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41"/>
  </p:notesMasterIdLst>
  <p:sldIdLst>
    <p:sldId id="256" r:id="rId3"/>
    <p:sldId id="311" r:id="rId4"/>
    <p:sldId id="257" r:id="rId5"/>
    <p:sldId id="298" r:id="rId6"/>
    <p:sldId id="301" r:id="rId7"/>
    <p:sldId id="258" r:id="rId8"/>
    <p:sldId id="259" r:id="rId9"/>
    <p:sldId id="299" r:id="rId10"/>
    <p:sldId id="300" r:id="rId11"/>
    <p:sldId id="308" r:id="rId12"/>
    <p:sldId id="260" r:id="rId13"/>
    <p:sldId id="261" r:id="rId14"/>
    <p:sldId id="310" r:id="rId15"/>
    <p:sldId id="262" r:id="rId16"/>
    <p:sldId id="303" r:id="rId17"/>
    <p:sldId id="263" r:id="rId18"/>
    <p:sldId id="307" r:id="rId19"/>
    <p:sldId id="304" r:id="rId20"/>
    <p:sldId id="285" r:id="rId21"/>
    <p:sldId id="286" r:id="rId22"/>
    <p:sldId id="264" r:id="rId23"/>
    <p:sldId id="271" r:id="rId24"/>
    <p:sldId id="288" r:id="rId25"/>
    <p:sldId id="289" r:id="rId26"/>
    <p:sldId id="305" r:id="rId27"/>
    <p:sldId id="266" r:id="rId28"/>
    <p:sldId id="279" r:id="rId29"/>
    <p:sldId id="268" r:id="rId30"/>
    <p:sldId id="292" r:id="rId31"/>
    <p:sldId id="269" r:id="rId32"/>
    <p:sldId id="306" r:id="rId33"/>
    <p:sldId id="291" r:id="rId34"/>
    <p:sldId id="290" r:id="rId35"/>
    <p:sldId id="270" r:id="rId36"/>
    <p:sldId id="297" r:id="rId37"/>
    <p:sldId id="294" r:id="rId38"/>
    <p:sldId id="295" r:id="rId39"/>
    <p:sldId id="296" r:id="rId40"/>
  </p:sldIdLst>
  <p:sldSz cx="9144000" cy="5143500" type="screen16x9"/>
  <p:notesSz cx="6858000" cy="9144000"/>
  <p:embeddedFontLst>
    <p:embeddedFont>
      <p:font typeface="Pacifico" panose="020B0604020202020204" charset="0"/>
      <p:regular r:id="rId42"/>
    </p:embeddedFont>
    <p:embeddedFont>
      <p:font typeface="Josefin Sans Thin" panose="020B0604020202020204" charset="0"/>
      <p:regular r:id="rId43"/>
      <p:bold r:id="rId44"/>
      <p:italic r:id="rId45"/>
      <p:boldItalic r:id="rId46"/>
    </p:embeddedFont>
    <p:embeddedFont>
      <p:font typeface="Lato Light" panose="020B0604020202020204" charset="0"/>
      <p:regular r:id="rId47"/>
      <p:bold r:id="rId48"/>
      <p:italic r:id="rId49"/>
      <p:boldItalic r:id="rId50"/>
    </p:embeddedFont>
    <p:embeddedFont>
      <p:font typeface="Lato Hairline" panose="020B0604020202020204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Roboto Slab" panose="020B0604020202020204" charset="0"/>
      <p:regular r:id="rId59"/>
      <p:bold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2CA2BB-E1DB-496B-9960-8FCA6DD8DBBB}">
  <a:tblStyle styleId="{D72CA2BB-E1DB-496B-9960-8FCA6DD8DBB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font" Target="fonts/font17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font" Target="fonts/font15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font" Target="fonts/font16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E1AA16-3695-4C95-AB12-7F5EDB4497F4}" type="doc">
      <dgm:prSet loTypeId="urn:microsoft.com/office/officeart/2005/8/layout/radial5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2158DA9-A654-4BF8-9398-08C21155C3F8}">
      <dgm:prSet phldrT="[Text]" custT="1"/>
      <dgm:spPr/>
      <dgm:t>
        <a:bodyPr/>
        <a:lstStyle/>
        <a:p>
          <a:r>
            <a:rPr lang="en-US" sz="1600" dirty="0"/>
            <a:t>Inventiveness and Can-Do Spirit</a:t>
          </a:r>
        </a:p>
      </dgm:t>
    </dgm:pt>
    <dgm:pt modelId="{08CCCFA9-AB1E-4897-ACE0-170F00B5293E}">
      <dgm:prSet phldrT="[Text]"/>
      <dgm:spPr/>
      <dgm:t>
        <a:bodyPr/>
        <a:lstStyle/>
        <a:p>
          <a:r>
            <a:rPr lang="en-US" dirty="0"/>
            <a:t>Equality of Opportunity</a:t>
          </a:r>
        </a:p>
      </dgm:t>
    </dgm:pt>
    <dgm:pt modelId="{0DAB1B4F-0347-41D8-8976-FAF429A65772}">
      <dgm:prSet phldrT="[Text]" custT="1"/>
      <dgm:spPr/>
      <dgm:t>
        <a:bodyPr/>
        <a:lstStyle/>
        <a:p>
          <a:r>
            <a:rPr lang="en-US" sz="1600" dirty="0"/>
            <a:t>Self-Reliance and Rugged Individualist</a:t>
          </a:r>
        </a:p>
      </dgm:t>
    </dgm:pt>
    <dgm:pt modelId="{CBC121F6-09AB-4B51-8E43-F58936239C4F}">
      <dgm:prSet phldrT="[Text]"/>
      <dgm:spPr/>
      <dgm:t>
        <a:bodyPr/>
        <a:lstStyle/>
        <a:p>
          <a:r>
            <a:rPr lang="en-US" dirty="0"/>
            <a:t>The frontier heritage</a:t>
          </a:r>
        </a:p>
      </dgm:t>
    </dgm:pt>
    <dgm:pt modelId="{124FF577-2E17-4E01-A28F-5000282BCA7E}" type="sibTrans" cxnId="{2FF377FC-CCD0-4CEF-8782-118B5388ED2C}">
      <dgm:prSet/>
      <dgm:spPr/>
      <dgm:t>
        <a:bodyPr/>
        <a:lstStyle/>
        <a:p>
          <a:endParaRPr lang="en-US"/>
        </a:p>
      </dgm:t>
    </dgm:pt>
    <dgm:pt modelId="{3B10DFAE-37D5-4AEE-9371-98AD279CFE0F}" type="parTrans" cxnId="{2FF377FC-CCD0-4CEF-8782-118B5388ED2C}">
      <dgm:prSet/>
      <dgm:spPr/>
      <dgm:t>
        <a:bodyPr/>
        <a:lstStyle/>
        <a:p>
          <a:endParaRPr lang="en-US"/>
        </a:p>
      </dgm:t>
    </dgm:pt>
    <dgm:pt modelId="{1EA05B7E-F749-4633-BE2C-194248496744}" type="sibTrans" cxnId="{AD206454-EEF3-4C88-9C77-DD2F78E7D50A}">
      <dgm:prSet/>
      <dgm:spPr/>
      <dgm:t>
        <a:bodyPr/>
        <a:lstStyle/>
        <a:p>
          <a:endParaRPr lang="en-US"/>
        </a:p>
      </dgm:t>
    </dgm:pt>
    <dgm:pt modelId="{16A768AD-689A-4A38-8CCA-923E3DE792F0}" type="parTrans" cxnId="{AD206454-EEF3-4C88-9C77-DD2F78E7D50A}">
      <dgm:prSet/>
      <dgm:spPr/>
      <dgm:t>
        <a:bodyPr/>
        <a:lstStyle/>
        <a:p>
          <a:endParaRPr lang="en-US"/>
        </a:p>
      </dgm:t>
    </dgm:pt>
    <dgm:pt modelId="{E5921AD7-AA7A-4436-81C5-70F3B9E45598}" type="sibTrans" cxnId="{A828024B-F87C-41D2-A272-D223C89F50DF}">
      <dgm:prSet/>
      <dgm:spPr/>
      <dgm:t>
        <a:bodyPr/>
        <a:lstStyle/>
        <a:p>
          <a:endParaRPr lang="en-US"/>
        </a:p>
      </dgm:t>
    </dgm:pt>
    <dgm:pt modelId="{8900C5AD-BC39-4766-8903-FA5766C3FDCC}" type="parTrans" cxnId="{A828024B-F87C-41D2-A272-D223C89F50DF}">
      <dgm:prSet/>
      <dgm:spPr/>
      <dgm:t>
        <a:bodyPr/>
        <a:lstStyle/>
        <a:p>
          <a:endParaRPr lang="en-US"/>
        </a:p>
      </dgm:t>
    </dgm:pt>
    <dgm:pt modelId="{9479B009-76FD-4687-9846-396AE9C06271}" type="sibTrans" cxnId="{C7698160-89CD-496B-BFEB-410A2AA50795}">
      <dgm:prSet/>
      <dgm:spPr/>
      <dgm:t>
        <a:bodyPr/>
        <a:lstStyle/>
        <a:p>
          <a:endParaRPr lang="en-US"/>
        </a:p>
      </dgm:t>
    </dgm:pt>
    <dgm:pt modelId="{8CF6D9CC-F79E-4DE8-AF0C-D7AF898B95C7}" type="parTrans" cxnId="{C7698160-89CD-496B-BFEB-410A2AA50795}">
      <dgm:prSet/>
      <dgm:spPr/>
      <dgm:t>
        <a:bodyPr/>
        <a:lstStyle/>
        <a:p>
          <a:endParaRPr lang="en-US"/>
        </a:p>
      </dgm:t>
    </dgm:pt>
    <dgm:pt modelId="{2737876B-9AFA-4782-8DA5-5FD1AC92B351}" type="pres">
      <dgm:prSet presAssocID="{F5E1AA16-3695-4C95-AB12-7F5EDB4497F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BE1298-B159-4CDE-8C8B-0BC927363758}" type="pres">
      <dgm:prSet presAssocID="{CBC121F6-09AB-4B51-8E43-F58936239C4F}" presName="centerShape" presStyleLbl="node0" presStyleIdx="0" presStyleCnt="1"/>
      <dgm:spPr/>
      <dgm:t>
        <a:bodyPr/>
        <a:lstStyle/>
        <a:p>
          <a:endParaRPr lang="en-US"/>
        </a:p>
      </dgm:t>
    </dgm:pt>
    <dgm:pt modelId="{CCDEF937-EED2-4605-99EA-96DC2E01A223}" type="pres">
      <dgm:prSet presAssocID="{8CF6D9CC-F79E-4DE8-AF0C-D7AF898B95C7}" presName="parTrans" presStyleLbl="sibTrans2D1" presStyleIdx="0" presStyleCnt="3"/>
      <dgm:spPr/>
      <dgm:t>
        <a:bodyPr/>
        <a:lstStyle/>
        <a:p>
          <a:endParaRPr lang="en-US"/>
        </a:p>
      </dgm:t>
    </dgm:pt>
    <dgm:pt modelId="{3698E5D0-2B47-48EB-827C-9338618B0C38}" type="pres">
      <dgm:prSet presAssocID="{8CF6D9CC-F79E-4DE8-AF0C-D7AF898B95C7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D1DDBD9-DAAC-449B-8F65-F086D01D17A0}" type="pres">
      <dgm:prSet presAssocID="{0DAB1B4F-0347-41D8-8976-FAF429A65772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F0FCB3-2540-4378-B9D3-A6A93FC6FE7D}" type="pres">
      <dgm:prSet presAssocID="{8900C5AD-BC39-4766-8903-FA5766C3FDCC}" presName="parTrans" presStyleLbl="sibTrans2D1" presStyleIdx="1" presStyleCnt="3"/>
      <dgm:spPr/>
      <dgm:t>
        <a:bodyPr/>
        <a:lstStyle/>
        <a:p>
          <a:endParaRPr lang="en-US"/>
        </a:p>
      </dgm:t>
    </dgm:pt>
    <dgm:pt modelId="{388B8AB3-DC25-44E2-90C8-F0F1FBF09A17}" type="pres">
      <dgm:prSet presAssocID="{8900C5AD-BC39-4766-8903-FA5766C3FDCC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8BFB5159-5430-4B5C-B65F-F1D602CFA4E6}" type="pres">
      <dgm:prSet presAssocID="{08CCCFA9-AB1E-4897-ACE0-170F00B5293E}" presName="node" presStyleLbl="node1" presStyleIdx="1" presStyleCnt="3" custRadScaleRad="100326" custRadScaleInc="5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92AA4-E3DF-4D6D-9F76-9DFD1699A3B6}" type="pres">
      <dgm:prSet presAssocID="{16A768AD-689A-4A38-8CCA-923E3DE792F0}" presName="parTrans" presStyleLbl="sibTrans2D1" presStyleIdx="2" presStyleCnt="3"/>
      <dgm:spPr/>
      <dgm:t>
        <a:bodyPr/>
        <a:lstStyle/>
        <a:p>
          <a:endParaRPr lang="en-US"/>
        </a:p>
      </dgm:t>
    </dgm:pt>
    <dgm:pt modelId="{17B90D10-D3E0-4CAA-BA3C-6DD8A8288007}" type="pres">
      <dgm:prSet presAssocID="{16A768AD-689A-4A38-8CCA-923E3DE792F0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299BE515-DC1D-465C-8529-8AD7DCBC1470}" type="pres">
      <dgm:prSet presAssocID="{52158DA9-A654-4BF8-9398-08C21155C3F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9C24AA2-8D7C-40C5-9EAF-EEA02CA4B6C4}" type="presOf" srcId="{0DAB1B4F-0347-41D8-8976-FAF429A65772}" destId="{5D1DDBD9-DAAC-449B-8F65-F086D01D17A0}" srcOrd="0" destOrd="0" presId="urn:microsoft.com/office/officeart/2005/8/layout/radial5"/>
    <dgm:cxn modelId="{D6216BF8-A84A-4A65-93B6-28D6A1D050A2}" type="presOf" srcId="{08CCCFA9-AB1E-4897-ACE0-170F00B5293E}" destId="{8BFB5159-5430-4B5C-B65F-F1D602CFA4E6}" srcOrd="0" destOrd="0" presId="urn:microsoft.com/office/officeart/2005/8/layout/radial5"/>
    <dgm:cxn modelId="{46DD4CDA-5430-4835-A596-FFCF1FC0743B}" type="presOf" srcId="{8CF6D9CC-F79E-4DE8-AF0C-D7AF898B95C7}" destId="{CCDEF937-EED2-4605-99EA-96DC2E01A223}" srcOrd="0" destOrd="0" presId="urn:microsoft.com/office/officeart/2005/8/layout/radial5"/>
    <dgm:cxn modelId="{AD206454-EEF3-4C88-9C77-DD2F78E7D50A}" srcId="{CBC121F6-09AB-4B51-8E43-F58936239C4F}" destId="{52158DA9-A654-4BF8-9398-08C21155C3F8}" srcOrd="2" destOrd="0" parTransId="{16A768AD-689A-4A38-8CCA-923E3DE792F0}" sibTransId="{1EA05B7E-F749-4633-BE2C-194248496744}"/>
    <dgm:cxn modelId="{A828024B-F87C-41D2-A272-D223C89F50DF}" srcId="{CBC121F6-09AB-4B51-8E43-F58936239C4F}" destId="{08CCCFA9-AB1E-4897-ACE0-170F00B5293E}" srcOrd="1" destOrd="0" parTransId="{8900C5AD-BC39-4766-8903-FA5766C3FDCC}" sibTransId="{E5921AD7-AA7A-4436-81C5-70F3B9E45598}"/>
    <dgm:cxn modelId="{365F6BE6-4B1A-45B4-9217-16D13AAFADD5}" type="presOf" srcId="{16A768AD-689A-4A38-8CCA-923E3DE792F0}" destId="{ED292AA4-E3DF-4D6D-9F76-9DFD1699A3B6}" srcOrd="0" destOrd="0" presId="urn:microsoft.com/office/officeart/2005/8/layout/radial5"/>
    <dgm:cxn modelId="{2FF377FC-CCD0-4CEF-8782-118B5388ED2C}" srcId="{F5E1AA16-3695-4C95-AB12-7F5EDB4497F4}" destId="{CBC121F6-09AB-4B51-8E43-F58936239C4F}" srcOrd="0" destOrd="0" parTransId="{3B10DFAE-37D5-4AEE-9371-98AD279CFE0F}" sibTransId="{124FF577-2E17-4E01-A28F-5000282BCA7E}"/>
    <dgm:cxn modelId="{5E8AE9FC-32BD-421B-BF88-E954CF965B98}" type="presOf" srcId="{8900C5AD-BC39-4766-8903-FA5766C3FDCC}" destId="{388B8AB3-DC25-44E2-90C8-F0F1FBF09A17}" srcOrd="1" destOrd="0" presId="urn:microsoft.com/office/officeart/2005/8/layout/radial5"/>
    <dgm:cxn modelId="{19FBC937-20FA-4F29-ACC1-26F6F13707CF}" type="presOf" srcId="{8CF6D9CC-F79E-4DE8-AF0C-D7AF898B95C7}" destId="{3698E5D0-2B47-48EB-827C-9338618B0C38}" srcOrd="1" destOrd="0" presId="urn:microsoft.com/office/officeart/2005/8/layout/radial5"/>
    <dgm:cxn modelId="{370CC98C-987A-4918-A63D-1D05A32D3248}" type="presOf" srcId="{8900C5AD-BC39-4766-8903-FA5766C3FDCC}" destId="{D7F0FCB3-2540-4378-B9D3-A6A93FC6FE7D}" srcOrd="0" destOrd="0" presId="urn:microsoft.com/office/officeart/2005/8/layout/radial5"/>
    <dgm:cxn modelId="{7A92DE61-B79E-4653-AF64-F0FCBBC77491}" type="presOf" srcId="{F5E1AA16-3695-4C95-AB12-7F5EDB4497F4}" destId="{2737876B-9AFA-4782-8DA5-5FD1AC92B351}" srcOrd="0" destOrd="0" presId="urn:microsoft.com/office/officeart/2005/8/layout/radial5"/>
    <dgm:cxn modelId="{6018ED16-54DD-41F3-9E49-5CDD7E3E9A7A}" type="presOf" srcId="{16A768AD-689A-4A38-8CCA-923E3DE792F0}" destId="{17B90D10-D3E0-4CAA-BA3C-6DD8A8288007}" srcOrd="1" destOrd="0" presId="urn:microsoft.com/office/officeart/2005/8/layout/radial5"/>
    <dgm:cxn modelId="{BB1EEF01-2681-43B0-9BA3-9B00AD969BF2}" type="presOf" srcId="{CBC121F6-09AB-4B51-8E43-F58936239C4F}" destId="{8CBE1298-B159-4CDE-8C8B-0BC927363758}" srcOrd="0" destOrd="0" presId="urn:microsoft.com/office/officeart/2005/8/layout/radial5"/>
    <dgm:cxn modelId="{00B81579-8AD9-42B4-BC56-29F2A2EE002A}" type="presOf" srcId="{52158DA9-A654-4BF8-9398-08C21155C3F8}" destId="{299BE515-DC1D-465C-8529-8AD7DCBC1470}" srcOrd="0" destOrd="0" presId="urn:microsoft.com/office/officeart/2005/8/layout/radial5"/>
    <dgm:cxn modelId="{C7698160-89CD-496B-BFEB-410A2AA50795}" srcId="{CBC121F6-09AB-4B51-8E43-F58936239C4F}" destId="{0DAB1B4F-0347-41D8-8976-FAF429A65772}" srcOrd="0" destOrd="0" parTransId="{8CF6D9CC-F79E-4DE8-AF0C-D7AF898B95C7}" sibTransId="{9479B009-76FD-4687-9846-396AE9C06271}"/>
    <dgm:cxn modelId="{A1BB5D68-7CAE-4196-92A1-D1AAADA080E3}" type="presParOf" srcId="{2737876B-9AFA-4782-8DA5-5FD1AC92B351}" destId="{8CBE1298-B159-4CDE-8C8B-0BC927363758}" srcOrd="0" destOrd="0" presId="urn:microsoft.com/office/officeart/2005/8/layout/radial5"/>
    <dgm:cxn modelId="{951DB99D-5896-44EA-822E-FFE0E2ED6BB6}" type="presParOf" srcId="{2737876B-9AFA-4782-8DA5-5FD1AC92B351}" destId="{CCDEF937-EED2-4605-99EA-96DC2E01A223}" srcOrd="1" destOrd="0" presId="urn:microsoft.com/office/officeart/2005/8/layout/radial5"/>
    <dgm:cxn modelId="{8F10F6AD-6965-4D0F-B2CE-76F6C0E65838}" type="presParOf" srcId="{CCDEF937-EED2-4605-99EA-96DC2E01A223}" destId="{3698E5D0-2B47-48EB-827C-9338618B0C38}" srcOrd="0" destOrd="0" presId="urn:microsoft.com/office/officeart/2005/8/layout/radial5"/>
    <dgm:cxn modelId="{43D418CC-F687-4D5C-8D3C-0853E85DB3C7}" type="presParOf" srcId="{2737876B-9AFA-4782-8DA5-5FD1AC92B351}" destId="{5D1DDBD9-DAAC-449B-8F65-F086D01D17A0}" srcOrd="2" destOrd="0" presId="urn:microsoft.com/office/officeart/2005/8/layout/radial5"/>
    <dgm:cxn modelId="{7ECDE036-4B77-4B40-9619-CC7F879850B4}" type="presParOf" srcId="{2737876B-9AFA-4782-8DA5-5FD1AC92B351}" destId="{D7F0FCB3-2540-4378-B9D3-A6A93FC6FE7D}" srcOrd="3" destOrd="0" presId="urn:microsoft.com/office/officeart/2005/8/layout/radial5"/>
    <dgm:cxn modelId="{15F5B26F-FC18-4910-8D61-73966DCAB679}" type="presParOf" srcId="{D7F0FCB3-2540-4378-B9D3-A6A93FC6FE7D}" destId="{388B8AB3-DC25-44E2-90C8-F0F1FBF09A17}" srcOrd="0" destOrd="0" presId="urn:microsoft.com/office/officeart/2005/8/layout/radial5"/>
    <dgm:cxn modelId="{BF596898-5CC7-4C5F-81E7-31FB01C4B7C3}" type="presParOf" srcId="{2737876B-9AFA-4782-8DA5-5FD1AC92B351}" destId="{8BFB5159-5430-4B5C-B65F-F1D602CFA4E6}" srcOrd="4" destOrd="0" presId="urn:microsoft.com/office/officeart/2005/8/layout/radial5"/>
    <dgm:cxn modelId="{4629AF65-E5A3-43AE-B62D-CC131B8FF0BD}" type="presParOf" srcId="{2737876B-9AFA-4782-8DA5-5FD1AC92B351}" destId="{ED292AA4-E3DF-4D6D-9F76-9DFD1699A3B6}" srcOrd="5" destOrd="0" presId="urn:microsoft.com/office/officeart/2005/8/layout/radial5"/>
    <dgm:cxn modelId="{E6E4B89C-615F-40DA-A2A4-72BAE9CC8E00}" type="presParOf" srcId="{ED292AA4-E3DF-4D6D-9F76-9DFD1699A3B6}" destId="{17B90D10-D3E0-4CAA-BA3C-6DD8A8288007}" srcOrd="0" destOrd="0" presId="urn:microsoft.com/office/officeart/2005/8/layout/radial5"/>
    <dgm:cxn modelId="{6345A6C5-C400-4FD2-A069-2C2BE7122A3C}" type="presParOf" srcId="{2737876B-9AFA-4782-8DA5-5FD1AC92B351}" destId="{299BE515-DC1D-465C-8529-8AD7DCBC1470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BE1298-B159-4CDE-8C8B-0BC927363758}">
      <dsp:nvSpPr>
        <dsp:cNvPr id="0" name=""/>
        <dsp:cNvSpPr/>
      </dsp:nvSpPr>
      <dsp:spPr>
        <a:xfrm>
          <a:off x="2276059" y="2478031"/>
          <a:ext cx="1499447" cy="149944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The frontier heritage</a:t>
          </a:r>
        </a:p>
      </dsp:txBody>
      <dsp:txXfrm>
        <a:off x="2495648" y="2697620"/>
        <a:ext cx="1060269" cy="1060269"/>
      </dsp:txXfrm>
    </dsp:sp>
    <dsp:sp modelId="{CCDEF937-EED2-4605-99EA-96DC2E01A223}">
      <dsp:nvSpPr>
        <dsp:cNvPr id="0" name=""/>
        <dsp:cNvSpPr/>
      </dsp:nvSpPr>
      <dsp:spPr>
        <a:xfrm rot="16200000">
          <a:off x="2866356" y="1931343"/>
          <a:ext cx="318853" cy="509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2914184" y="2081133"/>
        <a:ext cx="223197" cy="305888"/>
      </dsp:txXfrm>
    </dsp:sp>
    <dsp:sp modelId="{5D1DDBD9-DAAC-449B-8F65-F086D01D17A0}">
      <dsp:nvSpPr>
        <dsp:cNvPr id="0" name=""/>
        <dsp:cNvSpPr/>
      </dsp:nvSpPr>
      <dsp:spPr>
        <a:xfrm>
          <a:off x="2088629" y="2111"/>
          <a:ext cx="1874308" cy="18743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Self-Reliance and Rugged Individualist</a:t>
          </a:r>
        </a:p>
      </dsp:txBody>
      <dsp:txXfrm>
        <a:off x="2363115" y="276597"/>
        <a:ext cx="1325336" cy="1325336"/>
      </dsp:txXfrm>
    </dsp:sp>
    <dsp:sp modelId="{D7F0FCB3-2540-4378-B9D3-A6A93FC6FE7D}">
      <dsp:nvSpPr>
        <dsp:cNvPr id="0" name=""/>
        <dsp:cNvSpPr/>
      </dsp:nvSpPr>
      <dsp:spPr>
        <a:xfrm rot="1802756">
          <a:off x="3768070" y="3494577"/>
          <a:ext cx="319407" cy="509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3349273"/>
            <a:satOff val="199"/>
            <a:lumOff val="509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>
        <a:off x="3774508" y="3572550"/>
        <a:ext cx="223585" cy="305888"/>
      </dsp:txXfrm>
    </dsp:sp>
    <dsp:sp modelId="{8BFB5159-5430-4B5C-B65F-F1D602CFA4E6}">
      <dsp:nvSpPr>
        <dsp:cNvPr id="0" name=""/>
        <dsp:cNvSpPr/>
      </dsp:nvSpPr>
      <dsp:spPr>
        <a:xfrm>
          <a:off x="4070504" y="3436956"/>
          <a:ext cx="1874308" cy="1874308"/>
        </a:xfrm>
        <a:prstGeom prst="ellipse">
          <a:avLst/>
        </a:prstGeom>
        <a:solidFill>
          <a:schemeClr val="accent3">
            <a:hueOff val="3349273"/>
            <a:satOff val="199"/>
            <a:lumOff val="509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Equality of Opportunity</a:t>
          </a:r>
        </a:p>
      </dsp:txBody>
      <dsp:txXfrm>
        <a:off x="4344990" y="3711442"/>
        <a:ext cx="1325336" cy="1325336"/>
      </dsp:txXfrm>
    </dsp:sp>
    <dsp:sp modelId="{ED292AA4-E3DF-4D6D-9F76-9DFD1699A3B6}">
      <dsp:nvSpPr>
        <dsp:cNvPr id="0" name=""/>
        <dsp:cNvSpPr/>
      </dsp:nvSpPr>
      <dsp:spPr>
        <a:xfrm rot="9000000">
          <a:off x="1964387" y="3493600"/>
          <a:ext cx="318853" cy="5098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6698546"/>
            <a:satOff val="397"/>
            <a:lumOff val="1019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10800000">
        <a:off x="2053635" y="3571648"/>
        <a:ext cx="223197" cy="305888"/>
      </dsp:txXfrm>
    </dsp:sp>
    <dsp:sp modelId="{299BE515-DC1D-465C-8529-8AD7DCBC1470}">
      <dsp:nvSpPr>
        <dsp:cNvPr id="0" name=""/>
        <dsp:cNvSpPr/>
      </dsp:nvSpPr>
      <dsp:spPr>
        <a:xfrm>
          <a:off x="106739" y="3434844"/>
          <a:ext cx="1874308" cy="1874308"/>
        </a:xfrm>
        <a:prstGeom prst="ellipse">
          <a:avLst/>
        </a:prstGeom>
        <a:solidFill>
          <a:schemeClr val="accent3">
            <a:hueOff val="6698546"/>
            <a:satOff val="397"/>
            <a:lumOff val="10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/>
            <a:t>Inventiveness and Can-Do Spirit</a:t>
          </a:r>
        </a:p>
      </dsp:txBody>
      <dsp:txXfrm>
        <a:off x="381225" y="3709330"/>
        <a:ext cx="1325336" cy="13253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050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5715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20385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 descr="paint_transparent1.png"/>
          <p:cNvPicPr preferRelativeResize="0"/>
          <p:nvPr/>
        </p:nvPicPr>
        <p:blipFill rotWithShape="1">
          <a:blip r:embed="rId3">
            <a:alphaModFix/>
          </a:blip>
          <a:srcRect l="55211"/>
          <a:stretch/>
        </p:blipFill>
        <p:spPr>
          <a:xfrm>
            <a:off x="1" y="0"/>
            <a:ext cx="4095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208125" y="3287225"/>
            <a:ext cx="52503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Lato Light"/>
              <a:buNone/>
              <a:defRPr sz="50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alf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5" name="Google Shape;55;p12" descr="paint_transparent1.png"/>
          <p:cNvPicPr preferRelativeResize="0"/>
          <p:nvPr/>
        </p:nvPicPr>
        <p:blipFill rotWithShape="1">
          <a:blip r:embed="rId3">
            <a:alphaModFix/>
          </a:blip>
          <a:srcRect l="27161"/>
          <a:stretch/>
        </p:blipFill>
        <p:spPr>
          <a:xfrm>
            <a:off x="0" y="0"/>
            <a:ext cx="666055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362038"/>
            <a:ext cx="7704000" cy="21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Josefin Sans Thin"/>
              <a:buNone/>
              <a:defRPr sz="5200">
                <a:solidFill>
                  <a:srgbClr val="191919"/>
                </a:solidFill>
                <a:latin typeface="Josefin Sans Thin"/>
                <a:ea typeface="Josefin Sans Thin"/>
                <a:cs typeface="Josefin Sans Thin"/>
                <a:sym typeface="Josefin Sans Thin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92500" y="38905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75277" y="-497104"/>
            <a:ext cx="9494557" cy="6137704"/>
            <a:chOff x="-175277" y="-497104"/>
            <a:chExt cx="9494557" cy="6137704"/>
          </a:xfrm>
        </p:grpSpPr>
        <p:grpSp>
          <p:nvGrpSpPr>
            <p:cNvPr id="12" name="Google Shape;12;p2"/>
            <p:cNvGrpSpPr/>
            <p:nvPr/>
          </p:nvGrpSpPr>
          <p:grpSpPr>
            <a:xfrm rot="2265392">
              <a:off x="7730316" y="3603319"/>
              <a:ext cx="1128621" cy="1889569"/>
              <a:chOff x="3820625" y="2347300"/>
              <a:chExt cx="883825" cy="147972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 rot="-8534608">
              <a:off x="285066" y="-349381"/>
              <a:ext cx="1128621" cy="1889569"/>
              <a:chOff x="3820625" y="2347300"/>
              <a:chExt cx="883825" cy="1479725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3820625" y="2347300"/>
                <a:ext cx="883825" cy="1479725"/>
              </a:xfrm>
              <a:custGeom>
                <a:avLst/>
                <a:gdLst/>
                <a:ahLst/>
                <a:cxnLst/>
                <a:rect l="l" t="t" r="r" b="b"/>
                <a:pathLst>
                  <a:path w="35353" h="59189" extrusionOk="0">
                    <a:moveTo>
                      <a:pt x="9453" y="1408"/>
                    </a:moveTo>
                    <a:cubicBezTo>
                      <a:pt x="9926" y="1408"/>
                      <a:pt x="10304" y="1691"/>
                      <a:pt x="10587" y="1881"/>
                    </a:cubicBezTo>
                    <a:cubicBezTo>
                      <a:pt x="12289" y="2826"/>
                      <a:pt x="13801" y="3960"/>
                      <a:pt x="15219" y="5378"/>
                    </a:cubicBezTo>
                    <a:cubicBezTo>
                      <a:pt x="15881" y="6134"/>
                      <a:pt x="16164" y="7079"/>
                      <a:pt x="16353" y="8119"/>
                    </a:cubicBezTo>
                    <a:cubicBezTo>
                      <a:pt x="16731" y="10010"/>
                      <a:pt x="17299" y="11900"/>
                      <a:pt x="18527" y="13507"/>
                    </a:cubicBezTo>
                    <a:cubicBezTo>
                      <a:pt x="19000" y="14074"/>
                      <a:pt x="19567" y="14641"/>
                      <a:pt x="19756" y="15398"/>
                    </a:cubicBezTo>
                    <a:cubicBezTo>
                      <a:pt x="19851" y="15776"/>
                      <a:pt x="20040" y="16154"/>
                      <a:pt x="19945" y="16721"/>
                    </a:cubicBezTo>
                    <a:cubicBezTo>
                      <a:pt x="18149" y="14831"/>
                      <a:pt x="16826" y="12751"/>
                      <a:pt x="15597" y="10671"/>
                    </a:cubicBezTo>
                    <a:cubicBezTo>
                      <a:pt x="15124" y="9821"/>
                      <a:pt x="14557" y="8970"/>
                      <a:pt x="14085" y="8119"/>
                    </a:cubicBezTo>
                    <a:cubicBezTo>
                      <a:pt x="13968" y="8002"/>
                      <a:pt x="13851" y="7922"/>
                      <a:pt x="13712" y="7922"/>
                    </a:cubicBezTo>
                    <a:cubicBezTo>
                      <a:pt x="13626" y="7922"/>
                      <a:pt x="13531" y="7952"/>
                      <a:pt x="13423" y="8025"/>
                    </a:cubicBezTo>
                    <a:cubicBezTo>
                      <a:pt x="13234" y="8214"/>
                      <a:pt x="13328" y="8403"/>
                      <a:pt x="13423" y="8592"/>
                    </a:cubicBezTo>
                    <a:cubicBezTo>
                      <a:pt x="14652" y="10671"/>
                      <a:pt x="15786" y="12940"/>
                      <a:pt x="17204" y="14925"/>
                    </a:cubicBezTo>
                    <a:cubicBezTo>
                      <a:pt x="17488" y="15303"/>
                      <a:pt x="17866" y="15492"/>
                      <a:pt x="18055" y="16059"/>
                    </a:cubicBezTo>
                    <a:cubicBezTo>
                      <a:pt x="16826" y="15209"/>
                      <a:pt x="15881" y="14452"/>
                      <a:pt x="15219" y="13129"/>
                    </a:cubicBezTo>
                    <a:cubicBezTo>
                      <a:pt x="14368" y="11522"/>
                      <a:pt x="13707" y="9915"/>
                      <a:pt x="12856" y="8403"/>
                    </a:cubicBezTo>
                    <a:cubicBezTo>
                      <a:pt x="12100" y="6985"/>
                      <a:pt x="11532" y="5567"/>
                      <a:pt x="10965" y="4149"/>
                    </a:cubicBezTo>
                    <a:cubicBezTo>
                      <a:pt x="10493" y="3204"/>
                      <a:pt x="10020" y="2353"/>
                      <a:pt x="9453" y="1408"/>
                    </a:cubicBezTo>
                    <a:close/>
                    <a:moveTo>
                      <a:pt x="11076" y="15392"/>
                    </a:moveTo>
                    <a:cubicBezTo>
                      <a:pt x="14041" y="15392"/>
                      <a:pt x="16757" y="16399"/>
                      <a:pt x="19473" y="17666"/>
                    </a:cubicBezTo>
                    <a:cubicBezTo>
                      <a:pt x="19567" y="17666"/>
                      <a:pt x="19756" y="17666"/>
                      <a:pt x="19756" y="17855"/>
                    </a:cubicBezTo>
                    <a:lnTo>
                      <a:pt x="19473" y="17855"/>
                    </a:lnTo>
                    <a:cubicBezTo>
                      <a:pt x="17677" y="17477"/>
                      <a:pt x="15881" y="17005"/>
                      <a:pt x="14085" y="16721"/>
                    </a:cubicBezTo>
                    <a:cubicBezTo>
                      <a:pt x="14022" y="16721"/>
                      <a:pt x="13948" y="16711"/>
                      <a:pt x="13875" y="16711"/>
                    </a:cubicBezTo>
                    <a:cubicBezTo>
                      <a:pt x="13728" y="16711"/>
                      <a:pt x="13581" y="16753"/>
                      <a:pt x="13517" y="17005"/>
                    </a:cubicBezTo>
                    <a:cubicBezTo>
                      <a:pt x="13517" y="17288"/>
                      <a:pt x="13801" y="17288"/>
                      <a:pt x="13990" y="17383"/>
                    </a:cubicBezTo>
                    <a:cubicBezTo>
                      <a:pt x="16070" y="17761"/>
                      <a:pt x="18149" y="18233"/>
                      <a:pt x="20229" y="18612"/>
                    </a:cubicBezTo>
                    <a:cubicBezTo>
                      <a:pt x="19759" y="18821"/>
                      <a:pt x="19288" y="18885"/>
                      <a:pt x="18818" y="18885"/>
                    </a:cubicBezTo>
                    <a:cubicBezTo>
                      <a:pt x="18438" y="18885"/>
                      <a:pt x="18057" y="18843"/>
                      <a:pt x="17677" y="18801"/>
                    </a:cubicBezTo>
                    <a:cubicBezTo>
                      <a:pt x="16920" y="18801"/>
                      <a:pt x="16164" y="18517"/>
                      <a:pt x="15408" y="18233"/>
                    </a:cubicBezTo>
                    <a:cubicBezTo>
                      <a:pt x="14708" y="18000"/>
                      <a:pt x="13944" y="17831"/>
                      <a:pt x="13116" y="17831"/>
                    </a:cubicBezTo>
                    <a:cubicBezTo>
                      <a:pt x="12938" y="17831"/>
                      <a:pt x="12756" y="17839"/>
                      <a:pt x="12572" y="17855"/>
                    </a:cubicBezTo>
                    <a:cubicBezTo>
                      <a:pt x="12157" y="17911"/>
                      <a:pt x="11742" y="17934"/>
                      <a:pt x="11326" y="17934"/>
                    </a:cubicBezTo>
                    <a:cubicBezTo>
                      <a:pt x="10324" y="17934"/>
                      <a:pt x="9321" y="17800"/>
                      <a:pt x="8319" y="17666"/>
                    </a:cubicBezTo>
                    <a:cubicBezTo>
                      <a:pt x="6145" y="17383"/>
                      <a:pt x="3970" y="17383"/>
                      <a:pt x="1796" y="17383"/>
                    </a:cubicBezTo>
                    <a:cubicBezTo>
                      <a:pt x="2742" y="16626"/>
                      <a:pt x="7657" y="15587"/>
                      <a:pt x="10682" y="15398"/>
                    </a:cubicBezTo>
                    <a:cubicBezTo>
                      <a:pt x="10814" y="15394"/>
                      <a:pt x="10945" y="15392"/>
                      <a:pt x="11076" y="15392"/>
                    </a:cubicBezTo>
                    <a:close/>
                    <a:moveTo>
                      <a:pt x="21080" y="1881"/>
                    </a:moveTo>
                    <a:lnTo>
                      <a:pt x="21080" y="1881"/>
                    </a:lnTo>
                    <a:cubicBezTo>
                      <a:pt x="22497" y="2731"/>
                      <a:pt x="23348" y="4055"/>
                      <a:pt x="24010" y="5378"/>
                    </a:cubicBezTo>
                    <a:cubicBezTo>
                      <a:pt x="25239" y="7836"/>
                      <a:pt x="25995" y="10482"/>
                      <a:pt x="26373" y="13129"/>
                    </a:cubicBezTo>
                    <a:cubicBezTo>
                      <a:pt x="26562" y="15114"/>
                      <a:pt x="26278" y="17005"/>
                      <a:pt x="25900" y="18990"/>
                    </a:cubicBezTo>
                    <a:cubicBezTo>
                      <a:pt x="25522" y="17855"/>
                      <a:pt x="25144" y="16721"/>
                      <a:pt x="24955" y="15587"/>
                    </a:cubicBezTo>
                    <a:cubicBezTo>
                      <a:pt x="24671" y="14263"/>
                      <a:pt x="24482" y="12940"/>
                      <a:pt x="24293" y="11617"/>
                    </a:cubicBezTo>
                    <a:cubicBezTo>
                      <a:pt x="24199" y="11522"/>
                      <a:pt x="24293" y="11333"/>
                      <a:pt x="24199" y="11239"/>
                    </a:cubicBezTo>
                    <a:cubicBezTo>
                      <a:pt x="24199" y="10955"/>
                      <a:pt x="24010" y="10766"/>
                      <a:pt x="23726" y="10766"/>
                    </a:cubicBezTo>
                    <a:cubicBezTo>
                      <a:pt x="23348" y="10860"/>
                      <a:pt x="23348" y="11144"/>
                      <a:pt x="23443" y="11428"/>
                    </a:cubicBezTo>
                    <a:cubicBezTo>
                      <a:pt x="23632" y="13035"/>
                      <a:pt x="23821" y="14641"/>
                      <a:pt x="24199" y="16248"/>
                    </a:cubicBezTo>
                    <a:cubicBezTo>
                      <a:pt x="24388" y="17005"/>
                      <a:pt x="24577" y="17855"/>
                      <a:pt x="24861" y="18706"/>
                    </a:cubicBezTo>
                    <a:cubicBezTo>
                      <a:pt x="24010" y="18044"/>
                      <a:pt x="23537" y="17194"/>
                      <a:pt x="23537" y="16248"/>
                    </a:cubicBezTo>
                    <a:cubicBezTo>
                      <a:pt x="23443" y="14169"/>
                      <a:pt x="22686" y="12278"/>
                      <a:pt x="22025" y="10293"/>
                    </a:cubicBezTo>
                    <a:cubicBezTo>
                      <a:pt x="21552" y="8875"/>
                      <a:pt x="21741" y="7363"/>
                      <a:pt x="21552" y="5945"/>
                    </a:cubicBezTo>
                    <a:cubicBezTo>
                      <a:pt x="21363" y="4622"/>
                      <a:pt x="21269" y="3298"/>
                      <a:pt x="21080" y="1881"/>
                    </a:cubicBezTo>
                    <a:close/>
                    <a:moveTo>
                      <a:pt x="17960" y="22014"/>
                    </a:moveTo>
                    <a:cubicBezTo>
                      <a:pt x="19851" y="22014"/>
                      <a:pt x="21647" y="22109"/>
                      <a:pt x="23443" y="22487"/>
                    </a:cubicBezTo>
                    <a:cubicBezTo>
                      <a:pt x="21552" y="22865"/>
                      <a:pt x="19756" y="23149"/>
                      <a:pt x="17771" y="23243"/>
                    </a:cubicBezTo>
                    <a:cubicBezTo>
                      <a:pt x="17109" y="23243"/>
                      <a:pt x="16353" y="23338"/>
                      <a:pt x="15597" y="23338"/>
                    </a:cubicBezTo>
                    <a:cubicBezTo>
                      <a:pt x="15313" y="23432"/>
                      <a:pt x="15030" y="23527"/>
                      <a:pt x="15030" y="23810"/>
                    </a:cubicBezTo>
                    <a:cubicBezTo>
                      <a:pt x="15030" y="24189"/>
                      <a:pt x="15408" y="24189"/>
                      <a:pt x="15692" y="24189"/>
                    </a:cubicBezTo>
                    <a:cubicBezTo>
                      <a:pt x="18811" y="23999"/>
                      <a:pt x="21930" y="23621"/>
                      <a:pt x="24955" y="23149"/>
                    </a:cubicBezTo>
                    <a:lnTo>
                      <a:pt x="25333" y="23149"/>
                    </a:lnTo>
                    <a:cubicBezTo>
                      <a:pt x="23443" y="24283"/>
                      <a:pt x="21741" y="25228"/>
                      <a:pt x="19567" y="25228"/>
                    </a:cubicBezTo>
                    <a:cubicBezTo>
                      <a:pt x="17393" y="25323"/>
                      <a:pt x="15124" y="25323"/>
                      <a:pt x="12856" y="25512"/>
                    </a:cubicBezTo>
                    <a:cubicBezTo>
                      <a:pt x="12746" y="25528"/>
                      <a:pt x="12635" y="25536"/>
                      <a:pt x="12525" y="25536"/>
                    </a:cubicBezTo>
                    <a:cubicBezTo>
                      <a:pt x="11976" y="25536"/>
                      <a:pt x="11438" y="25339"/>
                      <a:pt x="10965" y="24945"/>
                    </a:cubicBezTo>
                    <a:cubicBezTo>
                      <a:pt x="10265" y="24478"/>
                      <a:pt x="9565" y="24139"/>
                      <a:pt x="8707" y="24139"/>
                    </a:cubicBezTo>
                    <a:cubicBezTo>
                      <a:pt x="8522" y="24139"/>
                      <a:pt x="8330" y="24155"/>
                      <a:pt x="8130" y="24189"/>
                    </a:cubicBezTo>
                    <a:cubicBezTo>
                      <a:pt x="8028" y="24214"/>
                      <a:pt x="7920" y="24226"/>
                      <a:pt x="7809" y="24226"/>
                    </a:cubicBezTo>
                    <a:cubicBezTo>
                      <a:pt x="7505" y="24226"/>
                      <a:pt x="7178" y="24138"/>
                      <a:pt x="6901" y="23999"/>
                    </a:cubicBezTo>
                    <a:cubicBezTo>
                      <a:pt x="6901" y="23999"/>
                      <a:pt x="6806" y="23905"/>
                      <a:pt x="6712" y="23905"/>
                    </a:cubicBezTo>
                    <a:cubicBezTo>
                      <a:pt x="6779" y="23838"/>
                      <a:pt x="6845" y="23771"/>
                      <a:pt x="6912" y="23771"/>
                    </a:cubicBezTo>
                    <a:cubicBezTo>
                      <a:pt x="6940" y="23771"/>
                      <a:pt x="6968" y="23783"/>
                      <a:pt x="6995" y="23810"/>
                    </a:cubicBezTo>
                    <a:cubicBezTo>
                      <a:pt x="10493" y="22487"/>
                      <a:pt x="14179" y="22014"/>
                      <a:pt x="17960" y="22014"/>
                    </a:cubicBezTo>
                    <a:close/>
                    <a:moveTo>
                      <a:pt x="22403" y="28726"/>
                    </a:moveTo>
                    <a:lnTo>
                      <a:pt x="22403" y="28726"/>
                    </a:lnTo>
                    <a:cubicBezTo>
                      <a:pt x="23821" y="29387"/>
                      <a:pt x="25050" y="30333"/>
                      <a:pt x="26278" y="31278"/>
                    </a:cubicBezTo>
                    <a:cubicBezTo>
                      <a:pt x="27885" y="32507"/>
                      <a:pt x="29492" y="33830"/>
                      <a:pt x="30816" y="35437"/>
                    </a:cubicBezTo>
                    <a:cubicBezTo>
                      <a:pt x="31666" y="36382"/>
                      <a:pt x="32328" y="37422"/>
                      <a:pt x="32990" y="38556"/>
                    </a:cubicBezTo>
                    <a:cubicBezTo>
                      <a:pt x="33651" y="39691"/>
                      <a:pt x="34219" y="40920"/>
                      <a:pt x="34597" y="42243"/>
                    </a:cubicBezTo>
                    <a:cubicBezTo>
                      <a:pt x="34786" y="42905"/>
                      <a:pt x="34786" y="43566"/>
                      <a:pt x="34786" y="44417"/>
                    </a:cubicBezTo>
                    <a:cubicBezTo>
                      <a:pt x="34313" y="43850"/>
                      <a:pt x="34124" y="43377"/>
                      <a:pt x="34029" y="42810"/>
                    </a:cubicBezTo>
                    <a:cubicBezTo>
                      <a:pt x="33746" y="41676"/>
                      <a:pt x="33462" y="40636"/>
                      <a:pt x="32706" y="39691"/>
                    </a:cubicBezTo>
                    <a:cubicBezTo>
                      <a:pt x="31666" y="38556"/>
                      <a:pt x="30438" y="37706"/>
                      <a:pt x="29209" y="36760"/>
                    </a:cubicBezTo>
                    <a:cubicBezTo>
                      <a:pt x="27885" y="35815"/>
                      <a:pt x="26373" y="34964"/>
                      <a:pt x="25050" y="33736"/>
                    </a:cubicBezTo>
                    <a:cubicBezTo>
                      <a:pt x="24577" y="33263"/>
                      <a:pt x="24293" y="32601"/>
                      <a:pt x="24010" y="32034"/>
                    </a:cubicBezTo>
                    <a:cubicBezTo>
                      <a:pt x="23632" y="31089"/>
                      <a:pt x="23159" y="30238"/>
                      <a:pt x="22686" y="29387"/>
                    </a:cubicBezTo>
                    <a:cubicBezTo>
                      <a:pt x="22592" y="29198"/>
                      <a:pt x="22403" y="29009"/>
                      <a:pt x="22403" y="28726"/>
                    </a:cubicBezTo>
                    <a:close/>
                    <a:moveTo>
                      <a:pt x="23821" y="39407"/>
                    </a:moveTo>
                    <a:cubicBezTo>
                      <a:pt x="26184" y="39974"/>
                      <a:pt x="28358" y="40730"/>
                      <a:pt x="30438" y="41959"/>
                    </a:cubicBezTo>
                    <a:cubicBezTo>
                      <a:pt x="31288" y="42432"/>
                      <a:pt x="32044" y="43188"/>
                      <a:pt x="32612" y="44039"/>
                    </a:cubicBezTo>
                    <a:cubicBezTo>
                      <a:pt x="32801" y="44417"/>
                      <a:pt x="33273" y="44606"/>
                      <a:pt x="33462" y="45173"/>
                    </a:cubicBezTo>
                    <a:cubicBezTo>
                      <a:pt x="32044" y="44417"/>
                      <a:pt x="30816" y="43472"/>
                      <a:pt x="29587" y="42621"/>
                    </a:cubicBezTo>
                    <a:cubicBezTo>
                      <a:pt x="29398" y="42526"/>
                      <a:pt x="29303" y="42432"/>
                      <a:pt x="29114" y="42337"/>
                    </a:cubicBezTo>
                    <a:cubicBezTo>
                      <a:pt x="28985" y="42273"/>
                      <a:pt x="28856" y="42120"/>
                      <a:pt x="28727" y="42120"/>
                    </a:cubicBezTo>
                    <a:cubicBezTo>
                      <a:pt x="28667" y="42120"/>
                      <a:pt x="28607" y="42153"/>
                      <a:pt x="28547" y="42243"/>
                    </a:cubicBezTo>
                    <a:cubicBezTo>
                      <a:pt x="28358" y="42526"/>
                      <a:pt x="28642" y="42715"/>
                      <a:pt x="28831" y="42810"/>
                    </a:cubicBezTo>
                    <a:cubicBezTo>
                      <a:pt x="29870" y="43566"/>
                      <a:pt x="31005" y="44417"/>
                      <a:pt x="32139" y="45173"/>
                    </a:cubicBezTo>
                    <a:cubicBezTo>
                      <a:pt x="32328" y="45268"/>
                      <a:pt x="32517" y="45362"/>
                      <a:pt x="32706" y="45551"/>
                    </a:cubicBezTo>
                    <a:cubicBezTo>
                      <a:pt x="32734" y="45524"/>
                      <a:pt x="32761" y="45512"/>
                      <a:pt x="32787" y="45512"/>
                    </a:cubicBezTo>
                    <a:cubicBezTo>
                      <a:pt x="32848" y="45512"/>
                      <a:pt x="32895" y="45579"/>
                      <a:pt x="32895" y="45646"/>
                    </a:cubicBezTo>
                    <a:cubicBezTo>
                      <a:pt x="32895" y="45693"/>
                      <a:pt x="32872" y="45717"/>
                      <a:pt x="32836" y="45717"/>
                    </a:cubicBezTo>
                    <a:cubicBezTo>
                      <a:pt x="32801" y="45717"/>
                      <a:pt x="32753" y="45693"/>
                      <a:pt x="32706" y="45646"/>
                    </a:cubicBezTo>
                    <a:cubicBezTo>
                      <a:pt x="31477" y="45551"/>
                      <a:pt x="30721" y="44890"/>
                      <a:pt x="29776" y="44228"/>
                    </a:cubicBezTo>
                    <a:cubicBezTo>
                      <a:pt x="27980" y="42715"/>
                      <a:pt x="25995" y="41203"/>
                      <a:pt x="24104" y="39785"/>
                    </a:cubicBezTo>
                    <a:cubicBezTo>
                      <a:pt x="23915" y="39691"/>
                      <a:pt x="23821" y="39691"/>
                      <a:pt x="23821" y="39502"/>
                    </a:cubicBezTo>
                    <a:lnTo>
                      <a:pt x="23821" y="39407"/>
                    </a:lnTo>
                    <a:close/>
                    <a:moveTo>
                      <a:pt x="26467" y="50561"/>
                    </a:moveTo>
                    <a:cubicBezTo>
                      <a:pt x="28547" y="51884"/>
                      <a:pt x="30248" y="53491"/>
                      <a:pt x="31572" y="55476"/>
                    </a:cubicBezTo>
                    <a:cubicBezTo>
                      <a:pt x="31194" y="55098"/>
                      <a:pt x="30910" y="54815"/>
                      <a:pt x="30532" y="54437"/>
                    </a:cubicBezTo>
                    <a:cubicBezTo>
                      <a:pt x="30398" y="54303"/>
                      <a:pt x="30265" y="54169"/>
                      <a:pt x="30098" y="54169"/>
                    </a:cubicBezTo>
                    <a:cubicBezTo>
                      <a:pt x="30028" y="54169"/>
                      <a:pt x="29953" y="54192"/>
                      <a:pt x="29870" y="54248"/>
                    </a:cubicBezTo>
                    <a:cubicBezTo>
                      <a:pt x="29587" y="54531"/>
                      <a:pt x="29965" y="54720"/>
                      <a:pt x="30059" y="54909"/>
                    </a:cubicBezTo>
                    <a:cubicBezTo>
                      <a:pt x="30059" y="55004"/>
                      <a:pt x="30154" y="55004"/>
                      <a:pt x="30248" y="55193"/>
                    </a:cubicBezTo>
                    <a:cubicBezTo>
                      <a:pt x="28263" y="54153"/>
                      <a:pt x="27602" y="52357"/>
                      <a:pt x="26467" y="50561"/>
                    </a:cubicBezTo>
                    <a:close/>
                    <a:moveTo>
                      <a:pt x="8759" y="0"/>
                    </a:moveTo>
                    <a:cubicBezTo>
                      <a:pt x="8622" y="0"/>
                      <a:pt x="8498" y="51"/>
                      <a:pt x="8413" y="179"/>
                    </a:cubicBezTo>
                    <a:cubicBezTo>
                      <a:pt x="8130" y="557"/>
                      <a:pt x="8319" y="841"/>
                      <a:pt x="8508" y="1124"/>
                    </a:cubicBezTo>
                    <a:cubicBezTo>
                      <a:pt x="9075" y="2070"/>
                      <a:pt x="9642" y="3109"/>
                      <a:pt x="10115" y="4149"/>
                    </a:cubicBezTo>
                    <a:cubicBezTo>
                      <a:pt x="10682" y="5378"/>
                      <a:pt x="11249" y="6607"/>
                      <a:pt x="11816" y="7836"/>
                    </a:cubicBezTo>
                    <a:cubicBezTo>
                      <a:pt x="12383" y="9064"/>
                      <a:pt x="12950" y="10199"/>
                      <a:pt x="13517" y="11333"/>
                    </a:cubicBezTo>
                    <a:cubicBezTo>
                      <a:pt x="14085" y="12373"/>
                      <a:pt x="14463" y="13413"/>
                      <a:pt x="15124" y="14358"/>
                    </a:cubicBezTo>
                    <a:cubicBezTo>
                      <a:pt x="15313" y="14641"/>
                      <a:pt x="15786" y="14831"/>
                      <a:pt x="15881" y="15303"/>
                    </a:cubicBezTo>
                    <a:cubicBezTo>
                      <a:pt x="15825" y="15331"/>
                      <a:pt x="15770" y="15342"/>
                      <a:pt x="15717" y="15342"/>
                    </a:cubicBezTo>
                    <a:cubicBezTo>
                      <a:pt x="15589" y="15342"/>
                      <a:pt x="15475" y="15275"/>
                      <a:pt x="15408" y="15209"/>
                    </a:cubicBezTo>
                    <a:cubicBezTo>
                      <a:pt x="14179" y="15020"/>
                      <a:pt x="13045" y="14736"/>
                      <a:pt x="11816" y="14736"/>
                    </a:cubicBezTo>
                    <a:cubicBezTo>
                      <a:pt x="11562" y="14726"/>
                      <a:pt x="11310" y="14722"/>
                      <a:pt x="11058" y="14722"/>
                    </a:cubicBezTo>
                    <a:cubicBezTo>
                      <a:pt x="8871" y="14722"/>
                      <a:pt x="6751" y="15078"/>
                      <a:pt x="4632" y="15587"/>
                    </a:cubicBezTo>
                    <a:cubicBezTo>
                      <a:pt x="3214" y="15965"/>
                      <a:pt x="1891" y="16437"/>
                      <a:pt x="662" y="17099"/>
                    </a:cubicBezTo>
                    <a:cubicBezTo>
                      <a:pt x="284" y="17288"/>
                      <a:pt x="0" y="17477"/>
                      <a:pt x="95" y="17950"/>
                    </a:cubicBezTo>
                    <a:cubicBezTo>
                      <a:pt x="221" y="18202"/>
                      <a:pt x="431" y="18244"/>
                      <a:pt x="641" y="18244"/>
                    </a:cubicBezTo>
                    <a:cubicBezTo>
                      <a:pt x="746" y="18244"/>
                      <a:pt x="851" y="18233"/>
                      <a:pt x="946" y="18233"/>
                    </a:cubicBezTo>
                    <a:cubicBezTo>
                      <a:pt x="2836" y="18233"/>
                      <a:pt x="4821" y="18233"/>
                      <a:pt x="6712" y="18328"/>
                    </a:cubicBezTo>
                    <a:cubicBezTo>
                      <a:pt x="8398" y="18468"/>
                      <a:pt x="10085" y="18713"/>
                      <a:pt x="11771" y="18713"/>
                    </a:cubicBezTo>
                    <a:cubicBezTo>
                      <a:pt x="12353" y="18713"/>
                      <a:pt x="12935" y="18684"/>
                      <a:pt x="13517" y="18612"/>
                    </a:cubicBezTo>
                    <a:cubicBezTo>
                      <a:pt x="13896" y="18612"/>
                      <a:pt x="14274" y="18612"/>
                      <a:pt x="14557" y="18801"/>
                    </a:cubicBezTo>
                    <a:cubicBezTo>
                      <a:pt x="15883" y="19283"/>
                      <a:pt x="17247" y="19573"/>
                      <a:pt x="18625" y="19573"/>
                    </a:cubicBezTo>
                    <a:cubicBezTo>
                      <a:pt x="19409" y="19573"/>
                      <a:pt x="20197" y="19479"/>
                      <a:pt x="20985" y="19273"/>
                    </a:cubicBezTo>
                    <a:cubicBezTo>
                      <a:pt x="21198" y="19226"/>
                      <a:pt x="21404" y="19202"/>
                      <a:pt x="21605" y="19202"/>
                    </a:cubicBezTo>
                    <a:cubicBezTo>
                      <a:pt x="22208" y="19202"/>
                      <a:pt x="22757" y="19415"/>
                      <a:pt x="23254" y="19840"/>
                    </a:cubicBezTo>
                    <a:cubicBezTo>
                      <a:pt x="24010" y="20502"/>
                      <a:pt x="24766" y="21069"/>
                      <a:pt x="25522" y="21825"/>
                    </a:cubicBezTo>
                    <a:lnTo>
                      <a:pt x="24671" y="21825"/>
                    </a:lnTo>
                    <a:cubicBezTo>
                      <a:pt x="23065" y="21731"/>
                      <a:pt x="21458" y="21353"/>
                      <a:pt x="19756" y="21353"/>
                    </a:cubicBezTo>
                    <a:cubicBezTo>
                      <a:pt x="19116" y="21335"/>
                      <a:pt x="18476" y="21324"/>
                      <a:pt x="17837" y="21324"/>
                    </a:cubicBezTo>
                    <a:cubicBezTo>
                      <a:pt x="14982" y="21324"/>
                      <a:pt x="12139" y="21543"/>
                      <a:pt x="9358" y="22393"/>
                    </a:cubicBezTo>
                    <a:cubicBezTo>
                      <a:pt x="8319" y="22676"/>
                      <a:pt x="7279" y="22960"/>
                      <a:pt x="6239" y="23338"/>
                    </a:cubicBezTo>
                    <a:cubicBezTo>
                      <a:pt x="5955" y="23432"/>
                      <a:pt x="5766" y="23527"/>
                      <a:pt x="5672" y="23905"/>
                    </a:cubicBezTo>
                    <a:cubicBezTo>
                      <a:pt x="5672" y="24189"/>
                      <a:pt x="5955" y="24283"/>
                      <a:pt x="6239" y="24378"/>
                    </a:cubicBezTo>
                    <a:cubicBezTo>
                      <a:pt x="6800" y="24728"/>
                      <a:pt x="7361" y="24923"/>
                      <a:pt x="7960" y="24923"/>
                    </a:cubicBezTo>
                    <a:cubicBezTo>
                      <a:pt x="8169" y="24923"/>
                      <a:pt x="8382" y="24899"/>
                      <a:pt x="8602" y="24850"/>
                    </a:cubicBezTo>
                    <a:cubicBezTo>
                      <a:pt x="8699" y="24834"/>
                      <a:pt x="8797" y="24826"/>
                      <a:pt x="8894" y="24826"/>
                    </a:cubicBezTo>
                    <a:cubicBezTo>
                      <a:pt x="9361" y="24826"/>
                      <a:pt x="9818" y="25010"/>
                      <a:pt x="10209" y="25323"/>
                    </a:cubicBezTo>
                    <a:cubicBezTo>
                      <a:pt x="11038" y="25986"/>
                      <a:pt x="12012" y="26286"/>
                      <a:pt x="13004" y="26286"/>
                    </a:cubicBezTo>
                    <a:cubicBezTo>
                      <a:pt x="13144" y="26286"/>
                      <a:pt x="13283" y="26280"/>
                      <a:pt x="13423" y="26268"/>
                    </a:cubicBezTo>
                    <a:cubicBezTo>
                      <a:pt x="15219" y="26079"/>
                      <a:pt x="17109" y="25984"/>
                      <a:pt x="18905" y="25984"/>
                    </a:cubicBezTo>
                    <a:cubicBezTo>
                      <a:pt x="20323" y="25984"/>
                      <a:pt x="21836" y="25795"/>
                      <a:pt x="23159" y="25228"/>
                    </a:cubicBezTo>
                    <a:cubicBezTo>
                      <a:pt x="24293" y="24661"/>
                      <a:pt x="25333" y="23999"/>
                      <a:pt x="26373" y="23243"/>
                    </a:cubicBezTo>
                    <a:cubicBezTo>
                      <a:pt x="26488" y="23186"/>
                      <a:pt x="26568" y="23093"/>
                      <a:pt x="26676" y="23093"/>
                    </a:cubicBezTo>
                    <a:cubicBezTo>
                      <a:pt x="26747" y="23093"/>
                      <a:pt x="26829" y="23132"/>
                      <a:pt x="26940" y="23243"/>
                    </a:cubicBezTo>
                    <a:cubicBezTo>
                      <a:pt x="28452" y="24945"/>
                      <a:pt x="29681" y="26741"/>
                      <a:pt x="30816" y="28726"/>
                    </a:cubicBezTo>
                    <a:cubicBezTo>
                      <a:pt x="32044" y="31089"/>
                      <a:pt x="32990" y="33452"/>
                      <a:pt x="33651" y="36004"/>
                    </a:cubicBezTo>
                    <a:cubicBezTo>
                      <a:pt x="34029" y="37138"/>
                      <a:pt x="34219" y="38367"/>
                      <a:pt x="34408" y="39596"/>
                    </a:cubicBezTo>
                    <a:cubicBezTo>
                      <a:pt x="34219" y="39313"/>
                      <a:pt x="34029" y="39029"/>
                      <a:pt x="33935" y="38840"/>
                    </a:cubicBezTo>
                    <a:cubicBezTo>
                      <a:pt x="33084" y="37044"/>
                      <a:pt x="32044" y="35626"/>
                      <a:pt x="30721" y="34208"/>
                    </a:cubicBezTo>
                    <a:cubicBezTo>
                      <a:pt x="29209" y="32696"/>
                      <a:pt x="27602" y="31372"/>
                      <a:pt x="25900" y="30144"/>
                    </a:cubicBezTo>
                    <a:cubicBezTo>
                      <a:pt x="24766" y="29293"/>
                      <a:pt x="23632" y="28537"/>
                      <a:pt x="22308" y="27970"/>
                    </a:cubicBezTo>
                    <a:cubicBezTo>
                      <a:pt x="22153" y="27866"/>
                      <a:pt x="21997" y="27791"/>
                      <a:pt x="21842" y="27791"/>
                    </a:cubicBezTo>
                    <a:cubicBezTo>
                      <a:pt x="21714" y="27791"/>
                      <a:pt x="21586" y="27842"/>
                      <a:pt x="21458" y="27970"/>
                    </a:cubicBezTo>
                    <a:cubicBezTo>
                      <a:pt x="21269" y="28159"/>
                      <a:pt x="21363" y="28442"/>
                      <a:pt x="21552" y="28631"/>
                    </a:cubicBezTo>
                    <a:cubicBezTo>
                      <a:pt x="22119" y="29955"/>
                      <a:pt x="22970" y="31089"/>
                      <a:pt x="23443" y="32507"/>
                    </a:cubicBezTo>
                    <a:cubicBezTo>
                      <a:pt x="23821" y="33263"/>
                      <a:pt x="24199" y="33925"/>
                      <a:pt x="24861" y="34492"/>
                    </a:cubicBezTo>
                    <a:cubicBezTo>
                      <a:pt x="26089" y="35721"/>
                      <a:pt x="27696" y="36571"/>
                      <a:pt x="29114" y="37706"/>
                    </a:cubicBezTo>
                    <a:cubicBezTo>
                      <a:pt x="30248" y="38556"/>
                      <a:pt x="31477" y="39407"/>
                      <a:pt x="32328" y="40541"/>
                    </a:cubicBezTo>
                    <a:cubicBezTo>
                      <a:pt x="33084" y="41581"/>
                      <a:pt x="33179" y="42905"/>
                      <a:pt x="33651" y="44039"/>
                    </a:cubicBezTo>
                    <a:cubicBezTo>
                      <a:pt x="33368" y="44039"/>
                      <a:pt x="33273" y="43850"/>
                      <a:pt x="33179" y="43661"/>
                    </a:cubicBezTo>
                    <a:cubicBezTo>
                      <a:pt x="32328" y="42337"/>
                      <a:pt x="31099" y="41392"/>
                      <a:pt x="29681" y="40730"/>
                    </a:cubicBezTo>
                    <a:cubicBezTo>
                      <a:pt x="27413" y="39691"/>
                      <a:pt x="24955" y="39029"/>
                      <a:pt x="22592" y="38462"/>
                    </a:cubicBezTo>
                    <a:cubicBezTo>
                      <a:pt x="22437" y="38410"/>
                      <a:pt x="22253" y="38330"/>
                      <a:pt x="22088" y="38330"/>
                    </a:cubicBezTo>
                    <a:cubicBezTo>
                      <a:pt x="21951" y="38330"/>
                      <a:pt x="21827" y="38385"/>
                      <a:pt x="21741" y="38556"/>
                    </a:cubicBezTo>
                    <a:cubicBezTo>
                      <a:pt x="21552" y="38934"/>
                      <a:pt x="21836" y="39124"/>
                      <a:pt x="22119" y="39407"/>
                    </a:cubicBezTo>
                    <a:cubicBezTo>
                      <a:pt x="24766" y="41298"/>
                      <a:pt x="27413" y="43188"/>
                      <a:pt x="29965" y="45268"/>
                    </a:cubicBezTo>
                    <a:cubicBezTo>
                      <a:pt x="31054" y="46211"/>
                      <a:pt x="32254" y="46598"/>
                      <a:pt x="33566" y="46598"/>
                    </a:cubicBezTo>
                    <a:cubicBezTo>
                      <a:pt x="33962" y="46598"/>
                      <a:pt x="34369" y="46562"/>
                      <a:pt x="34786" y="46496"/>
                    </a:cubicBezTo>
                    <a:lnTo>
                      <a:pt x="34786" y="46496"/>
                    </a:lnTo>
                    <a:cubicBezTo>
                      <a:pt x="34597" y="49616"/>
                      <a:pt x="33935" y="52641"/>
                      <a:pt x="32706" y="55571"/>
                    </a:cubicBezTo>
                    <a:cubicBezTo>
                      <a:pt x="31950" y="54342"/>
                      <a:pt x="31005" y="53397"/>
                      <a:pt x="30154" y="52452"/>
                    </a:cubicBezTo>
                    <a:cubicBezTo>
                      <a:pt x="28925" y="51317"/>
                      <a:pt x="27602" y="50278"/>
                      <a:pt x="26089" y="49521"/>
                    </a:cubicBezTo>
                    <a:cubicBezTo>
                      <a:pt x="25926" y="49467"/>
                      <a:pt x="25793" y="49412"/>
                      <a:pt x="25656" y="49412"/>
                    </a:cubicBezTo>
                    <a:cubicBezTo>
                      <a:pt x="25556" y="49412"/>
                      <a:pt x="25453" y="49441"/>
                      <a:pt x="25333" y="49521"/>
                    </a:cubicBezTo>
                    <a:cubicBezTo>
                      <a:pt x="25144" y="49805"/>
                      <a:pt x="25239" y="49994"/>
                      <a:pt x="25428" y="50278"/>
                    </a:cubicBezTo>
                    <a:cubicBezTo>
                      <a:pt x="25900" y="50939"/>
                      <a:pt x="26278" y="51695"/>
                      <a:pt x="26751" y="52357"/>
                    </a:cubicBezTo>
                    <a:cubicBezTo>
                      <a:pt x="27224" y="53208"/>
                      <a:pt x="27696" y="54153"/>
                      <a:pt x="28452" y="54815"/>
                    </a:cubicBezTo>
                    <a:cubicBezTo>
                      <a:pt x="29398" y="55665"/>
                      <a:pt x="30438" y="56327"/>
                      <a:pt x="31572" y="56705"/>
                    </a:cubicBezTo>
                    <a:cubicBezTo>
                      <a:pt x="32044" y="56800"/>
                      <a:pt x="32044" y="56989"/>
                      <a:pt x="31761" y="57367"/>
                    </a:cubicBezTo>
                    <a:cubicBezTo>
                      <a:pt x="31572" y="57745"/>
                      <a:pt x="31288" y="58123"/>
                      <a:pt x="31099" y="58501"/>
                    </a:cubicBezTo>
                    <a:cubicBezTo>
                      <a:pt x="31005" y="58690"/>
                      <a:pt x="30816" y="58974"/>
                      <a:pt x="31099" y="59163"/>
                    </a:cubicBezTo>
                    <a:cubicBezTo>
                      <a:pt x="31134" y="59180"/>
                      <a:pt x="31169" y="59188"/>
                      <a:pt x="31203" y="59188"/>
                    </a:cubicBezTo>
                    <a:cubicBezTo>
                      <a:pt x="31358" y="59188"/>
                      <a:pt x="31512" y="59034"/>
                      <a:pt x="31666" y="58879"/>
                    </a:cubicBezTo>
                    <a:cubicBezTo>
                      <a:pt x="32139" y="58312"/>
                      <a:pt x="32517" y="57650"/>
                      <a:pt x="32801" y="56989"/>
                    </a:cubicBezTo>
                    <a:cubicBezTo>
                      <a:pt x="32942" y="56776"/>
                      <a:pt x="32978" y="56670"/>
                      <a:pt x="33106" y="56670"/>
                    </a:cubicBezTo>
                    <a:cubicBezTo>
                      <a:pt x="33149" y="56670"/>
                      <a:pt x="33202" y="56682"/>
                      <a:pt x="33273" y="56705"/>
                    </a:cubicBezTo>
                    <a:cubicBezTo>
                      <a:pt x="33935" y="56989"/>
                      <a:pt x="34502" y="57083"/>
                      <a:pt x="35069" y="57178"/>
                    </a:cubicBezTo>
                    <a:cubicBezTo>
                      <a:pt x="35069" y="56894"/>
                      <a:pt x="35069" y="56705"/>
                      <a:pt x="35069" y="56422"/>
                    </a:cubicBezTo>
                    <a:cubicBezTo>
                      <a:pt x="34691" y="56422"/>
                      <a:pt x="34313" y="56327"/>
                      <a:pt x="33935" y="56233"/>
                    </a:cubicBezTo>
                    <a:cubicBezTo>
                      <a:pt x="33840" y="56233"/>
                      <a:pt x="33840" y="56138"/>
                      <a:pt x="33746" y="56138"/>
                    </a:cubicBezTo>
                    <a:cubicBezTo>
                      <a:pt x="33813" y="56071"/>
                      <a:pt x="33880" y="56004"/>
                      <a:pt x="33946" y="56004"/>
                    </a:cubicBezTo>
                    <a:cubicBezTo>
                      <a:pt x="33974" y="56004"/>
                      <a:pt x="34002" y="56016"/>
                      <a:pt x="34029" y="56044"/>
                    </a:cubicBezTo>
                    <a:cubicBezTo>
                      <a:pt x="34408" y="56044"/>
                      <a:pt x="34691" y="55949"/>
                      <a:pt x="35069" y="55854"/>
                    </a:cubicBezTo>
                    <a:cubicBezTo>
                      <a:pt x="35069" y="55665"/>
                      <a:pt x="35069" y="55476"/>
                      <a:pt x="35164" y="55287"/>
                    </a:cubicBezTo>
                    <a:cubicBezTo>
                      <a:pt x="34880" y="55287"/>
                      <a:pt x="34597" y="55287"/>
                      <a:pt x="34313" y="55382"/>
                    </a:cubicBezTo>
                    <a:cubicBezTo>
                      <a:pt x="34597" y="55193"/>
                      <a:pt x="34880" y="55004"/>
                      <a:pt x="35164" y="54815"/>
                    </a:cubicBezTo>
                    <a:cubicBezTo>
                      <a:pt x="35164" y="54531"/>
                      <a:pt x="35164" y="54342"/>
                      <a:pt x="35164" y="54059"/>
                    </a:cubicBezTo>
                    <a:cubicBezTo>
                      <a:pt x="34786" y="54248"/>
                      <a:pt x="34313" y="54437"/>
                      <a:pt x="33935" y="54720"/>
                    </a:cubicBezTo>
                    <a:cubicBezTo>
                      <a:pt x="33935" y="54531"/>
                      <a:pt x="34029" y="54437"/>
                      <a:pt x="34029" y="54342"/>
                    </a:cubicBezTo>
                    <a:cubicBezTo>
                      <a:pt x="34597" y="52830"/>
                      <a:pt x="34975" y="51223"/>
                      <a:pt x="35258" y="49710"/>
                    </a:cubicBezTo>
                    <a:cubicBezTo>
                      <a:pt x="35353" y="44701"/>
                      <a:pt x="35353" y="39691"/>
                      <a:pt x="35258" y="34775"/>
                    </a:cubicBezTo>
                    <a:cubicBezTo>
                      <a:pt x="35258" y="34870"/>
                      <a:pt x="35258" y="35059"/>
                      <a:pt x="35164" y="35248"/>
                    </a:cubicBezTo>
                    <a:lnTo>
                      <a:pt x="35069" y="37422"/>
                    </a:lnTo>
                    <a:cubicBezTo>
                      <a:pt x="33557" y="31183"/>
                      <a:pt x="30816" y="25701"/>
                      <a:pt x="26278" y="21164"/>
                    </a:cubicBezTo>
                    <a:cubicBezTo>
                      <a:pt x="26562" y="20975"/>
                      <a:pt x="26940" y="21069"/>
                      <a:pt x="26846" y="20691"/>
                    </a:cubicBezTo>
                    <a:cubicBezTo>
                      <a:pt x="26751" y="20124"/>
                      <a:pt x="26940" y="19557"/>
                      <a:pt x="26940" y="18990"/>
                    </a:cubicBezTo>
                    <a:cubicBezTo>
                      <a:pt x="27129" y="17288"/>
                      <a:pt x="27507" y="15681"/>
                      <a:pt x="27318" y="14074"/>
                    </a:cubicBezTo>
                    <a:cubicBezTo>
                      <a:pt x="27035" y="11144"/>
                      <a:pt x="26373" y="8308"/>
                      <a:pt x="25144" y="5662"/>
                    </a:cubicBezTo>
                    <a:cubicBezTo>
                      <a:pt x="24388" y="4055"/>
                      <a:pt x="23443" y="2542"/>
                      <a:pt x="22025" y="1502"/>
                    </a:cubicBezTo>
                    <a:cubicBezTo>
                      <a:pt x="21729" y="1280"/>
                      <a:pt x="21375" y="942"/>
                      <a:pt x="21008" y="942"/>
                    </a:cubicBezTo>
                    <a:cubicBezTo>
                      <a:pt x="20906" y="942"/>
                      <a:pt x="20804" y="968"/>
                      <a:pt x="20701" y="1030"/>
                    </a:cubicBezTo>
                    <a:cubicBezTo>
                      <a:pt x="20134" y="1313"/>
                      <a:pt x="20323" y="1975"/>
                      <a:pt x="20418" y="2448"/>
                    </a:cubicBezTo>
                    <a:cubicBezTo>
                      <a:pt x="20607" y="3960"/>
                      <a:pt x="20796" y="5473"/>
                      <a:pt x="20890" y="6985"/>
                    </a:cubicBezTo>
                    <a:cubicBezTo>
                      <a:pt x="20985" y="8592"/>
                      <a:pt x="21080" y="10104"/>
                      <a:pt x="21741" y="11522"/>
                    </a:cubicBezTo>
                    <a:cubicBezTo>
                      <a:pt x="22308" y="12940"/>
                      <a:pt x="22686" y="14358"/>
                      <a:pt x="22781" y="15870"/>
                    </a:cubicBezTo>
                    <a:cubicBezTo>
                      <a:pt x="22781" y="16532"/>
                      <a:pt x="23065" y="17194"/>
                      <a:pt x="23348" y="17855"/>
                    </a:cubicBezTo>
                    <a:cubicBezTo>
                      <a:pt x="23632" y="18233"/>
                      <a:pt x="23821" y="18706"/>
                      <a:pt x="24010" y="19179"/>
                    </a:cubicBezTo>
                    <a:cubicBezTo>
                      <a:pt x="23348" y="18612"/>
                      <a:pt x="22497" y="18044"/>
                      <a:pt x="21741" y="17666"/>
                    </a:cubicBezTo>
                    <a:cubicBezTo>
                      <a:pt x="21174" y="17383"/>
                      <a:pt x="20985" y="17005"/>
                      <a:pt x="20890" y="16343"/>
                    </a:cubicBezTo>
                    <a:cubicBezTo>
                      <a:pt x="20890" y="15870"/>
                      <a:pt x="20796" y="15303"/>
                      <a:pt x="20607" y="14831"/>
                    </a:cubicBezTo>
                    <a:cubicBezTo>
                      <a:pt x="20323" y="14074"/>
                      <a:pt x="19756" y="13602"/>
                      <a:pt x="19378" y="13035"/>
                    </a:cubicBezTo>
                    <a:cubicBezTo>
                      <a:pt x="18149" y="11522"/>
                      <a:pt x="17677" y="9821"/>
                      <a:pt x="17299" y="7930"/>
                    </a:cubicBezTo>
                    <a:cubicBezTo>
                      <a:pt x="17109" y="6701"/>
                      <a:pt x="16637" y="5567"/>
                      <a:pt x="15692" y="4622"/>
                    </a:cubicBezTo>
                    <a:cubicBezTo>
                      <a:pt x="13801" y="2731"/>
                      <a:pt x="11627" y="1219"/>
                      <a:pt x="9264" y="179"/>
                    </a:cubicBezTo>
                    <a:cubicBezTo>
                      <a:pt x="9108" y="75"/>
                      <a:pt x="8924" y="0"/>
                      <a:pt x="87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26325" y="2812575"/>
                <a:ext cx="2400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6" h="96" extrusionOk="0">
                    <a:moveTo>
                      <a:pt x="1" y="1"/>
                    </a:moveTo>
                    <a:cubicBezTo>
                      <a:pt x="1" y="95"/>
                      <a:pt x="1" y="95"/>
                      <a:pt x="95" y="95"/>
                    </a:cubicBezTo>
                    <a:cubicBezTo>
                      <a:pt x="95" y="95"/>
                      <a:pt x="95" y="1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314525" y="2791300"/>
                <a:ext cx="2375" cy="24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96" extrusionOk="0">
                    <a:moveTo>
                      <a:pt x="0" y="1"/>
                    </a:moveTo>
                    <a:lnTo>
                      <a:pt x="0" y="95"/>
                    </a:lnTo>
                    <a:lnTo>
                      <a:pt x="95" y="9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413775" y="3334825"/>
                <a:ext cx="2375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95" h="72" extrusionOk="0">
                    <a:moveTo>
                      <a:pt x="0" y="1"/>
                    </a:moveTo>
                    <a:cubicBezTo>
                      <a:pt x="0" y="48"/>
                      <a:pt x="24" y="72"/>
                      <a:pt x="47" y="72"/>
                    </a:cubicBezTo>
                    <a:cubicBezTo>
                      <a:pt x="71" y="72"/>
                      <a:pt x="95" y="48"/>
                      <a:pt x="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4548475" y="3529425"/>
                <a:ext cx="101625" cy="93075"/>
              </a:xfrm>
              <a:custGeom>
                <a:avLst/>
                <a:gdLst/>
                <a:ahLst/>
                <a:cxnLst/>
                <a:rect l="l" t="t" r="r" b="b"/>
                <a:pathLst>
                  <a:path w="4065" h="3723" extrusionOk="0">
                    <a:moveTo>
                      <a:pt x="2052" y="937"/>
                    </a:moveTo>
                    <a:cubicBezTo>
                      <a:pt x="2354" y="937"/>
                      <a:pt x="2664" y="1062"/>
                      <a:pt x="2836" y="1291"/>
                    </a:cubicBezTo>
                    <a:cubicBezTo>
                      <a:pt x="3120" y="1764"/>
                      <a:pt x="2930" y="2331"/>
                      <a:pt x="2458" y="2709"/>
                    </a:cubicBezTo>
                    <a:cubicBezTo>
                      <a:pt x="2271" y="2821"/>
                      <a:pt x="2085" y="2874"/>
                      <a:pt x="1910" y="2874"/>
                    </a:cubicBezTo>
                    <a:cubicBezTo>
                      <a:pt x="1642" y="2874"/>
                      <a:pt x="1401" y="2749"/>
                      <a:pt x="1229" y="2520"/>
                    </a:cubicBezTo>
                    <a:cubicBezTo>
                      <a:pt x="1040" y="2142"/>
                      <a:pt x="1134" y="1386"/>
                      <a:pt x="1513" y="1102"/>
                    </a:cubicBezTo>
                    <a:cubicBezTo>
                      <a:pt x="1662" y="990"/>
                      <a:pt x="1855" y="937"/>
                      <a:pt x="2052" y="937"/>
                    </a:cubicBezTo>
                    <a:close/>
                    <a:moveTo>
                      <a:pt x="2152" y="0"/>
                    </a:moveTo>
                    <a:cubicBezTo>
                      <a:pt x="1829" y="0"/>
                      <a:pt x="1482" y="103"/>
                      <a:pt x="1134" y="346"/>
                    </a:cubicBezTo>
                    <a:cubicBezTo>
                      <a:pt x="189" y="913"/>
                      <a:pt x="0" y="2142"/>
                      <a:pt x="662" y="2993"/>
                    </a:cubicBezTo>
                    <a:cubicBezTo>
                      <a:pt x="961" y="3471"/>
                      <a:pt x="1488" y="3723"/>
                      <a:pt x="2026" y="3723"/>
                    </a:cubicBezTo>
                    <a:cubicBezTo>
                      <a:pt x="2338" y="3723"/>
                      <a:pt x="2653" y="3638"/>
                      <a:pt x="2930" y="3465"/>
                    </a:cubicBezTo>
                    <a:cubicBezTo>
                      <a:pt x="3687" y="2993"/>
                      <a:pt x="4065" y="1480"/>
                      <a:pt x="3498" y="724"/>
                    </a:cubicBezTo>
                    <a:cubicBezTo>
                      <a:pt x="3199" y="305"/>
                      <a:pt x="2710" y="0"/>
                      <a:pt x="21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4442125" y="3126500"/>
                <a:ext cx="6147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2459" h="1987" extrusionOk="0">
                    <a:moveTo>
                      <a:pt x="335" y="1"/>
                    </a:moveTo>
                    <a:cubicBezTo>
                      <a:pt x="255" y="1"/>
                      <a:pt x="175" y="30"/>
                      <a:pt x="95" y="110"/>
                    </a:cubicBezTo>
                    <a:cubicBezTo>
                      <a:pt x="1" y="299"/>
                      <a:pt x="95" y="583"/>
                      <a:pt x="284" y="677"/>
                    </a:cubicBezTo>
                    <a:cubicBezTo>
                      <a:pt x="757" y="1055"/>
                      <a:pt x="1135" y="1433"/>
                      <a:pt x="1513" y="1811"/>
                    </a:cubicBezTo>
                    <a:cubicBezTo>
                      <a:pt x="1643" y="1877"/>
                      <a:pt x="1774" y="1987"/>
                      <a:pt x="1935" y="1987"/>
                    </a:cubicBezTo>
                    <a:cubicBezTo>
                      <a:pt x="2008" y="1987"/>
                      <a:pt x="2087" y="1965"/>
                      <a:pt x="2175" y="1906"/>
                    </a:cubicBezTo>
                    <a:cubicBezTo>
                      <a:pt x="2458" y="1717"/>
                      <a:pt x="2364" y="1622"/>
                      <a:pt x="2175" y="1433"/>
                    </a:cubicBezTo>
                    <a:cubicBezTo>
                      <a:pt x="1797" y="772"/>
                      <a:pt x="1229" y="488"/>
                      <a:pt x="662" y="110"/>
                    </a:cubicBezTo>
                    <a:cubicBezTo>
                      <a:pt x="553" y="55"/>
                      <a:pt x="444" y="1"/>
                      <a:pt x="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" name="Google Shape;26;p2"/>
            <p:cNvGrpSpPr/>
            <p:nvPr/>
          </p:nvGrpSpPr>
          <p:grpSpPr>
            <a:xfrm>
              <a:off x="175412" y="3974946"/>
              <a:ext cx="2049317" cy="1463572"/>
              <a:chOff x="2523250" y="3135400"/>
              <a:chExt cx="1134350" cy="810125"/>
            </a:xfrm>
          </p:grpSpPr>
          <p:sp>
            <p:nvSpPr>
              <p:cNvPr id="27" name="Google Shape;27;p2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6956837" y="-497104"/>
              <a:ext cx="2049317" cy="1463572"/>
              <a:chOff x="2523250" y="3135400"/>
              <a:chExt cx="1134350" cy="810125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2962800" y="3644400"/>
                <a:ext cx="198525" cy="59100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2364" extrusionOk="0">
                    <a:moveTo>
                      <a:pt x="946" y="0"/>
                    </a:moveTo>
                    <a:cubicBezTo>
                      <a:pt x="473" y="0"/>
                      <a:pt x="1" y="568"/>
                      <a:pt x="1" y="946"/>
                    </a:cubicBezTo>
                    <a:cubicBezTo>
                      <a:pt x="1" y="1418"/>
                      <a:pt x="379" y="1891"/>
                      <a:pt x="851" y="1985"/>
                    </a:cubicBezTo>
                    <a:cubicBezTo>
                      <a:pt x="1419" y="2080"/>
                      <a:pt x="2080" y="2175"/>
                      <a:pt x="2647" y="2175"/>
                    </a:cubicBezTo>
                    <a:cubicBezTo>
                      <a:pt x="4065" y="2175"/>
                      <a:pt x="5389" y="2175"/>
                      <a:pt x="6807" y="2364"/>
                    </a:cubicBezTo>
                    <a:cubicBezTo>
                      <a:pt x="7563" y="2364"/>
                      <a:pt x="7846" y="1985"/>
                      <a:pt x="7846" y="1513"/>
                    </a:cubicBezTo>
                    <a:cubicBezTo>
                      <a:pt x="7941" y="1135"/>
                      <a:pt x="7563" y="757"/>
                      <a:pt x="7090" y="662"/>
                    </a:cubicBezTo>
                    <a:cubicBezTo>
                      <a:pt x="5861" y="473"/>
                      <a:pt x="4538" y="568"/>
                      <a:pt x="3309" y="473"/>
                    </a:cubicBezTo>
                    <a:cubicBezTo>
                      <a:pt x="2647" y="379"/>
                      <a:pt x="1986" y="568"/>
                      <a:pt x="1324" y="95"/>
                    </a:cubicBezTo>
                    <a:cubicBezTo>
                      <a:pt x="1230" y="0"/>
                      <a:pt x="1040" y="0"/>
                      <a:pt x="9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703575" y="3861450"/>
                <a:ext cx="1718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2567" extrusionOk="0">
                    <a:moveTo>
                      <a:pt x="1121" y="1"/>
                    </a:moveTo>
                    <a:cubicBezTo>
                      <a:pt x="587" y="1"/>
                      <a:pt x="0" y="383"/>
                      <a:pt x="255" y="1149"/>
                    </a:cubicBezTo>
                    <a:cubicBezTo>
                      <a:pt x="445" y="1622"/>
                      <a:pt x="823" y="1716"/>
                      <a:pt x="1295" y="1811"/>
                    </a:cubicBezTo>
                    <a:cubicBezTo>
                      <a:pt x="2051" y="1905"/>
                      <a:pt x="2808" y="2094"/>
                      <a:pt x="3564" y="2189"/>
                    </a:cubicBezTo>
                    <a:cubicBezTo>
                      <a:pt x="4320" y="2283"/>
                      <a:pt x="5076" y="2378"/>
                      <a:pt x="5832" y="2567"/>
                    </a:cubicBezTo>
                    <a:cubicBezTo>
                      <a:pt x="5832" y="2472"/>
                      <a:pt x="5832" y="2472"/>
                      <a:pt x="5832" y="2472"/>
                    </a:cubicBezTo>
                    <a:lnTo>
                      <a:pt x="6022" y="2472"/>
                    </a:lnTo>
                    <a:cubicBezTo>
                      <a:pt x="6494" y="2472"/>
                      <a:pt x="6778" y="2189"/>
                      <a:pt x="6872" y="1716"/>
                    </a:cubicBezTo>
                    <a:cubicBezTo>
                      <a:pt x="6872" y="1338"/>
                      <a:pt x="6683" y="1055"/>
                      <a:pt x="6305" y="865"/>
                    </a:cubicBezTo>
                    <a:cubicBezTo>
                      <a:pt x="6116" y="771"/>
                      <a:pt x="5832" y="771"/>
                      <a:pt x="5549" y="771"/>
                    </a:cubicBezTo>
                    <a:cubicBezTo>
                      <a:pt x="4131" y="582"/>
                      <a:pt x="2713" y="298"/>
                      <a:pt x="1295" y="15"/>
                    </a:cubicBezTo>
                    <a:cubicBezTo>
                      <a:pt x="1239" y="5"/>
                      <a:pt x="1180" y="1"/>
                      <a:pt x="112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728850" y="3440725"/>
                <a:ext cx="139450" cy="5717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2287" extrusionOk="0">
                    <a:moveTo>
                      <a:pt x="1051" y="0"/>
                    </a:moveTo>
                    <a:cubicBezTo>
                      <a:pt x="662" y="0"/>
                      <a:pt x="354" y="268"/>
                      <a:pt x="190" y="680"/>
                    </a:cubicBezTo>
                    <a:cubicBezTo>
                      <a:pt x="1" y="1058"/>
                      <a:pt x="379" y="1625"/>
                      <a:pt x="851" y="1720"/>
                    </a:cubicBezTo>
                    <a:cubicBezTo>
                      <a:pt x="1419" y="1814"/>
                      <a:pt x="1986" y="1909"/>
                      <a:pt x="2553" y="2003"/>
                    </a:cubicBezTo>
                    <a:cubicBezTo>
                      <a:pt x="3215" y="2098"/>
                      <a:pt x="3876" y="2192"/>
                      <a:pt x="4443" y="2287"/>
                    </a:cubicBezTo>
                    <a:cubicBezTo>
                      <a:pt x="4916" y="2287"/>
                      <a:pt x="5578" y="1909"/>
                      <a:pt x="5483" y="1342"/>
                    </a:cubicBezTo>
                    <a:cubicBezTo>
                      <a:pt x="5578" y="869"/>
                      <a:pt x="5200" y="585"/>
                      <a:pt x="4632" y="491"/>
                    </a:cubicBezTo>
                    <a:cubicBezTo>
                      <a:pt x="3498" y="396"/>
                      <a:pt x="2364" y="207"/>
                      <a:pt x="1230" y="18"/>
                    </a:cubicBezTo>
                    <a:cubicBezTo>
                      <a:pt x="1168" y="6"/>
                      <a:pt x="1109" y="0"/>
                      <a:pt x="10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709950" y="3571725"/>
                <a:ext cx="134725" cy="443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1774" extrusionOk="0">
                    <a:moveTo>
                      <a:pt x="2127" y="1"/>
                    </a:moveTo>
                    <a:cubicBezTo>
                      <a:pt x="1678" y="1"/>
                      <a:pt x="1229" y="24"/>
                      <a:pt x="757" y="72"/>
                    </a:cubicBezTo>
                    <a:cubicBezTo>
                      <a:pt x="190" y="166"/>
                      <a:pt x="0" y="544"/>
                      <a:pt x="95" y="922"/>
                    </a:cubicBezTo>
                    <a:cubicBezTo>
                      <a:pt x="95" y="1395"/>
                      <a:pt x="473" y="1773"/>
                      <a:pt x="851" y="1773"/>
                    </a:cubicBezTo>
                    <a:lnTo>
                      <a:pt x="4443" y="1773"/>
                    </a:lnTo>
                    <a:cubicBezTo>
                      <a:pt x="4916" y="1773"/>
                      <a:pt x="5294" y="1395"/>
                      <a:pt x="5294" y="1017"/>
                    </a:cubicBezTo>
                    <a:cubicBezTo>
                      <a:pt x="5388" y="544"/>
                      <a:pt x="5199" y="261"/>
                      <a:pt x="4632" y="72"/>
                    </a:cubicBezTo>
                    <a:cubicBezTo>
                      <a:pt x="4506" y="40"/>
                      <a:pt x="4380" y="30"/>
                      <a:pt x="4254" y="30"/>
                    </a:cubicBezTo>
                    <a:cubicBezTo>
                      <a:pt x="4002" y="30"/>
                      <a:pt x="3750" y="72"/>
                      <a:pt x="3498" y="72"/>
                    </a:cubicBezTo>
                    <a:cubicBezTo>
                      <a:pt x="3025" y="24"/>
                      <a:pt x="2576" y="1"/>
                      <a:pt x="21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707575" y="3675125"/>
                <a:ext cx="122925" cy="49650"/>
              </a:xfrm>
              <a:custGeom>
                <a:avLst/>
                <a:gdLst/>
                <a:ahLst/>
                <a:cxnLst/>
                <a:rect l="l" t="t" r="r" b="b"/>
                <a:pathLst>
                  <a:path w="4917" h="1986" extrusionOk="0">
                    <a:moveTo>
                      <a:pt x="1230" y="0"/>
                    </a:moveTo>
                    <a:cubicBezTo>
                      <a:pt x="852" y="0"/>
                      <a:pt x="474" y="189"/>
                      <a:pt x="285" y="473"/>
                    </a:cubicBezTo>
                    <a:cubicBezTo>
                      <a:pt x="1" y="946"/>
                      <a:pt x="285" y="1607"/>
                      <a:pt x="946" y="1702"/>
                    </a:cubicBezTo>
                    <a:cubicBezTo>
                      <a:pt x="1797" y="1891"/>
                      <a:pt x="2553" y="1891"/>
                      <a:pt x="3404" y="1985"/>
                    </a:cubicBezTo>
                    <a:cubicBezTo>
                      <a:pt x="3687" y="1985"/>
                      <a:pt x="3971" y="1891"/>
                      <a:pt x="4255" y="1891"/>
                    </a:cubicBezTo>
                    <a:cubicBezTo>
                      <a:pt x="4538" y="1796"/>
                      <a:pt x="4916" y="1418"/>
                      <a:pt x="4916" y="1135"/>
                    </a:cubicBezTo>
                    <a:cubicBezTo>
                      <a:pt x="4916" y="662"/>
                      <a:pt x="4822" y="473"/>
                      <a:pt x="4349" y="284"/>
                    </a:cubicBezTo>
                    <a:cubicBezTo>
                      <a:pt x="4255" y="221"/>
                      <a:pt x="4171" y="200"/>
                      <a:pt x="4094" y="200"/>
                    </a:cubicBezTo>
                    <a:cubicBezTo>
                      <a:pt x="3940" y="200"/>
                      <a:pt x="3813" y="284"/>
                      <a:pt x="3687" y="284"/>
                    </a:cubicBezTo>
                    <a:cubicBezTo>
                      <a:pt x="2837" y="189"/>
                      <a:pt x="1986" y="189"/>
                      <a:pt x="1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988800" y="3897250"/>
                <a:ext cx="1158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4633" h="1931" extrusionOk="0">
                    <a:moveTo>
                      <a:pt x="757" y="1"/>
                    </a:moveTo>
                    <a:cubicBezTo>
                      <a:pt x="379" y="95"/>
                      <a:pt x="95" y="379"/>
                      <a:pt x="95" y="662"/>
                    </a:cubicBezTo>
                    <a:cubicBezTo>
                      <a:pt x="0" y="1229"/>
                      <a:pt x="190" y="1608"/>
                      <a:pt x="662" y="1797"/>
                    </a:cubicBezTo>
                    <a:cubicBezTo>
                      <a:pt x="929" y="1863"/>
                      <a:pt x="1244" y="1930"/>
                      <a:pt x="1539" y="1930"/>
                    </a:cubicBezTo>
                    <a:cubicBezTo>
                      <a:pt x="1661" y="1930"/>
                      <a:pt x="1780" y="1919"/>
                      <a:pt x="1891" y="1891"/>
                    </a:cubicBezTo>
                    <a:cubicBezTo>
                      <a:pt x="2023" y="1910"/>
                      <a:pt x="2156" y="1918"/>
                      <a:pt x="2288" y="1918"/>
                    </a:cubicBezTo>
                    <a:cubicBezTo>
                      <a:pt x="2817" y="1918"/>
                      <a:pt x="3347" y="1797"/>
                      <a:pt x="3876" y="1797"/>
                    </a:cubicBezTo>
                    <a:cubicBezTo>
                      <a:pt x="4254" y="1797"/>
                      <a:pt x="4538" y="1419"/>
                      <a:pt x="4538" y="1135"/>
                    </a:cubicBezTo>
                    <a:cubicBezTo>
                      <a:pt x="4632" y="473"/>
                      <a:pt x="4254" y="190"/>
                      <a:pt x="3687" y="190"/>
                    </a:cubicBezTo>
                    <a:cubicBezTo>
                      <a:pt x="3309" y="142"/>
                      <a:pt x="2954" y="119"/>
                      <a:pt x="2600" y="119"/>
                    </a:cubicBezTo>
                    <a:cubicBezTo>
                      <a:pt x="2245" y="119"/>
                      <a:pt x="1891" y="142"/>
                      <a:pt x="1513" y="190"/>
                    </a:cubicBezTo>
                    <a:cubicBezTo>
                      <a:pt x="1229" y="190"/>
                      <a:pt x="1040" y="1"/>
                      <a:pt x="7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523250" y="3686550"/>
                <a:ext cx="108750" cy="45675"/>
              </a:xfrm>
              <a:custGeom>
                <a:avLst/>
                <a:gdLst/>
                <a:ahLst/>
                <a:cxnLst/>
                <a:rect l="l" t="t" r="r" b="b"/>
                <a:pathLst>
                  <a:path w="4350" h="1827" extrusionOk="0">
                    <a:moveTo>
                      <a:pt x="2802" y="1"/>
                    </a:moveTo>
                    <a:cubicBezTo>
                      <a:pt x="2580" y="1"/>
                      <a:pt x="2345" y="16"/>
                      <a:pt x="2081" y="16"/>
                    </a:cubicBezTo>
                    <a:lnTo>
                      <a:pt x="1135" y="16"/>
                    </a:lnTo>
                    <a:cubicBezTo>
                      <a:pt x="474" y="16"/>
                      <a:pt x="1" y="489"/>
                      <a:pt x="285" y="1150"/>
                    </a:cubicBezTo>
                    <a:cubicBezTo>
                      <a:pt x="474" y="1528"/>
                      <a:pt x="757" y="1717"/>
                      <a:pt x="1135" y="1717"/>
                    </a:cubicBezTo>
                    <a:cubicBezTo>
                      <a:pt x="1513" y="1765"/>
                      <a:pt x="1891" y="1765"/>
                      <a:pt x="2258" y="1765"/>
                    </a:cubicBezTo>
                    <a:cubicBezTo>
                      <a:pt x="2624" y="1765"/>
                      <a:pt x="2979" y="1765"/>
                      <a:pt x="3309" y="1812"/>
                    </a:cubicBezTo>
                    <a:cubicBezTo>
                      <a:pt x="3359" y="1822"/>
                      <a:pt x="3407" y="1827"/>
                      <a:pt x="3453" y="1827"/>
                    </a:cubicBezTo>
                    <a:cubicBezTo>
                      <a:pt x="3841" y="1827"/>
                      <a:pt x="4086" y="1488"/>
                      <a:pt x="4255" y="1150"/>
                    </a:cubicBezTo>
                    <a:cubicBezTo>
                      <a:pt x="4349" y="678"/>
                      <a:pt x="4160" y="394"/>
                      <a:pt x="3782" y="205"/>
                    </a:cubicBezTo>
                    <a:cubicBezTo>
                      <a:pt x="3442" y="35"/>
                      <a:pt x="3135" y="1"/>
                      <a:pt x="28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260550" y="3814550"/>
                <a:ext cx="87475" cy="45275"/>
              </a:xfrm>
              <a:custGeom>
                <a:avLst/>
                <a:gdLst/>
                <a:ahLst/>
                <a:cxnLst/>
                <a:rect l="l" t="t" r="r" b="b"/>
                <a:pathLst>
                  <a:path w="3499" h="1811" extrusionOk="0">
                    <a:moveTo>
                      <a:pt x="1324" y="0"/>
                    </a:moveTo>
                    <a:cubicBezTo>
                      <a:pt x="1260" y="22"/>
                      <a:pt x="1196" y="29"/>
                      <a:pt x="1132" y="29"/>
                    </a:cubicBezTo>
                    <a:cubicBezTo>
                      <a:pt x="1017" y="29"/>
                      <a:pt x="902" y="7"/>
                      <a:pt x="788" y="7"/>
                    </a:cubicBezTo>
                    <a:cubicBezTo>
                      <a:pt x="683" y="7"/>
                      <a:pt x="578" y="25"/>
                      <a:pt x="473" y="95"/>
                    </a:cubicBezTo>
                    <a:cubicBezTo>
                      <a:pt x="95" y="284"/>
                      <a:pt x="1" y="567"/>
                      <a:pt x="1" y="946"/>
                    </a:cubicBezTo>
                    <a:cubicBezTo>
                      <a:pt x="95" y="1324"/>
                      <a:pt x="379" y="1607"/>
                      <a:pt x="757" y="1702"/>
                    </a:cubicBezTo>
                    <a:cubicBezTo>
                      <a:pt x="1041" y="1749"/>
                      <a:pt x="1348" y="1749"/>
                      <a:pt x="1655" y="1749"/>
                    </a:cubicBezTo>
                    <a:cubicBezTo>
                      <a:pt x="1962" y="1749"/>
                      <a:pt x="2269" y="1749"/>
                      <a:pt x="2553" y="1796"/>
                    </a:cubicBezTo>
                    <a:cubicBezTo>
                      <a:pt x="2593" y="1806"/>
                      <a:pt x="2632" y="1811"/>
                      <a:pt x="2671" y="1811"/>
                    </a:cubicBezTo>
                    <a:cubicBezTo>
                      <a:pt x="3007" y="1811"/>
                      <a:pt x="3319" y="1463"/>
                      <a:pt x="3404" y="1040"/>
                    </a:cubicBezTo>
                    <a:cubicBezTo>
                      <a:pt x="3498" y="662"/>
                      <a:pt x="3309" y="284"/>
                      <a:pt x="2837" y="189"/>
                    </a:cubicBezTo>
                    <a:cubicBezTo>
                      <a:pt x="2364" y="0"/>
                      <a:pt x="1797" y="0"/>
                      <a:pt x="13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047875" y="3514425"/>
                <a:ext cx="80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1906" extrusionOk="0">
                    <a:moveTo>
                      <a:pt x="946" y="1"/>
                    </a:moveTo>
                    <a:cubicBezTo>
                      <a:pt x="473" y="1"/>
                      <a:pt x="1" y="379"/>
                      <a:pt x="1" y="851"/>
                    </a:cubicBezTo>
                    <a:cubicBezTo>
                      <a:pt x="1" y="1324"/>
                      <a:pt x="190" y="1607"/>
                      <a:pt x="662" y="1702"/>
                    </a:cubicBezTo>
                    <a:cubicBezTo>
                      <a:pt x="1135" y="1891"/>
                      <a:pt x="1608" y="1797"/>
                      <a:pt x="2080" y="1891"/>
                    </a:cubicBezTo>
                    <a:cubicBezTo>
                      <a:pt x="2140" y="1901"/>
                      <a:pt x="2198" y="1906"/>
                      <a:pt x="2253" y="1906"/>
                    </a:cubicBezTo>
                    <a:cubicBezTo>
                      <a:pt x="2724" y="1906"/>
                      <a:pt x="3035" y="1568"/>
                      <a:pt x="3120" y="1229"/>
                    </a:cubicBezTo>
                    <a:cubicBezTo>
                      <a:pt x="3214" y="757"/>
                      <a:pt x="2931" y="379"/>
                      <a:pt x="2458" y="284"/>
                    </a:cubicBezTo>
                    <a:cubicBezTo>
                      <a:pt x="1891" y="190"/>
                      <a:pt x="1418" y="95"/>
                      <a:pt x="9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292800" y="3674700"/>
                <a:ext cx="135575" cy="50075"/>
              </a:xfrm>
              <a:custGeom>
                <a:avLst/>
                <a:gdLst/>
                <a:ahLst/>
                <a:cxnLst/>
                <a:rect l="l" t="t" r="r" b="b"/>
                <a:pathLst>
                  <a:path w="5423" h="2003" extrusionOk="0">
                    <a:moveTo>
                      <a:pt x="1182" y="1"/>
                    </a:moveTo>
                    <a:cubicBezTo>
                      <a:pt x="278" y="1"/>
                      <a:pt x="1" y="1357"/>
                      <a:pt x="979" y="1624"/>
                    </a:cubicBezTo>
                    <a:cubicBezTo>
                      <a:pt x="2019" y="1813"/>
                      <a:pt x="3154" y="2002"/>
                      <a:pt x="4288" y="2002"/>
                    </a:cubicBezTo>
                    <a:cubicBezTo>
                      <a:pt x="5422" y="2002"/>
                      <a:pt x="5422" y="395"/>
                      <a:pt x="4288" y="395"/>
                    </a:cubicBezTo>
                    <a:cubicBezTo>
                      <a:pt x="3343" y="301"/>
                      <a:pt x="2397" y="206"/>
                      <a:pt x="1358" y="17"/>
                    </a:cubicBezTo>
                    <a:cubicBezTo>
                      <a:pt x="1297" y="6"/>
                      <a:pt x="1238" y="1"/>
                      <a:pt x="118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3291300" y="3540325"/>
                <a:ext cx="236300" cy="61650"/>
              </a:xfrm>
              <a:custGeom>
                <a:avLst/>
                <a:gdLst/>
                <a:ahLst/>
                <a:cxnLst/>
                <a:rect l="l" t="t" r="r" b="b"/>
                <a:pathLst>
                  <a:path w="9452" h="2466" extrusionOk="0">
                    <a:moveTo>
                      <a:pt x="958" y="1"/>
                    </a:moveTo>
                    <a:cubicBezTo>
                      <a:pt x="0" y="1"/>
                      <a:pt x="28" y="1614"/>
                      <a:pt x="1039" y="1706"/>
                    </a:cubicBezTo>
                    <a:cubicBezTo>
                      <a:pt x="3497" y="1895"/>
                      <a:pt x="5955" y="2178"/>
                      <a:pt x="8412" y="2462"/>
                    </a:cubicBezTo>
                    <a:cubicBezTo>
                      <a:pt x="8441" y="2465"/>
                      <a:pt x="8468" y="2466"/>
                      <a:pt x="8494" y="2466"/>
                    </a:cubicBezTo>
                    <a:cubicBezTo>
                      <a:pt x="9451" y="2466"/>
                      <a:pt x="9424" y="852"/>
                      <a:pt x="8412" y="761"/>
                    </a:cubicBezTo>
                    <a:cubicBezTo>
                      <a:pt x="5955" y="477"/>
                      <a:pt x="3497" y="288"/>
                      <a:pt x="1039" y="4"/>
                    </a:cubicBezTo>
                    <a:cubicBezTo>
                      <a:pt x="1011" y="2"/>
                      <a:pt x="984" y="1"/>
                      <a:pt x="9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106950" y="3405725"/>
                <a:ext cx="302500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2100" h="2273" extrusionOk="0">
                    <a:moveTo>
                      <a:pt x="1041" y="0"/>
                    </a:moveTo>
                    <a:cubicBezTo>
                      <a:pt x="1" y="0"/>
                      <a:pt x="1" y="1607"/>
                      <a:pt x="1041" y="1702"/>
                    </a:cubicBezTo>
                    <a:cubicBezTo>
                      <a:pt x="4349" y="1891"/>
                      <a:pt x="7657" y="2080"/>
                      <a:pt x="11060" y="2269"/>
                    </a:cubicBezTo>
                    <a:cubicBezTo>
                      <a:pt x="11088" y="2272"/>
                      <a:pt x="11116" y="2273"/>
                      <a:pt x="11142" y="2273"/>
                    </a:cubicBezTo>
                    <a:cubicBezTo>
                      <a:pt x="12099" y="2273"/>
                      <a:pt x="12072" y="660"/>
                      <a:pt x="11060" y="568"/>
                    </a:cubicBezTo>
                    <a:cubicBezTo>
                      <a:pt x="7657" y="378"/>
                      <a:pt x="4349" y="189"/>
                      <a:pt x="10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011500" y="3294275"/>
                <a:ext cx="189975" cy="52500"/>
              </a:xfrm>
              <a:custGeom>
                <a:avLst/>
                <a:gdLst/>
                <a:ahLst/>
                <a:cxnLst/>
                <a:rect l="l" t="t" r="r" b="b"/>
                <a:pathLst>
                  <a:path w="7599" h="2100" extrusionOk="0">
                    <a:moveTo>
                      <a:pt x="1288" y="0"/>
                    </a:moveTo>
                    <a:cubicBezTo>
                      <a:pt x="368" y="0"/>
                      <a:pt x="1" y="1439"/>
                      <a:pt x="983" y="1528"/>
                    </a:cubicBezTo>
                    <a:cubicBezTo>
                      <a:pt x="2779" y="1812"/>
                      <a:pt x="4669" y="2001"/>
                      <a:pt x="6560" y="2095"/>
                    </a:cubicBezTo>
                    <a:cubicBezTo>
                      <a:pt x="6588" y="2098"/>
                      <a:pt x="6615" y="2099"/>
                      <a:pt x="6642" y="2099"/>
                    </a:cubicBezTo>
                    <a:cubicBezTo>
                      <a:pt x="7599" y="2099"/>
                      <a:pt x="7572" y="488"/>
                      <a:pt x="6560" y="488"/>
                    </a:cubicBezTo>
                    <a:cubicBezTo>
                      <a:pt x="4859" y="394"/>
                      <a:pt x="3157" y="205"/>
                      <a:pt x="1456" y="16"/>
                    </a:cubicBezTo>
                    <a:cubicBezTo>
                      <a:pt x="1398" y="5"/>
                      <a:pt x="1342" y="0"/>
                      <a:pt x="12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11575" y="3323825"/>
                <a:ext cx="155825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1863" extrusionOk="0">
                    <a:moveTo>
                      <a:pt x="2760" y="0"/>
                    </a:moveTo>
                    <a:cubicBezTo>
                      <a:pt x="2198" y="0"/>
                      <a:pt x="1627" y="23"/>
                      <a:pt x="1040" y="63"/>
                    </a:cubicBezTo>
                    <a:cubicBezTo>
                      <a:pt x="28" y="63"/>
                      <a:pt x="1" y="1673"/>
                      <a:pt x="958" y="1673"/>
                    </a:cubicBezTo>
                    <a:cubicBezTo>
                      <a:pt x="984" y="1673"/>
                      <a:pt x="1012" y="1672"/>
                      <a:pt x="1040" y="1669"/>
                    </a:cubicBezTo>
                    <a:cubicBezTo>
                      <a:pt x="1420" y="1644"/>
                      <a:pt x="1793" y="1632"/>
                      <a:pt x="2161" y="1632"/>
                    </a:cubicBezTo>
                    <a:cubicBezTo>
                      <a:pt x="3167" y="1632"/>
                      <a:pt x="4136" y="1720"/>
                      <a:pt x="5104" y="1859"/>
                    </a:cubicBezTo>
                    <a:cubicBezTo>
                      <a:pt x="5137" y="1861"/>
                      <a:pt x="5168" y="1863"/>
                      <a:pt x="5198" y="1863"/>
                    </a:cubicBezTo>
                    <a:cubicBezTo>
                      <a:pt x="6233" y="1863"/>
                      <a:pt x="6115" y="341"/>
                      <a:pt x="5104" y="157"/>
                    </a:cubicBezTo>
                    <a:cubicBezTo>
                      <a:pt x="4329" y="46"/>
                      <a:pt x="3554" y="0"/>
                      <a:pt x="2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3277100" y="3301150"/>
                <a:ext cx="78000" cy="46100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1844" extrusionOk="0">
                    <a:moveTo>
                      <a:pt x="900" y="1"/>
                    </a:moveTo>
                    <a:cubicBezTo>
                      <a:pt x="515" y="1"/>
                      <a:pt x="174" y="198"/>
                      <a:pt x="95" y="591"/>
                    </a:cubicBezTo>
                    <a:cubicBezTo>
                      <a:pt x="1" y="970"/>
                      <a:pt x="190" y="1537"/>
                      <a:pt x="662" y="1631"/>
                    </a:cubicBezTo>
                    <a:cubicBezTo>
                      <a:pt x="1135" y="1631"/>
                      <a:pt x="1513" y="1726"/>
                      <a:pt x="1986" y="1820"/>
                    </a:cubicBezTo>
                    <a:cubicBezTo>
                      <a:pt x="2049" y="1836"/>
                      <a:pt x="2114" y="1844"/>
                      <a:pt x="2181" y="1844"/>
                    </a:cubicBezTo>
                    <a:cubicBezTo>
                      <a:pt x="2513" y="1844"/>
                      <a:pt x="2868" y="1647"/>
                      <a:pt x="3025" y="1253"/>
                    </a:cubicBezTo>
                    <a:cubicBezTo>
                      <a:pt x="3120" y="780"/>
                      <a:pt x="2836" y="308"/>
                      <a:pt x="2364" y="213"/>
                    </a:cubicBezTo>
                    <a:cubicBezTo>
                      <a:pt x="1986" y="119"/>
                      <a:pt x="1513" y="119"/>
                      <a:pt x="1135" y="24"/>
                    </a:cubicBezTo>
                    <a:cubicBezTo>
                      <a:pt x="1056" y="9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3572500" y="3570550"/>
                <a:ext cx="851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1939" extrusionOk="0">
                    <a:moveTo>
                      <a:pt x="900" y="1"/>
                    </a:moveTo>
                    <a:cubicBezTo>
                      <a:pt x="515" y="1"/>
                      <a:pt x="174" y="197"/>
                      <a:pt x="95" y="591"/>
                    </a:cubicBezTo>
                    <a:cubicBezTo>
                      <a:pt x="0" y="969"/>
                      <a:pt x="189" y="1537"/>
                      <a:pt x="662" y="1631"/>
                    </a:cubicBezTo>
                    <a:lnTo>
                      <a:pt x="2269" y="1915"/>
                    </a:lnTo>
                    <a:cubicBezTo>
                      <a:pt x="2348" y="1930"/>
                      <a:pt x="2426" y="1938"/>
                      <a:pt x="2503" y="1938"/>
                    </a:cubicBezTo>
                    <a:cubicBezTo>
                      <a:pt x="2888" y="1938"/>
                      <a:pt x="3230" y="1741"/>
                      <a:pt x="3309" y="1348"/>
                    </a:cubicBezTo>
                    <a:cubicBezTo>
                      <a:pt x="3403" y="969"/>
                      <a:pt x="3214" y="402"/>
                      <a:pt x="2741" y="308"/>
                    </a:cubicBezTo>
                    <a:lnTo>
                      <a:pt x="1135" y="24"/>
                    </a:lnTo>
                    <a:cubicBezTo>
                      <a:pt x="1056" y="8"/>
                      <a:pt x="977" y="1"/>
                      <a:pt x="9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539425" y="3729375"/>
                <a:ext cx="113425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805" extrusionOk="0">
                    <a:moveTo>
                      <a:pt x="1045" y="1"/>
                    </a:moveTo>
                    <a:cubicBezTo>
                      <a:pt x="1" y="1"/>
                      <a:pt x="31" y="1611"/>
                      <a:pt x="1134" y="1611"/>
                    </a:cubicBezTo>
                    <a:cubicBezTo>
                      <a:pt x="1890" y="1706"/>
                      <a:pt x="2647" y="1800"/>
                      <a:pt x="3497" y="1800"/>
                    </a:cubicBezTo>
                    <a:cubicBezTo>
                      <a:pt x="3527" y="1803"/>
                      <a:pt x="3556" y="1804"/>
                      <a:pt x="3584" y="1804"/>
                    </a:cubicBezTo>
                    <a:cubicBezTo>
                      <a:pt x="4536" y="1804"/>
                      <a:pt x="4507" y="285"/>
                      <a:pt x="3497" y="193"/>
                    </a:cubicBezTo>
                    <a:cubicBezTo>
                      <a:pt x="2647" y="99"/>
                      <a:pt x="1890" y="99"/>
                      <a:pt x="1134" y="4"/>
                    </a:cubicBezTo>
                    <a:cubicBezTo>
                      <a:pt x="1104" y="2"/>
                      <a:pt x="1074" y="1"/>
                      <a:pt x="10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821025" y="3135400"/>
                <a:ext cx="48210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19284" h="1834" extrusionOk="0">
                    <a:moveTo>
                      <a:pt x="5658" y="0"/>
                    </a:moveTo>
                    <a:cubicBezTo>
                      <a:pt x="4123" y="0"/>
                      <a:pt x="2585" y="12"/>
                      <a:pt x="1040" y="37"/>
                    </a:cubicBezTo>
                    <a:cubicBezTo>
                      <a:pt x="0" y="37"/>
                      <a:pt x="0" y="1644"/>
                      <a:pt x="1040" y="1644"/>
                    </a:cubicBezTo>
                    <a:cubicBezTo>
                      <a:pt x="6806" y="1644"/>
                      <a:pt x="12478" y="1644"/>
                      <a:pt x="18244" y="1833"/>
                    </a:cubicBezTo>
                    <a:cubicBezTo>
                      <a:pt x="19283" y="1833"/>
                      <a:pt x="19283" y="227"/>
                      <a:pt x="18244" y="227"/>
                    </a:cubicBezTo>
                    <a:cubicBezTo>
                      <a:pt x="14023" y="88"/>
                      <a:pt x="9852" y="0"/>
                      <a:pt x="56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695775" y="3143425"/>
                <a:ext cx="9927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3971" h="1702" extrusionOk="0">
                    <a:moveTo>
                      <a:pt x="1135" y="0"/>
                    </a:moveTo>
                    <a:cubicBezTo>
                      <a:pt x="0" y="0"/>
                      <a:pt x="0" y="1702"/>
                      <a:pt x="1135" y="1702"/>
                    </a:cubicBezTo>
                    <a:lnTo>
                      <a:pt x="2931" y="1702"/>
                    </a:lnTo>
                    <a:cubicBezTo>
                      <a:pt x="3970" y="1702"/>
                      <a:pt x="3970" y="0"/>
                      <a:pt x="29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641425" y="3285200"/>
                <a:ext cx="94550" cy="47300"/>
              </a:xfrm>
              <a:custGeom>
                <a:avLst/>
                <a:gdLst/>
                <a:ahLst/>
                <a:cxnLst/>
                <a:rect l="l" t="t" r="r" b="b"/>
                <a:pathLst>
                  <a:path w="3782" h="1892" extrusionOk="0">
                    <a:moveTo>
                      <a:pt x="851" y="1"/>
                    </a:moveTo>
                    <a:cubicBezTo>
                      <a:pt x="473" y="1"/>
                      <a:pt x="0" y="473"/>
                      <a:pt x="0" y="851"/>
                    </a:cubicBezTo>
                    <a:cubicBezTo>
                      <a:pt x="0" y="1324"/>
                      <a:pt x="378" y="1702"/>
                      <a:pt x="851" y="1702"/>
                    </a:cubicBezTo>
                    <a:cubicBezTo>
                      <a:pt x="1513" y="1797"/>
                      <a:pt x="2269" y="1797"/>
                      <a:pt x="2931" y="1891"/>
                    </a:cubicBezTo>
                    <a:cubicBezTo>
                      <a:pt x="3309" y="1891"/>
                      <a:pt x="3781" y="1513"/>
                      <a:pt x="3781" y="1040"/>
                    </a:cubicBezTo>
                    <a:cubicBezTo>
                      <a:pt x="3781" y="568"/>
                      <a:pt x="3403" y="284"/>
                      <a:pt x="2931" y="190"/>
                    </a:cubicBezTo>
                    <a:cubicBezTo>
                      <a:pt x="2269" y="190"/>
                      <a:pt x="1607" y="95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3369275" y="3204850"/>
                <a:ext cx="1181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4727" h="1608" extrusionOk="0">
                    <a:moveTo>
                      <a:pt x="1040" y="1"/>
                    </a:moveTo>
                    <a:cubicBezTo>
                      <a:pt x="0" y="1"/>
                      <a:pt x="0" y="1608"/>
                      <a:pt x="1040" y="1608"/>
                    </a:cubicBezTo>
                    <a:lnTo>
                      <a:pt x="3687" y="1608"/>
                    </a:lnTo>
                    <a:cubicBezTo>
                      <a:pt x="4726" y="1608"/>
                      <a:pt x="4726" y="1"/>
                      <a:pt x="3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3396825" y="3337100"/>
                <a:ext cx="168575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6743" h="1911" extrusionOk="0">
                    <a:moveTo>
                      <a:pt x="4027" y="0"/>
                    </a:moveTo>
                    <a:cubicBezTo>
                      <a:pt x="3025" y="0"/>
                      <a:pt x="2049" y="105"/>
                      <a:pt x="1072" y="288"/>
                    </a:cubicBezTo>
                    <a:cubicBezTo>
                      <a:pt x="1" y="466"/>
                      <a:pt x="363" y="1910"/>
                      <a:pt x="1283" y="1910"/>
                    </a:cubicBezTo>
                    <a:cubicBezTo>
                      <a:pt x="1337" y="1910"/>
                      <a:pt x="1393" y="1905"/>
                      <a:pt x="1450" y="1895"/>
                    </a:cubicBezTo>
                    <a:cubicBezTo>
                      <a:pt x="2349" y="1715"/>
                      <a:pt x="3248" y="1649"/>
                      <a:pt x="4147" y="1649"/>
                    </a:cubicBezTo>
                    <a:cubicBezTo>
                      <a:pt x="4666" y="1649"/>
                      <a:pt x="5185" y="1671"/>
                      <a:pt x="5704" y="1706"/>
                    </a:cubicBezTo>
                    <a:cubicBezTo>
                      <a:pt x="5734" y="1708"/>
                      <a:pt x="5762" y="1710"/>
                      <a:pt x="5790" y="1710"/>
                    </a:cubicBezTo>
                    <a:cubicBezTo>
                      <a:pt x="6743" y="1710"/>
                      <a:pt x="6714" y="190"/>
                      <a:pt x="5704" y="99"/>
                    </a:cubicBezTo>
                    <a:cubicBezTo>
                      <a:pt x="5135" y="32"/>
                      <a:pt x="4577" y="0"/>
                      <a:pt x="40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0651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332050" y="1991825"/>
            <a:ext cx="64800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819049" y="4279674"/>
            <a:ext cx="237368" cy="234950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8209639" y="2765967"/>
            <a:ext cx="397991" cy="318909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932025" y="4174163"/>
            <a:ext cx="429171" cy="390819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2325191">
            <a:off x="4300414" y="3864280"/>
            <a:ext cx="215816" cy="318868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979525" y="2356054"/>
            <a:ext cx="860638" cy="354844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979966" y="3584453"/>
            <a:ext cx="733614" cy="7168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rot="-1227644">
            <a:off x="4988560" y="4283914"/>
            <a:ext cx="213398" cy="167875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302955">
            <a:off x="494865" y="2402127"/>
            <a:ext cx="731219" cy="544245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1424315" y="4038224"/>
            <a:ext cx="460312" cy="354843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978090" y="3704975"/>
            <a:ext cx="424377" cy="908618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4609731" y="3768371"/>
            <a:ext cx="378814" cy="5106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517483" y="4309108"/>
            <a:ext cx="148699" cy="117517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302955">
            <a:off x="709863" y="3063411"/>
            <a:ext cx="213404" cy="167839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-3814210">
            <a:off x="918830" y="2734888"/>
            <a:ext cx="441133" cy="211020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827790">
            <a:off x="1588718" y="535572"/>
            <a:ext cx="352422" cy="299688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1827807">
            <a:off x="3501985" y="452707"/>
            <a:ext cx="323660" cy="201391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 rot="1827790">
            <a:off x="1185425" y="1261974"/>
            <a:ext cx="208602" cy="462726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1827790">
            <a:off x="848951" y="1332927"/>
            <a:ext cx="148698" cy="115098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827807">
            <a:off x="3855665" y="672377"/>
            <a:ext cx="285350" cy="383607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 rot="1827790">
            <a:off x="943946" y="779694"/>
            <a:ext cx="855835" cy="608923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 rot="1827807">
            <a:off x="3233619" y="682663"/>
            <a:ext cx="635356" cy="426753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2"/>
          <p:cNvSpPr/>
          <p:nvPr/>
        </p:nvSpPr>
        <p:spPr>
          <a:xfrm rot="1827790">
            <a:off x="1641304" y="1211644"/>
            <a:ext cx="177420" cy="177462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2"/>
          <p:cNvSpPr/>
          <p:nvPr/>
        </p:nvSpPr>
        <p:spPr>
          <a:xfrm rot="-1238213">
            <a:off x="5331439" y="1035509"/>
            <a:ext cx="405202" cy="23495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 rot="-1238203">
            <a:off x="7575209" y="1241479"/>
            <a:ext cx="632901" cy="419585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2"/>
          <p:cNvSpPr/>
          <p:nvPr/>
        </p:nvSpPr>
        <p:spPr>
          <a:xfrm rot="-1238203">
            <a:off x="6995489" y="1429804"/>
            <a:ext cx="381191" cy="179840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2"/>
          <p:cNvSpPr/>
          <p:nvPr/>
        </p:nvSpPr>
        <p:spPr>
          <a:xfrm rot="-1238203">
            <a:off x="6702849" y="675420"/>
            <a:ext cx="453144" cy="611348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 rot="-1238203">
            <a:off x="7075758" y="876308"/>
            <a:ext cx="769553" cy="350051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 rot="-1238213">
            <a:off x="5199525" y="1012194"/>
            <a:ext cx="167875" cy="14390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 rot="-1238203">
            <a:off x="6410985" y="1078470"/>
            <a:ext cx="287728" cy="407621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/>
          <p:nvPr/>
        </p:nvSpPr>
        <p:spPr>
          <a:xfrm rot="-1238203">
            <a:off x="6420955" y="816647"/>
            <a:ext cx="213399" cy="16787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2564727" y="3768374"/>
            <a:ext cx="258866" cy="3489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4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"/>
          <p:cNvSpPr txBox="1">
            <a:spLocks noGrp="1"/>
          </p:cNvSpPr>
          <p:nvPr>
            <p:ph type="ctrTitle"/>
          </p:nvPr>
        </p:nvSpPr>
        <p:spPr>
          <a:xfrm>
            <a:off x="1575125" y="1507150"/>
            <a:ext cx="59937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subTitle" idx="1"/>
          </p:nvPr>
        </p:nvSpPr>
        <p:spPr>
          <a:xfrm>
            <a:off x="1575125" y="2763852"/>
            <a:ext cx="59937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3"/>
          <p:cNvSpPr/>
          <p:nvPr/>
        </p:nvSpPr>
        <p:spPr>
          <a:xfrm>
            <a:off x="7819049" y="4279674"/>
            <a:ext cx="237369" cy="234951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10800000" flipH="1">
            <a:off x="8209639" y="2765967"/>
            <a:ext cx="397991" cy="318909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6932025" y="4174163"/>
            <a:ext cx="429173" cy="390820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2325191">
            <a:off x="4300414" y="3864280"/>
            <a:ext cx="215816" cy="318868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 rot="10800000" flipH="1">
            <a:off x="7979525" y="2356054"/>
            <a:ext cx="860638" cy="354844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6979966" y="3584453"/>
            <a:ext cx="733617" cy="716817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1227644">
            <a:off x="4988560" y="4283914"/>
            <a:ext cx="213398" cy="167875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 rot="1302955">
            <a:off x="494865" y="2402127"/>
            <a:ext cx="731219" cy="544245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424315" y="4038224"/>
            <a:ext cx="460313" cy="354844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978090" y="3704975"/>
            <a:ext cx="424379" cy="908621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4609731" y="3768371"/>
            <a:ext cx="378814" cy="5106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2517483" y="4309108"/>
            <a:ext cx="148699" cy="117517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 rot="1302955">
            <a:off x="709863" y="3063411"/>
            <a:ext cx="213404" cy="167839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 rot="-3814210">
            <a:off x="918830" y="2734888"/>
            <a:ext cx="441133" cy="211020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/>
          <p:nvPr/>
        </p:nvSpPr>
        <p:spPr>
          <a:xfrm rot="1827807">
            <a:off x="1588716" y="535573"/>
            <a:ext cx="352425" cy="299690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3"/>
          <p:cNvSpPr/>
          <p:nvPr/>
        </p:nvSpPr>
        <p:spPr>
          <a:xfrm rot="1827807">
            <a:off x="3501985" y="452707"/>
            <a:ext cx="323660" cy="201391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3"/>
          <p:cNvSpPr/>
          <p:nvPr/>
        </p:nvSpPr>
        <p:spPr>
          <a:xfrm rot="1827807">
            <a:off x="1185423" y="1261974"/>
            <a:ext cx="208603" cy="462729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3"/>
          <p:cNvSpPr/>
          <p:nvPr/>
        </p:nvSpPr>
        <p:spPr>
          <a:xfrm rot="1827807">
            <a:off x="848950" y="1332927"/>
            <a:ext cx="148699" cy="115099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3"/>
          <p:cNvSpPr/>
          <p:nvPr/>
        </p:nvSpPr>
        <p:spPr>
          <a:xfrm rot="1827807">
            <a:off x="3855665" y="672377"/>
            <a:ext cx="285350" cy="383607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/>
          <p:nvPr/>
        </p:nvSpPr>
        <p:spPr>
          <a:xfrm rot="1827807">
            <a:off x="943942" y="779697"/>
            <a:ext cx="855841" cy="608927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"/>
          <p:cNvSpPr/>
          <p:nvPr/>
        </p:nvSpPr>
        <p:spPr>
          <a:xfrm rot="1827807">
            <a:off x="3233619" y="682663"/>
            <a:ext cx="635356" cy="426753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3"/>
          <p:cNvSpPr/>
          <p:nvPr/>
        </p:nvSpPr>
        <p:spPr>
          <a:xfrm rot="1827807">
            <a:off x="1641303" y="1211644"/>
            <a:ext cx="177421" cy="177463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3"/>
          <p:cNvSpPr/>
          <p:nvPr/>
        </p:nvSpPr>
        <p:spPr>
          <a:xfrm rot="-1238213">
            <a:off x="7575209" y="1241478"/>
            <a:ext cx="632899" cy="419584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 rot="-1238213">
            <a:off x="6995489" y="1429804"/>
            <a:ext cx="381190" cy="179840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 rot="-1238213">
            <a:off x="6702849" y="675419"/>
            <a:ext cx="453143" cy="611347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 rot="-1238213">
            <a:off x="7075758" y="876307"/>
            <a:ext cx="769551" cy="3500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 rot="-1238213">
            <a:off x="6410986" y="1078469"/>
            <a:ext cx="287727" cy="407620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 rot="-1238213">
            <a:off x="6420955" y="816647"/>
            <a:ext cx="213398" cy="167875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2564727" y="3768374"/>
            <a:ext cx="258866" cy="348972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 rot="-1238213">
            <a:off x="5331439" y="1035509"/>
            <a:ext cx="405202" cy="23495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1238213">
            <a:off x="5199525" y="1012194"/>
            <a:ext cx="167875" cy="14390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7411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5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body" idx="1"/>
          </p:nvPr>
        </p:nvSpPr>
        <p:spPr>
          <a:xfrm>
            <a:off x="2201675" y="2161800"/>
            <a:ext cx="47406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7B77C8"/>
              </a:buClr>
              <a:buSzPts val="2400"/>
              <a:buChar char="﹡"/>
              <a:defRPr>
                <a:solidFill>
                  <a:srgbClr val="7B77C8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○"/>
              <a:defRPr>
                <a:solidFill>
                  <a:srgbClr val="7B77C8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■"/>
              <a:defRPr>
                <a:solidFill>
                  <a:srgbClr val="7B77C8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●"/>
              <a:defRPr>
                <a:solidFill>
                  <a:srgbClr val="7B77C8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>
                <a:solidFill>
                  <a:srgbClr val="7B77C8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■"/>
              <a:defRPr>
                <a:solidFill>
                  <a:srgbClr val="7B77C8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●"/>
              <a:defRPr>
                <a:solidFill>
                  <a:srgbClr val="7B77C8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○"/>
              <a:defRPr>
                <a:solidFill>
                  <a:srgbClr val="7B77C8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7B77C8"/>
              </a:buClr>
              <a:buSzPts val="2400"/>
              <a:buChar char="■"/>
              <a:defRPr>
                <a:solidFill>
                  <a:srgbClr val="7B77C8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>
                <a:solidFill>
                  <a:srgbClr val="7B77C8"/>
                </a:solidFill>
              </a:defRPr>
            </a:lvl1pPr>
            <a:lvl2pPr lvl="1">
              <a:buNone/>
              <a:defRPr>
                <a:solidFill>
                  <a:srgbClr val="7B77C8"/>
                </a:solidFill>
              </a:defRPr>
            </a:lvl2pPr>
            <a:lvl3pPr lvl="2">
              <a:buNone/>
              <a:defRPr>
                <a:solidFill>
                  <a:srgbClr val="7B77C8"/>
                </a:solidFill>
              </a:defRPr>
            </a:lvl3pPr>
            <a:lvl4pPr lvl="3">
              <a:buNone/>
              <a:defRPr>
                <a:solidFill>
                  <a:srgbClr val="7B77C8"/>
                </a:solidFill>
              </a:defRPr>
            </a:lvl4pPr>
            <a:lvl5pPr lvl="4">
              <a:buNone/>
              <a:defRPr>
                <a:solidFill>
                  <a:srgbClr val="7B77C8"/>
                </a:solidFill>
              </a:defRPr>
            </a:lvl5pPr>
            <a:lvl6pPr lvl="5">
              <a:buNone/>
              <a:defRPr>
                <a:solidFill>
                  <a:srgbClr val="7B77C8"/>
                </a:solidFill>
              </a:defRPr>
            </a:lvl6pPr>
            <a:lvl7pPr lvl="6">
              <a:buNone/>
              <a:defRPr>
                <a:solidFill>
                  <a:srgbClr val="7B77C8"/>
                </a:solidFill>
              </a:defRPr>
            </a:lvl7pPr>
            <a:lvl8pPr lvl="7">
              <a:buNone/>
              <a:defRPr>
                <a:solidFill>
                  <a:srgbClr val="7B77C8"/>
                </a:solidFill>
              </a:defRPr>
            </a:lvl8pPr>
            <a:lvl9pPr lvl="8">
              <a:buNone/>
              <a:defRPr>
                <a:solidFill>
                  <a:srgbClr val="7B77C8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4"/>
          <p:cNvSpPr/>
          <p:nvPr/>
        </p:nvSpPr>
        <p:spPr>
          <a:xfrm>
            <a:off x="7411466" y="4537569"/>
            <a:ext cx="191219" cy="195569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4"/>
          <p:cNvSpPr/>
          <p:nvPr/>
        </p:nvSpPr>
        <p:spPr>
          <a:xfrm rot="10800000" flipH="1">
            <a:off x="7513606" y="2721238"/>
            <a:ext cx="320612" cy="26545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4"/>
          <p:cNvSpPr/>
          <p:nvPr/>
        </p:nvSpPr>
        <p:spPr>
          <a:xfrm>
            <a:off x="6696926" y="4449742"/>
            <a:ext cx="345732" cy="325313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4"/>
          <p:cNvSpPr/>
          <p:nvPr/>
        </p:nvSpPr>
        <p:spPr>
          <a:xfrm rot="2380540">
            <a:off x="4232665" y="4396136"/>
            <a:ext cx="176144" cy="262107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4"/>
          <p:cNvSpPr/>
          <p:nvPr/>
        </p:nvSpPr>
        <p:spPr>
          <a:xfrm rot="10800000" flipH="1">
            <a:off x="7328238" y="2380028"/>
            <a:ext cx="693311" cy="295366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"/>
          <p:cNvSpPr/>
          <p:nvPr/>
        </p:nvSpPr>
        <p:spPr>
          <a:xfrm>
            <a:off x="6735544" y="3958867"/>
            <a:ext cx="590985" cy="596667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 rot="-1265014">
            <a:off x="4787792" y="4744045"/>
            <a:ext cx="172612" cy="139202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 rot="1342143">
            <a:off x="1297621" y="2419363"/>
            <a:ext cx="591778" cy="451068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1948248" y="4203161"/>
            <a:ext cx="370818" cy="295366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2394340" y="3925764"/>
            <a:ext cx="341870" cy="756321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4"/>
          <p:cNvSpPr/>
          <p:nvPr/>
        </p:nvSpPr>
        <p:spPr>
          <a:xfrm>
            <a:off x="4482980" y="4314635"/>
            <a:ext cx="305164" cy="425075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"/>
          <p:cNvSpPr/>
          <p:nvPr/>
        </p:nvSpPr>
        <p:spPr>
          <a:xfrm>
            <a:off x="2828848" y="4428645"/>
            <a:ext cx="119789" cy="9781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4"/>
          <p:cNvSpPr/>
          <p:nvPr/>
        </p:nvSpPr>
        <p:spPr>
          <a:xfrm rot="1342143">
            <a:off x="1471775" y="2969131"/>
            <a:ext cx="172709" cy="139104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4"/>
          <p:cNvSpPr/>
          <p:nvPr/>
        </p:nvSpPr>
        <p:spPr>
          <a:xfrm rot="-3858601">
            <a:off x="1635743" y="2697635"/>
            <a:ext cx="364876" cy="171119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4"/>
          <p:cNvSpPr/>
          <p:nvPr/>
        </p:nvSpPr>
        <p:spPr>
          <a:xfrm rot="3360721">
            <a:off x="2243738" y="540277"/>
            <a:ext cx="286353" cy="24741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4"/>
          <p:cNvSpPr/>
          <p:nvPr/>
        </p:nvSpPr>
        <p:spPr>
          <a:xfrm rot="8704698">
            <a:off x="7218899" y="4030141"/>
            <a:ext cx="262979" cy="1662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4"/>
          <p:cNvSpPr/>
          <p:nvPr/>
        </p:nvSpPr>
        <p:spPr>
          <a:xfrm rot="3360721">
            <a:off x="1673204" y="923771"/>
            <a:ext cx="169495" cy="38201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"/>
          <p:cNvSpPr/>
          <p:nvPr/>
        </p:nvSpPr>
        <p:spPr>
          <a:xfrm rot="3360721">
            <a:off x="1465224" y="866047"/>
            <a:ext cx="120821" cy="95023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"/>
          <p:cNvSpPr/>
          <p:nvPr/>
        </p:nvSpPr>
        <p:spPr>
          <a:xfrm rot="3360721">
            <a:off x="1612800" y="581705"/>
            <a:ext cx="695389" cy="502715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" name="Google Shape;98;p4"/>
          <p:cNvGrpSpPr/>
          <p:nvPr/>
        </p:nvGrpSpPr>
        <p:grpSpPr>
          <a:xfrm>
            <a:off x="4235661" y="408065"/>
            <a:ext cx="679518" cy="413378"/>
            <a:chOff x="4057027" y="451024"/>
            <a:chExt cx="788852" cy="479891"/>
          </a:xfrm>
        </p:grpSpPr>
        <p:sp>
          <p:nvSpPr>
            <p:cNvPr id="99" name="Google Shape;99;p4"/>
            <p:cNvSpPr/>
            <p:nvPr/>
          </p:nvSpPr>
          <p:spPr>
            <a:xfrm rot="1877252">
              <a:off x="4498961" y="503709"/>
              <a:ext cx="274218" cy="374537"/>
            </a:xfrm>
            <a:custGeom>
              <a:avLst/>
              <a:gdLst/>
              <a:ahLst/>
              <a:cxnLst/>
              <a:rect l="l" t="t" r="r" b="b"/>
              <a:pathLst>
                <a:path w="6845" h="9202" extrusionOk="0">
                  <a:moveTo>
                    <a:pt x="2129" y="1"/>
                  </a:moveTo>
                  <a:lnTo>
                    <a:pt x="1726" y="58"/>
                  </a:lnTo>
                  <a:lnTo>
                    <a:pt x="1323" y="173"/>
                  </a:lnTo>
                  <a:lnTo>
                    <a:pt x="978" y="346"/>
                  </a:lnTo>
                  <a:lnTo>
                    <a:pt x="633" y="633"/>
                  </a:lnTo>
                  <a:lnTo>
                    <a:pt x="346" y="978"/>
                  </a:lnTo>
                  <a:lnTo>
                    <a:pt x="173" y="1323"/>
                  </a:lnTo>
                  <a:lnTo>
                    <a:pt x="1" y="1726"/>
                  </a:lnTo>
                  <a:lnTo>
                    <a:pt x="1" y="2128"/>
                  </a:lnTo>
                  <a:lnTo>
                    <a:pt x="1" y="2473"/>
                  </a:lnTo>
                  <a:lnTo>
                    <a:pt x="116" y="2876"/>
                  </a:lnTo>
                  <a:lnTo>
                    <a:pt x="231" y="3278"/>
                  </a:lnTo>
                  <a:lnTo>
                    <a:pt x="461" y="3623"/>
                  </a:lnTo>
                  <a:lnTo>
                    <a:pt x="921" y="4256"/>
                  </a:lnTo>
                  <a:lnTo>
                    <a:pt x="1438" y="4831"/>
                  </a:lnTo>
                  <a:lnTo>
                    <a:pt x="2071" y="5291"/>
                  </a:lnTo>
                  <a:lnTo>
                    <a:pt x="2704" y="5751"/>
                  </a:lnTo>
                  <a:lnTo>
                    <a:pt x="4429" y="6844"/>
                  </a:lnTo>
                  <a:lnTo>
                    <a:pt x="5234" y="7476"/>
                  </a:lnTo>
                  <a:lnTo>
                    <a:pt x="5636" y="7821"/>
                  </a:lnTo>
                  <a:lnTo>
                    <a:pt x="5981" y="8166"/>
                  </a:lnTo>
                  <a:lnTo>
                    <a:pt x="6326" y="8684"/>
                  </a:lnTo>
                  <a:lnTo>
                    <a:pt x="6557" y="9202"/>
                  </a:lnTo>
                  <a:lnTo>
                    <a:pt x="6614" y="9202"/>
                  </a:lnTo>
                  <a:lnTo>
                    <a:pt x="6672" y="8972"/>
                  </a:lnTo>
                  <a:lnTo>
                    <a:pt x="6787" y="8569"/>
                  </a:lnTo>
                  <a:lnTo>
                    <a:pt x="6787" y="7936"/>
                  </a:lnTo>
                  <a:lnTo>
                    <a:pt x="6844" y="7304"/>
                  </a:lnTo>
                  <a:lnTo>
                    <a:pt x="6787" y="6729"/>
                  </a:lnTo>
                  <a:lnTo>
                    <a:pt x="6729" y="6096"/>
                  </a:lnTo>
                  <a:lnTo>
                    <a:pt x="6614" y="5464"/>
                  </a:lnTo>
                  <a:lnTo>
                    <a:pt x="6442" y="4831"/>
                  </a:lnTo>
                  <a:lnTo>
                    <a:pt x="6039" y="3681"/>
                  </a:lnTo>
                  <a:lnTo>
                    <a:pt x="5636" y="2761"/>
                  </a:lnTo>
                  <a:lnTo>
                    <a:pt x="5406" y="2358"/>
                  </a:lnTo>
                  <a:lnTo>
                    <a:pt x="5119" y="1956"/>
                  </a:lnTo>
                  <a:lnTo>
                    <a:pt x="4831" y="1553"/>
                  </a:lnTo>
                  <a:lnTo>
                    <a:pt x="4486" y="1208"/>
                  </a:lnTo>
                  <a:lnTo>
                    <a:pt x="4084" y="863"/>
                  </a:lnTo>
                  <a:lnTo>
                    <a:pt x="3681" y="576"/>
                  </a:lnTo>
                  <a:lnTo>
                    <a:pt x="3336" y="346"/>
                  </a:lnTo>
                  <a:lnTo>
                    <a:pt x="2934" y="173"/>
                  </a:lnTo>
                  <a:lnTo>
                    <a:pt x="2531" y="58"/>
                  </a:lnTo>
                  <a:lnTo>
                    <a:pt x="21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1877511">
              <a:off x="4098464" y="543776"/>
              <a:ext cx="431351" cy="294387"/>
            </a:xfrm>
            <a:custGeom>
              <a:avLst/>
              <a:gdLst/>
              <a:ahLst/>
              <a:cxnLst/>
              <a:rect l="l" t="t" r="r" b="b"/>
              <a:pathLst>
                <a:path w="15241" h="10237" extrusionOk="0">
                  <a:moveTo>
                    <a:pt x="3796" y="1"/>
                  </a:moveTo>
                  <a:lnTo>
                    <a:pt x="3106" y="58"/>
                  </a:lnTo>
                  <a:lnTo>
                    <a:pt x="2474" y="231"/>
                  </a:lnTo>
                  <a:lnTo>
                    <a:pt x="1841" y="461"/>
                  </a:lnTo>
                  <a:lnTo>
                    <a:pt x="1323" y="806"/>
                  </a:lnTo>
                  <a:lnTo>
                    <a:pt x="863" y="1266"/>
                  </a:lnTo>
                  <a:lnTo>
                    <a:pt x="633" y="1553"/>
                  </a:lnTo>
                  <a:lnTo>
                    <a:pt x="461" y="1841"/>
                  </a:lnTo>
                  <a:lnTo>
                    <a:pt x="288" y="2128"/>
                  </a:lnTo>
                  <a:lnTo>
                    <a:pt x="173" y="2473"/>
                  </a:lnTo>
                  <a:lnTo>
                    <a:pt x="58" y="3221"/>
                  </a:lnTo>
                  <a:lnTo>
                    <a:pt x="1" y="3854"/>
                  </a:lnTo>
                  <a:lnTo>
                    <a:pt x="116" y="4486"/>
                  </a:lnTo>
                  <a:lnTo>
                    <a:pt x="346" y="5061"/>
                  </a:lnTo>
                  <a:lnTo>
                    <a:pt x="691" y="5579"/>
                  </a:lnTo>
                  <a:lnTo>
                    <a:pt x="1093" y="6096"/>
                  </a:lnTo>
                  <a:lnTo>
                    <a:pt x="1611" y="6499"/>
                  </a:lnTo>
                  <a:lnTo>
                    <a:pt x="2186" y="6901"/>
                  </a:lnTo>
                  <a:lnTo>
                    <a:pt x="2761" y="7189"/>
                  </a:lnTo>
                  <a:lnTo>
                    <a:pt x="3336" y="7419"/>
                  </a:lnTo>
                  <a:lnTo>
                    <a:pt x="3911" y="7649"/>
                  </a:lnTo>
                  <a:lnTo>
                    <a:pt x="4486" y="7822"/>
                  </a:lnTo>
                  <a:lnTo>
                    <a:pt x="5751" y="8109"/>
                  </a:lnTo>
                  <a:lnTo>
                    <a:pt x="7017" y="8224"/>
                  </a:lnTo>
                  <a:lnTo>
                    <a:pt x="8627" y="8339"/>
                  </a:lnTo>
                  <a:lnTo>
                    <a:pt x="10294" y="8512"/>
                  </a:lnTo>
                  <a:lnTo>
                    <a:pt x="11157" y="8627"/>
                  </a:lnTo>
                  <a:lnTo>
                    <a:pt x="11962" y="8742"/>
                  </a:lnTo>
                  <a:lnTo>
                    <a:pt x="12767" y="8972"/>
                  </a:lnTo>
                  <a:lnTo>
                    <a:pt x="13515" y="9259"/>
                  </a:lnTo>
                  <a:lnTo>
                    <a:pt x="14377" y="9662"/>
                  </a:lnTo>
                  <a:lnTo>
                    <a:pt x="14780" y="9892"/>
                  </a:lnTo>
                  <a:lnTo>
                    <a:pt x="15183" y="10179"/>
                  </a:lnTo>
                  <a:lnTo>
                    <a:pt x="15240" y="10237"/>
                  </a:lnTo>
                  <a:lnTo>
                    <a:pt x="15240" y="10122"/>
                  </a:lnTo>
                  <a:lnTo>
                    <a:pt x="15183" y="9834"/>
                  </a:lnTo>
                  <a:lnTo>
                    <a:pt x="14952" y="9144"/>
                  </a:lnTo>
                  <a:lnTo>
                    <a:pt x="14550" y="8224"/>
                  </a:lnTo>
                  <a:lnTo>
                    <a:pt x="14090" y="7361"/>
                  </a:lnTo>
                  <a:lnTo>
                    <a:pt x="13572" y="6499"/>
                  </a:lnTo>
                  <a:lnTo>
                    <a:pt x="12997" y="5636"/>
                  </a:lnTo>
                  <a:lnTo>
                    <a:pt x="12365" y="4831"/>
                  </a:lnTo>
                  <a:lnTo>
                    <a:pt x="11675" y="4084"/>
                  </a:lnTo>
                  <a:lnTo>
                    <a:pt x="10985" y="3394"/>
                  </a:lnTo>
                  <a:lnTo>
                    <a:pt x="10237" y="2703"/>
                  </a:lnTo>
                  <a:lnTo>
                    <a:pt x="9604" y="2186"/>
                  </a:lnTo>
                  <a:lnTo>
                    <a:pt x="8972" y="1726"/>
                  </a:lnTo>
                  <a:lnTo>
                    <a:pt x="8282" y="1323"/>
                  </a:lnTo>
                  <a:lnTo>
                    <a:pt x="7592" y="921"/>
                  </a:lnTo>
                  <a:lnTo>
                    <a:pt x="6844" y="576"/>
                  </a:lnTo>
                  <a:lnTo>
                    <a:pt x="6096" y="346"/>
                  </a:lnTo>
                  <a:lnTo>
                    <a:pt x="5291" y="173"/>
                  </a:lnTo>
                  <a:lnTo>
                    <a:pt x="44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4"/>
          <p:cNvSpPr/>
          <p:nvPr/>
        </p:nvSpPr>
        <p:spPr>
          <a:xfrm rot="3360721">
            <a:off x="2075212" y="1043947"/>
            <a:ext cx="144159" cy="146509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4"/>
          <p:cNvSpPr/>
          <p:nvPr/>
        </p:nvSpPr>
        <p:spPr>
          <a:xfrm rot="-1994755">
            <a:off x="7343189" y="2110169"/>
            <a:ext cx="327777" cy="194810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4"/>
          <p:cNvSpPr/>
          <p:nvPr/>
        </p:nvSpPr>
        <p:spPr>
          <a:xfrm rot="-1275809">
            <a:off x="7632394" y="1006289"/>
            <a:ext cx="511987" cy="347890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"/>
          <p:cNvSpPr/>
          <p:nvPr/>
        </p:nvSpPr>
        <p:spPr>
          <a:xfrm rot="-1275809">
            <a:off x="7165828" y="1162657"/>
            <a:ext cx="308366" cy="14911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4"/>
          <p:cNvSpPr/>
          <p:nvPr/>
        </p:nvSpPr>
        <p:spPr>
          <a:xfrm rot="-1275809">
            <a:off x="6929968" y="535417"/>
            <a:ext cx="366572" cy="506886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"/>
          <p:cNvSpPr/>
          <p:nvPr/>
        </p:nvSpPr>
        <p:spPr>
          <a:xfrm rot="-1275809">
            <a:off x="7229831" y="702206"/>
            <a:ext cx="622532" cy="290237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 rot="-1275809">
            <a:off x="1721366" y="4467501"/>
            <a:ext cx="135804" cy="119316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 rot="-1275809">
            <a:off x="6695139" y="870581"/>
            <a:ext cx="232758" cy="337970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 rot="-1275809">
            <a:off x="6703297" y="652245"/>
            <a:ext cx="172630" cy="139191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2866905" y="3978538"/>
            <a:ext cx="208524" cy="290478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448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body" idx="1"/>
          </p:nvPr>
        </p:nvSpPr>
        <p:spPr>
          <a:xfrm>
            <a:off x="1507075" y="1200147"/>
            <a:ext cx="61299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﹡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5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5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5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5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5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5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5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5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5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5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5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5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5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509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6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6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6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6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6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6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6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6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6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6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6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6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6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6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6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body" idx="1"/>
          </p:nvPr>
        </p:nvSpPr>
        <p:spPr>
          <a:xfrm>
            <a:off x="1507037" y="1200150"/>
            <a:ext cx="29754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8" name="Google Shape;178;p6"/>
          <p:cNvSpPr txBox="1">
            <a:spLocks noGrp="1"/>
          </p:cNvSpPr>
          <p:nvPr>
            <p:ph type="body" idx="2"/>
          </p:nvPr>
        </p:nvSpPr>
        <p:spPr>
          <a:xfrm>
            <a:off x="4661585" y="1200150"/>
            <a:ext cx="29754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﹡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79" name="Google Shape;179;p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458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7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7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7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7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7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7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7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7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7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7"/>
          <p:cNvSpPr txBox="1">
            <a:spLocks noGrp="1"/>
          </p:cNvSpPr>
          <p:nvPr>
            <p:ph type="body" idx="1"/>
          </p:nvPr>
        </p:nvSpPr>
        <p:spPr>
          <a:xfrm>
            <a:off x="1507076" y="1200150"/>
            <a:ext cx="19551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﹡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3" name="Google Shape;213;p7"/>
          <p:cNvSpPr txBox="1">
            <a:spLocks noGrp="1"/>
          </p:cNvSpPr>
          <p:nvPr>
            <p:ph type="body" idx="2"/>
          </p:nvPr>
        </p:nvSpPr>
        <p:spPr>
          <a:xfrm>
            <a:off x="3562363" y="1200150"/>
            <a:ext cx="19551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﹡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4" name="Google Shape;214;p7"/>
          <p:cNvSpPr txBox="1">
            <a:spLocks noGrp="1"/>
          </p:cNvSpPr>
          <p:nvPr>
            <p:ph type="body" idx="3"/>
          </p:nvPr>
        </p:nvSpPr>
        <p:spPr>
          <a:xfrm>
            <a:off x="5617649" y="1200150"/>
            <a:ext cx="1955100" cy="3725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﹡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050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8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8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8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8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8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8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8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8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8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8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8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8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8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8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8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8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8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8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8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8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8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8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8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8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8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8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123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9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9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9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9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9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9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9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9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9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9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9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9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9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9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9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9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9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9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9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9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9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9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9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9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9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9"/>
          <p:cNvSpPr txBox="1">
            <a:spLocks noGrp="1"/>
          </p:cNvSpPr>
          <p:nvPr>
            <p:ph type="body" idx="1"/>
          </p:nvPr>
        </p:nvSpPr>
        <p:spPr>
          <a:xfrm>
            <a:off x="457200" y="4253909"/>
            <a:ext cx="8229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Clr>
                <a:srgbClr val="7B77C8"/>
              </a:buClr>
              <a:buSzPts val="1800"/>
              <a:buNone/>
              <a:defRPr sz="1800">
                <a:solidFill>
                  <a:srgbClr val="7B77C8"/>
                </a:solidFill>
              </a:defRPr>
            </a:lvl1pPr>
          </a:lstStyle>
          <a:p>
            <a:endParaRPr/>
          </a:p>
        </p:txBody>
      </p:sp>
      <p:sp>
        <p:nvSpPr>
          <p:cNvPr id="281" name="Google Shape;281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718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 descr="paint_transparent4.png"/>
          <p:cNvPicPr preferRelativeResize="0"/>
          <p:nvPr/>
        </p:nvPicPr>
        <p:blipFill rotWithShape="1">
          <a:blip r:embed="rId3">
            <a:alphaModFix/>
          </a:blip>
          <a:srcRect r="49954"/>
          <a:stretch/>
        </p:blipFill>
        <p:spPr>
          <a:xfrm>
            <a:off x="4567925" y="0"/>
            <a:ext cx="4576075" cy="514352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/>
          <p:nvPr/>
        </p:nvSpPr>
        <p:spPr>
          <a:xfrm>
            <a:off x="0" y="-150"/>
            <a:ext cx="5300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4" name="Google Shape;284;p10"/>
          <p:cNvSpPr/>
          <p:nvPr/>
        </p:nvSpPr>
        <p:spPr>
          <a:xfrm>
            <a:off x="8756382" y="4814861"/>
            <a:ext cx="176272" cy="174476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0"/>
          <p:cNvSpPr/>
          <p:nvPr/>
        </p:nvSpPr>
        <p:spPr>
          <a:xfrm>
            <a:off x="8591870" y="158066"/>
            <a:ext cx="300907" cy="174476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"/>
          <p:cNvSpPr/>
          <p:nvPr/>
        </p:nvSpPr>
        <p:spPr>
          <a:xfrm>
            <a:off x="476396" y="4122342"/>
            <a:ext cx="542995" cy="404150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0"/>
          <p:cNvSpPr/>
          <p:nvPr/>
        </p:nvSpPr>
        <p:spPr>
          <a:xfrm>
            <a:off x="440795" y="314384"/>
            <a:ext cx="261715" cy="222553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"/>
          <p:cNvSpPr/>
          <p:nvPr/>
        </p:nvSpPr>
        <p:spPr>
          <a:xfrm>
            <a:off x="832438" y="152383"/>
            <a:ext cx="240354" cy="149556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0"/>
          <p:cNvSpPr/>
          <p:nvPr/>
        </p:nvSpPr>
        <p:spPr>
          <a:xfrm>
            <a:off x="471041" y="4572743"/>
            <a:ext cx="341833" cy="263510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0"/>
          <p:cNvSpPr/>
          <p:nvPr/>
        </p:nvSpPr>
        <p:spPr>
          <a:xfrm>
            <a:off x="494197" y="949910"/>
            <a:ext cx="154911" cy="343628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0"/>
          <p:cNvSpPr/>
          <p:nvPr/>
        </p:nvSpPr>
        <p:spPr>
          <a:xfrm>
            <a:off x="8530268" y="3889108"/>
            <a:ext cx="295551" cy="236825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0"/>
          <p:cNvSpPr/>
          <p:nvPr/>
        </p:nvSpPr>
        <p:spPr>
          <a:xfrm>
            <a:off x="882280" y="4325269"/>
            <a:ext cx="315147" cy="674750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0"/>
          <p:cNvSpPr/>
          <p:nvPr/>
        </p:nvSpPr>
        <p:spPr>
          <a:xfrm>
            <a:off x="1341596" y="4382261"/>
            <a:ext cx="281311" cy="379229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0"/>
          <p:cNvSpPr/>
          <p:nvPr/>
        </p:nvSpPr>
        <p:spPr>
          <a:xfrm>
            <a:off x="8097668" y="4736508"/>
            <a:ext cx="318707" cy="290227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0"/>
          <p:cNvSpPr/>
          <p:nvPr/>
        </p:nvSpPr>
        <p:spPr>
          <a:xfrm>
            <a:off x="7823509" y="4656421"/>
            <a:ext cx="160267" cy="23679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0"/>
          <p:cNvSpPr/>
          <p:nvPr/>
        </p:nvSpPr>
        <p:spPr>
          <a:xfrm>
            <a:off x="8359383" y="4166828"/>
            <a:ext cx="639118" cy="263510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0"/>
          <p:cNvSpPr/>
          <p:nvPr/>
        </p:nvSpPr>
        <p:spPr>
          <a:xfrm>
            <a:off x="8133270" y="4298583"/>
            <a:ext cx="544790" cy="532314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0"/>
          <p:cNvSpPr/>
          <p:nvPr/>
        </p:nvSpPr>
        <p:spPr>
          <a:xfrm>
            <a:off x="7900067" y="4440988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1282839" y="4773905"/>
            <a:ext cx="110425" cy="87269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0"/>
          <p:cNvSpPr/>
          <p:nvPr/>
        </p:nvSpPr>
        <p:spPr>
          <a:xfrm>
            <a:off x="243162" y="1151103"/>
            <a:ext cx="110425" cy="85474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rgbClr val="4CC3F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0"/>
          <p:cNvSpPr/>
          <p:nvPr/>
        </p:nvSpPr>
        <p:spPr>
          <a:xfrm>
            <a:off x="241398" y="4266542"/>
            <a:ext cx="158471" cy="124635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0"/>
          <p:cNvSpPr/>
          <p:nvPr/>
        </p:nvSpPr>
        <p:spPr>
          <a:xfrm>
            <a:off x="170196" y="4458788"/>
            <a:ext cx="327592" cy="156707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0"/>
          <p:cNvSpPr/>
          <p:nvPr/>
        </p:nvSpPr>
        <p:spPr>
          <a:xfrm>
            <a:off x="8518903" y="806068"/>
            <a:ext cx="469997" cy="311587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0"/>
          <p:cNvSpPr/>
          <p:nvPr/>
        </p:nvSpPr>
        <p:spPr>
          <a:xfrm>
            <a:off x="8104104" y="757991"/>
            <a:ext cx="283075" cy="133551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0"/>
          <p:cNvSpPr/>
          <p:nvPr/>
        </p:nvSpPr>
        <p:spPr>
          <a:xfrm>
            <a:off x="8039991" y="156270"/>
            <a:ext cx="336508" cy="453992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0"/>
          <p:cNvSpPr/>
          <p:nvPr/>
        </p:nvSpPr>
        <p:spPr>
          <a:xfrm>
            <a:off x="1177800" y="157708"/>
            <a:ext cx="211904" cy="284871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0"/>
          <p:cNvSpPr/>
          <p:nvPr/>
        </p:nvSpPr>
        <p:spPr>
          <a:xfrm>
            <a:off x="8273225" y="441110"/>
            <a:ext cx="571475" cy="259950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0"/>
          <p:cNvSpPr/>
          <p:nvPr/>
        </p:nvSpPr>
        <p:spPr>
          <a:xfrm>
            <a:off x="152395" y="602784"/>
            <a:ext cx="635557" cy="452196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0"/>
          <p:cNvSpPr/>
          <p:nvPr/>
        </p:nvSpPr>
        <p:spPr>
          <a:xfrm>
            <a:off x="773681" y="330389"/>
            <a:ext cx="471823" cy="316912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"/>
          <p:cNvSpPr/>
          <p:nvPr/>
        </p:nvSpPr>
        <p:spPr>
          <a:xfrm>
            <a:off x="8454790" y="905751"/>
            <a:ext cx="124666" cy="106865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0"/>
          <p:cNvSpPr/>
          <p:nvPr/>
        </p:nvSpPr>
        <p:spPr>
          <a:xfrm>
            <a:off x="714955" y="766549"/>
            <a:ext cx="131755" cy="131786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0"/>
          <p:cNvSpPr/>
          <p:nvPr/>
        </p:nvSpPr>
        <p:spPr>
          <a:xfrm>
            <a:off x="7762271" y="343192"/>
            <a:ext cx="213669" cy="30270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0"/>
          <p:cNvSpPr/>
          <p:nvPr/>
        </p:nvSpPr>
        <p:spPr>
          <a:xfrm>
            <a:off x="7870870" y="159831"/>
            <a:ext cx="158471" cy="124666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37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 color background">
    <p:bg>
      <p:bgPr>
        <a:solidFill>
          <a:schemeClr val="accent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11"/>
          <p:cNvSpPr/>
          <p:nvPr/>
        </p:nvSpPr>
        <p:spPr>
          <a:xfrm>
            <a:off x="8879183" y="4878827"/>
            <a:ext cx="156799" cy="155201"/>
          </a:xfrm>
          <a:custGeom>
            <a:avLst/>
            <a:gdLst/>
            <a:ahLst/>
            <a:cxnLst/>
            <a:rect l="l" t="t" r="r" b="b"/>
            <a:pathLst>
              <a:path w="5694" h="5636" extrusionOk="0">
                <a:moveTo>
                  <a:pt x="2703" y="0"/>
                </a:moveTo>
                <a:lnTo>
                  <a:pt x="2185" y="58"/>
                </a:lnTo>
                <a:lnTo>
                  <a:pt x="1725" y="230"/>
                </a:lnTo>
                <a:lnTo>
                  <a:pt x="1323" y="460"/>
                </a:lnTo>
                <a:lnTo>
                  <a:pt x="978" y="690"/>
                </a:lnTo>
                <a:lnTo>
                  <a:pt x="690" y="1035"/>
                </a:lnTo>
                <a:lnTo>
                  <a:pt x="460" y="1380"/>
                </a:lnTo>
                <a:lnTo>
                  <a:pt x="230" y="1725"/>
                </a:lnTo>
                <a:lnTo>
                  <a:pt x="115" y="2128"/>
                </a:lnTo>
                <a:lnTo>
                  <a:pt x="58" y="2588"/>
                </a:lnTo>
                <a:lnTo>
                  <a:pt x="0" y="2991"/>
                </a:lnTo>
                <a:lnTo>
                  <a:pt x="58" y="3451"/>
                </a:lnTo>
                <a:lnTo>
                  <a:pt x="173" y="3853"/>
                </a:lnTo>
                <a:lnTo>
                  <a:pt x="403" y="4256"/>
                </a:lnTo>
                <a:lnTo>
                  <a:pt x="633" y="4601"/>
                </a:lnTo>
                <a:lnTo>
                  <a:pt x="920" y="4888"/>
                </a:lnTo>
                <a:lnTo>
                  <a:pt x="1265" y="5176"/>
                </a:lnTo>
                <a:lnTo>
                  <a:pt x="1610" y="5406"/>
                </a:lnTo>
                <a:lnTo>
                  <a:pt x="2013" y="5521"/>
                </a:lnTo>
                <a:lnTo>
                  <a:pt x="2415" y="5636"/>
                </a:lnTo>
                <a:lnTo>
                  <a:pt x="3278" y="5636"/>
                </a:lnTo>
                <a:lnTo>
                  <a:pt x="3738" y="5521"/>
                </a:lnTo>
                <a:lnTo>
                  <a:pt x="4141" y="5348"/>
                </a:lnTo>
                <a:lnTo>
                  <a:pt x="4486" y="5176"/>
                </a:lnTo>
                <a:lnTo>
                  <a:pt x="4831" y="4888"/>
                </a:lnTo>
                <a:lnTo>
                  <a:pt x="5118" y="4543"/>
                </a:lnTo>
                <a:lnTo>
                  <a:pt x="5348" y="4198"/>
                </a:lnTo>
                <a:lnTo>
                  <a:pt x="5521" y="3796"/>
                </a:lnTo>
                <a:lnTo>
                  <a:pt x="5636" y="3393"/>
                </a:lnTo>
                <a:lnTo>
                  <a:pt x="5693" y="2933"/>
                </a:lnTo>
                <a:lnTo>
                  <a:pt x="5693" y="2531"/>
                </a:lnTo>
                <a:lnTo>
                  <a:pt x="5578" y="2128"/>
                </a:lnTo>
                <a:lnTo>
                  <a:pt x="5463" y="1668"/>
                </a:lnTo>
                <a:lnTo>
                  <a:pt x="5233" y="1323"/>
                </a:lnTo>
                <a:lnTo>
                  <a:pt x="4946" y="920"/>
                </a:lnTo>
                <a:lnTo>
                  <a:pt x="4543" y="575"/>
                </a:lnTo>
                <a:lnTo>
                  <a:pt x="4141" y="345"/>
                </a:lnTo>
                <a:lnTo>
                  <a:pt x="3681" y="115"/>
                </a:lnTo>
                <a:lnTo>
                  <a:pt x="322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1"/>
          <p:cNvSpPr/>
          <p:nvPr/>
        </p:nvSpPr>
        <p:spPr>
          <a:xfrm>
            <a:off x="8714628" y="82976"/>
            <a:ext cx="267665" cy="155201"/>
          </a:xfrm>
          <a:custGeom>
            <a:avLst/>
            <a:gdLst/>
            <a:ahLst/>
            <a:cxnLst/>
            <a:rect l="l" t="t" r="r" b="b"/>
            <a:pathLst>
              <a:path w="9720" h="5636" extrusionOk="0">
                <a:moveTo>
                  <a:pt x="7477" y="0"/>
                </a:moveTo>
                <a:lnTo>
                  <a:pt x="7074" y="58"/>
                </a:lnTo>
                <a:lnTo>
                  <a:pt x="6614" y="230"/>
                </a:lnTo>
                <a:lnTo>
                  <a:pt x="6154" y="460"/>
                </a:lnTo>
                <a:lnTo>
                  <a:pt x="5752" y="690"/>
                </a:lnTo>
                <a:lnTo>
                  <a:pt x="5349" y="978"/>
                </a:lnTo>
                <a:lnTo>
                  <a:pt x="4601" y="1668"/>
                </a:lnTo>
                <a:lnTo>
                  <a:pt x="3969" y="2358"/>
                </a:lnTo>
                <a:lnTo>
                  <a:pt x="3106" y="3221"/>
                </a:lnTo>
                <a:lnTo>
                  <a:pt x="2646" y="3681"/>
                </a:lnTo>
                <a:lnTo>
                  <a:pt x="2186" y="4083"/>
                </a:lnTo>
                <a:lnTo>
                  <a:pt x="1726" y="4486"/>
                </a:lnTo>
                <a:lnTo>
                  <a:pt x="1209" y="4773"/>
                </a:lnTo>
                <a:lnTo>
                  <a:pt x="634" y="5003"/>
                </a:lnTo>
                <a:lnTo>
                  <a:pt x="1" y="5118"/>
                </a:lnTo>
                <a:lnTo>
                  <a:pt x="1" y="5176"/>
                </a:lnTo>
                <a:lnTo>
                  <a:pt x="173" y="5291"/>
                </a:lnTo>
                <a:lnTo>
                  <a:pt x="576" y="5406"/>
                </a:lnTo>
                <a:lnTo>
                  <a:pt x="1554" y="5578"/>
                </a:lnTo>
                <a:lnTo>
                  <a:pt x="2531" y="5636"/>
                </a:lnTo>
                <a:lnTo>
                  <a:pt x="3566" y="5578"/>
                </a:lnTo>
                <a:lnTo>
                  <a:pt x="4486" y="5463"/>
                </a:lnTo>
                <a:lnTo>
                  <a:pt x="5407" y="5233"/>
                </a:lnTo>
                <a:lnTo>
                  <a:pt x="6327" y="4946"/>
                </a:lnTo>
                <a:lnTo>
                  <a:pt x="7247" y="4601"/>
                </a:lnTo>
                <a:lnTo>
                  <a:pt x="7649" y="4371"/>
                </a:lnTo>
                <a:lnTo>
                  <a:pt x="8052" y="4083"/>
                </a:lnTo>
                <a:lnTo>
                  <a:pt x="8627" y="3623"/>
                </a:lnTo>
                <a:lnTo>
                  <a:pt x="8914" y="3336"/>
                </a:lnTo>
                <a:lnTo>
                  <a:pt x="9202" y="2991"/>
                </a:lnTo>
                <a:lnTo>
                  <a:pt x="9432" y="2703"/>
                </a:lnTo>
                <a:lnTo>
                  <a:pt x="9605" y="2301"/>
                </a:lnTo>
                <a:lnTo>
                  <a:pt x="9720" y="1956"/>
                </a:lnTo>
                <a:lnTo>
                  <a:pt x="9720" y="1553"/>
                </a:lnTo>
                <a:lnTo>
                  <a:pt x="9605" y="1150"/>
                </a:lnTo>
                <a:lnTo>
                  <a:pt x="9375" y="805"/>
                </a:lnTo>
                <a:lnTo>
                  <a:pt x="9087" y="518"/>
                </a:lnTo>
                <a:lnTo>
                  <a:pt x="8742" y="288"/>
                </a:lnTo>
                <a:lnTo>
                  <a:pt x="8282" y="115"/>
                </a:lnTo>
                <a:lnTo>
                  <a:pt x="7879" y="58"/>
                </a:lnTo>
                <a:lnTo>
                  <a:pt x="7477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1"/>
          <p:cNvSpPr/>
          <p:nvPr/>
        </p:nvSpPr>
        <p:spPr>
          <a:xfrm>
            <a:off x="337680" y="4286565"/>
            <a:ext cx="483008" cy="359502"/>
          </a:xfrm>
          <a:custGeom>
            <a:avLst/>
            <a:gdLst/>
            <a:ahLst/>
            <a:cxnLst/>
            <a:rect l="l" t="t" r="r" b="b"/>
            <a:pathLst>
              <a:path w="17540" h="13055" extrusionOk="0">
                <a:moveTo>
                  <a:pt x="17540" y="0"/>
                </a:moveTo>
                <a:lnTo>
                  <a:pt x="17482" y="58"/>
                </a:lnTo>
                <a:lnTo>
                  <a:pt x="17080" y="518"/>
                </a:lnTo>
                <a:lnTo>
                  <a:pt x="16620" y="978"/>
                </a:lnTo>
                <a:lnTo>
                  <a:pt x="16160" y="1323"/>
                </a:lnTo>
                <a:lnTo>
                  <a:pt x="15642" y="1610"/>
                </a:lnTo>
                <a:lnTo>
                  <a:pt x="15124" y="1898"/>
                </a:lnTo>
                <a:lnTo>
                  <a:pt x="14549" y="2185"/>
                </a:lnTo>
                <a:lnTo>
                  <a:pt x="13399" y="2531"/>
                </a:lnTo>
                <a:lnTo>
                  <a:pt x="12192" y="2876"/>
                </a:lnTo>
                <a:lnTo>
                  <a:pt x="10984" y="3106"/>
                </a:lnTo>
                <a:lnTo>
                  <a:pt x="9776" y="3336"/>
                </a:lnTo>
                <a:lnTo>
                  <a:pt x="8569" y="3566"/>
                </a:lnTo>
                <a:lnTo>
                  <a:pt x="6728" y="3968"/>
                </a:lnTo>
                <a:lnTo>
                  <a:pt x="5751" y="4198"/>
                </a:lnTo>
                <a:lnTo>
                  <a:pt x="4831" y="4428"/>
                </a:lnTo>
                <a:lnTo>
                  <a:pt x="3911" y="4773"/>
                </a:lnTo>
                <a:lnTo>
                  <a:pt x="3048" y="5176"/>
                </a:lnTo>
                <a:lnTo>
                  <a:pt x="2243" y="5693"/>
                </a:lnTo>
                <a:lnTo>
                  <a:pt x="1495" y="6268"/>
                </a:lnTo>
                <a:lnTo>
                  <a:pt x="1208" y="6556"/>
                </a:lnTo>
                <a:lnTo>
                  <a:pt x="978" y="6901"/>
                </a:lnTo>
                <a:lnTo>
                  <a:pt x="748" y="7246"/>
                </a:lnTo>
                <a:lnTo>
                  <a:pt x="518" y="7591"/>
                </a:lnTo>
                <a:lnTo>
                  <a:pt x="345" y="7994"/>
                </a:lnTo>
                <a:lnTo>
                  <a:pt x="173" y="8396"/>
                </a:lnTo>
                <a:lnTo>
                  <a:pt x="115" y="8856"/>
                </a:lnTo>
                <a:lnTo>
                  <a:pt x="0" y="9259"/>
                </a:lnTo>
                <a:lnTo>
                  <a:pt x="0" y="9719"/>
                </a:lnTo>
                <a:lnTo>
                  <a:pt x="0" y="10121"/>
                </a:lnTo>
                <a:lnTo>
                  <a:pt x="58" y="10524"/>
                </a:lnTo>
                <a:lnTo>
                  <a:pt x="173" y="10926"/>
                </a:lnTo>
                <a:lnTo>
                  <a:pt x="288" y="11329"/>
                </a:lnTo>
                <a:lnTo>
                  <a:pt x="518" y="11674"/>
                </a:lnTo>
                <a:lnTo>
                  <a:pt x="748" y="12019"/>
                </a:lnTo>
                <a:lnTo>
                  <a:pt x="1035" y="12307"/>
                </a:lnTo>
                <a:lnTo>
                  <a:pt x="1380" y="12537"/>
                </a:lnTo>
                <a:lnTo>
                  <a:pt x="1725" y="12709"/>
                </a:lnTo>
                <a:lnTo>
                  <a:pt x="2070" y="12882"/>
                </a:lnTo>
                <a:lnTo>
                  <a:pt x="2415" y="12997"/>
                </a:lnTo>
                <a:lnTo>
                  <a:pt x="2818" y="13054"/>
                </a:lnTo>
                <a:lnTo>
                  <a:pt x="4026" y="13054"/>
                </a:lnTo>
                <a:lnTo>
                  <a:pt x="4831" y="12939"/>
                </a:lnTo>
                <a:lnTo>
                  <a:pt x="5636" y="12767"/>
                </a:lnTo>
                <a:lnTo>
                  <a:pt x="6383" y="12537"/>
                </a:lnTo>
                <a:lnTo>
                  <a:pt x="7073" y="12307"/>
                </a:lnTo>
                <a:lnTo>
                  <a:pt x="7936" y="11904"/>
                </a:lnTo>
                <a:lnTo>
                  <a:pt x="8799" y="11444"/>
                </a:lnTo>
                <a:lnTo>
                  <a:pt x="9604" y="10984"/>
                </a:lnTo>
                <a:lnTo>
                  <a:pt x="10351" y="10409"/>
                </a:lnTo>
                <a:lnTo>
                  <a:pt x="11099" y="9834"/>
                </a:lnTo>
                <a:lnTo>
                  <a:pt x="11847" y="9201"/>
                </a:lnTo>
                <a:lnTo>
                  <a:pt x="12537" y="8511"/>
                </a:lnTo>
                <a:lnTo>
                  <a:pt x="13169" y="7879"/>
                </a:lnTo>
                <a:lnTo>
                  <a:pt x="13802" y="7131"/>
                </a:lnTo>
                <a:lnTo>
                  <a:pt x="14434" y="6383"/>
                </a:lnTo>
                <a:lnTo>
                  <a:pt x="15009" y="5578"/>
                </a:lnTo>
                <a:lnTo>
                  <a:pt x="15584" y="4773"/>
                </a:lnTo>
                <a:lnTo>
                  <a:pt x="16045" y="3968"/>
                </a:lnTo>
                <a:lnTo>
                  <a:pt x="16562" y="3106"/>
                </a:lnTo>
                <a:lnTo>
                  <a:pt x="16965" y="2185"/>
                </a:lnTo>
                <a:lnTo>
                  <a:pt x="17310" y="1323"/>
                </a:lnTo>
                <a:lnTo>
                  <a:pt x="17540" y="518"/>
                </a:lnTo>
                <a:lnTo>
                  <a:pt x="17540" y="115"/>
                </a:lnTo>
                <a:lnTo>
                  <a:pt x="1754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1"/>
          <p:cNvSpPr/>
          <p:nvPr/>
        </p:nvSpPr>
        <p:spPr>
          <a:xfrm>
            <a:off x="332748" y="202010"/>
            <a:ext cx="232802" cy="197967"/>
          </a:xfrm>
          <a:custGeom>
            <a:avLst/>
            <a:gdLst/>
            <a:ahLst/>
            <a:cxnLst/>
            <a:rect l="l" t="t" r="r" b="b"/>
            <a:pathLst>
              <a:path w="8454" h="7189" extrusionOk="0">
                <a:moveTo>
                  <a:pt x="1840" y="0"/>
                </a:moveTo>
                <a:lnTo>
                  <a:pt x="1380" y="58"/>
                </a:lnTo>
                <a:lnTo>
                  <a:pt x="978" y="173"/>
                </a:lnTo>
                <a:lnTo>
                  <a:pt x="633" y="345"/>
                </a:lnTo>
                <a:lnTo>
                  <a:pt x="288" y="633"/>
                </a:lnTo>
                <a:lnTo>
                  <a:pt x="58" y="978"/>
                </a:lnTo>
                <a:lnTo>
                  <a:pt x="0" y="1380"/>
                </a:lnTo>
                <a:lnTo>
                  <a:pt x="0" y="1725"/>
                </a:lnTo>
                <a:lnTo>
                  <a:pt x="58" y="2128"/>
                </a:lnTo>
                <a:lnTo>
                  <a:pt x="173" y="2530"/>
                </a:lnTo>
                <a:lnTo>
                  <a:pt x="345" y="2875"/>
                </a:lnTo>
                <a:lnTo>
                  <a:pt x="575" y="3278"/>
                </a:lnTo>
                <a:lnTo>
                  <a:pt x="978" y="3853"/>
                </a:lnTo>
                <a:lnTo>
                  <a:pt x="1323" y="4256"/>
                </a:lnTo>
                <a:lnTo>
                  <a:pt x="1668" y="4601"/>
                </a:lnTo>
                <a:lnTo>
                  <a:pt x="2358" y="5176"/>
                </a:lnTo>
                <a:lnTo>
                  <a:pt x="3220" y="5693"/>
                </a:lnTo>
                <a:lnTo>
                  <a:pt x="4026" y="6153"/>
                </a:lnTo>
                <a:lnTo>
                  <a:pt x="4946" y="6556"/>
                </a:lnTo>
                <a:lnTo>
                  <a:pt x="5866" y="6843"/>
                </a:lnTo>
                <a:lnTo>
                  <a:pt x="6843" y="7073"/>
                </a:lnTo>
                <a:lnTo>
                  <a:pt x="7821" y="7188"/>
                </a:lnTo>
                <a:lnTo>
                  <a:pt x="8223" y="7188"/>
                </a:lnTo>
                <a:lnTo>
                  <a:pt x="8396" y="7131"/>
                </a:lnTo>
                <a:lnTo>
                  <a:pt x="8454" y="7131"/>
                </a:lnTo>
                <a:lnTo>
                  <a:pt x="8454" y="7073"/>
                </a:lnTo>
                <a:lnTo>
                  <a:pt x="7878" y="6786"/>
                </a:lnTo>
                <a:lnTo>
                  <a:pt x="7418" y="6441"/>
                </a:lnTo>
                <a:lnTo>
                  <a:pt x="6958" y="5981"/>
                </a:lnTo>
                <a:lnTo>
                  <a:pt x="6613" y="5463"/>
                </a:lnTo>
                <a:lnTo>
                  <a:pt x="6326" y="4946"/>
                </a:lnTo>
                <a:lnTo>
                  <a:pt x="5981" y="4371"/>
                </a:lnTo>
                <a:lnTo>
                  <a:pt x="5406" y="3335"/>
                </a:lnTo>
                <a:lnTo>
                  <a:pt x="4946" y="2473"/>
                </a:lnTo>
                <a:lnTo>
                  <a:pt x="4428" y="1668"/>
                </a:lnTo>
                <a:lnTo>
                  <a:pt x="4141" y="1265"/>
                </a:lnTo>
                <a:lnTo>
                  <a:pt x="3853" y="920"/>
                </a:lnTo>
                <a:lnTo>
                  <a:pt x="3450" y="575"/>
                </a:lnTo>
                <a:lnTo>
                  <a:pt x="3048" y="288"/>
                </a:lnTo>
                <a:lnTo>
                  <a:pt x="2703" y="115"/>
                </a:lnTo>
                <a:lnTo>
                  <a:pt x="23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"/>
          <p:cNvSpPr/>
          <p:nvPr/>
        </p:nvSpPr>
        <p:spPr>
          <a:xfrm>
            <a:off x="681138" y="57901"/>
            <a:ext cx="213801" cy="133034"/>
          </a:xfrm>
          <a:custGeom>
            <a:avLst/>
            <a:gdLst/>
            <a:ahLst/>
            <a:cxnLst/>
            <a:rect l="l" t="t" r="r" b="b"/>
            <a:pathLst>
              <a:path w="7764" h="4831" extrusionOk="0">
                <a:moveTo>
                  <a:pt x="1208" y="0"/>
                </a:moveTo>
                <a:lnTo>
                  <a:pt x="863" y="115"/>
                </a:lnTo>
                <a:lnTo>
                  <a:pt x="576" y="230"/>
                </a:lnTo>
                <a:lnTo>
                  <a:pt x="346" y="460"/>
                </a:lnTo>
                <a:lnTo>
                  <a:pt x="116" y="748"/>
                </a:lnTo>
                <a:lnTo>
                  <a:pt x="0" y="1035"/>
                </a:lnTo>
                <a:lnTo>
                  <a:pt x="0" y="1380"/>
                </a:lnTo>
                <a:lnTo>
                  <a:pt x="58" y="1725"/>
                </a:lnTo>
                <a:lnTo>
                  <a:pt x="173" y="2128"/>
                </a:lnTo>
                <a:lnTo>
                  <a:pt x="346" y="2415"/>
                </a:lnTo>
                <a:lnTo>
                  <a:pt x="518" y="2703"/>
                </a:lnTo>
                <a:lnTo>
                  <a:pt x="806" y="2933"/>
                </a:lnTo>
                <a:lnTo>
                  <a:pt x="1151" y="3163"/>
                </a:lnTo>
                <a:lnTo>
                  <a:pt x="1496" y="3335"/>
                </a:lnTo>
                <a:lnTo>
                  <a:pt x="1898" y="3450"/>
                </a:lnTo>
                <a:lnTo>
                  <a:pt x="2243" y="3565"/>
                </a:lnTo>
                <a:lnTo>
                  <a:pt x="3048" y="3680"/>
                </a:lnTo>
                <a:lnTo>
                  <a:pt x="3853" y="3738"/>
                </a:lnTo>
                <a:lnTo>
                  <a:pt x="4889" y="3853"/>
                </a:lnTo>
                <a:lnTo>
                  <a:pt x="5924" y="3968"/>
                </a:lnTo>
                <a:lnTo>
                  <a:pt x="6441" y="4083"/>
                </a:lnTo>
                <a:lnTo>
                  <a:pt x="6901" y="4255"/>
                </a:lnTo>
                <a:lnTo>
                  <a:pt x="7361" y="4486"/>
                </a:lnTo>
                <a:lnTo>
                  <a:pt x="7706" y="4831"/>
                </a:lnTo>
                <a:lnTo>
                  <a:pt x="7764" y="4831"/>
                </a:lnTo>
                <a:lnTo>
                  <a:pt x="7764" y="4773"/>
                </a:lnTo>
                <a:lnTo>
                  <a:pt x="7706" y="4658"/>
                </a:lnTo>
                <a:lnTo>
                  <a:pt x="7591" y="4313"/>
                </a:lnTo>
                <a:lnTo>
                  <a:pt x="7189" y="3623"/>
                </a:lnTo>
                <a:lnTo>
                  <a:pt x="6729" y="2933"/>
                </a:lnTo>
                <a:lnTo>
                  <a:pt x="6154" y="2300"/>
                </a:lnTo>
                <a:lnTo>
                  <a:pt x="5579" y="1783"/>
                </a:lnTo>
                <a:lnTo>
                  <a:pt x="4946" y="1265"/>
                </a:lnTo>
                <a:lnTo>
                  <a:pt x="4313" y="805"/>
                </a:lnTo>
                <a:lnTo>
                  <a:pt x="3623" y="460"/>
                </a:lnTo>
                <a:lnTo>
                  <a:pt x="2876" y="173"/>
                </a:lnTo>
                <a:lnTo>
                  <a:pt x="2243" y="58"/>
                </a:lnTo>
                <a:lnTo>
                  <a:pt x="1553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1"/>
          <p:cNvSpPr/>
          <p:nvPr/>
        </p:nvSpPr>
        <p:spPr>
          <a:xfrm>
            <a:off x="332916" y="4687223"/>
            <a:ext cx="304069" cy="234399"/>
          </a:xfrm>
          <a:custGeom>
            <a:avLst/>
            <a:gdLst/>
            <a:ahLst/>
            <a:cxnLst/>
            <a:rect l="l" t="t" r="r" b="b"/>
            <a:pathLst>
              <a:path w="11042" h="8512" extrusionOk="0">
                <a:moveTo>
                  <a:pt x="10984" y="0"/>
                </a:moveTo>
                <a:lnTo>
                  <a:pt x="10984" y="58"/>
                </a:lnTo>
                <a:lnTo>
                  <a:pt x="10697" y="288"/>
                </a:lnTo>
                <a:lnTo>
                  <a:pt x="10467" y="575"/>
                </a:lnTo>
                <a:lnTo>
                  <a:pt x="9834" y="978"/>
                </a:lnTo>
                <a:lnTo>
                  <a:pt x="9202" y="1266"/>
                </a:lnTo>
                <a:lnTo>
                  <a:pt x="8512" y="1496"/>
                </a:lnTo>
                <a:lnTo>
                  <a:pt x="7822" y="1668"/>
                </a:lnTo>
                <a:lnTo>
                  <a:pt x="7074" y="1841"/>
                </a:lnTo>
                <a:lnTo>
                  <a:pt x="5636" y="2013"/>
                </a:lnTo>
                <a:lnTo>
                  <a:pt x="4716" y="2128"/>
                </a:lnTo>
                <a:lnTo>
                  <a:pt x="3854" y="2301"/>
                </a:lnTo>
                <a:lnTo>
                  <a:pt x="2991" y="2473"/>
                </a:lnTo>
                <a:lnTo>
                  <a:pt x="2128" y="2761"/>
                </a:lnTo>
                <a:lnTo>
                  <a:pt x="1783" y="2933"/>
                </a:lnTo>
                <a:lnTo>
                  <a:pt x="1438" y="3163"/>
                </a:lnTo>
                <a:lnTo>
                  <a:pt x="1151" y="3393"/>
                </a:lnTo>
                <a:lnTo>
                  <a:pt x="863" y="3623"/>
                </a:lnTo>
                <a:lnTo>
                  <a:pt x="633" y="3968"/>
                </a:lnTo>
                <a:lnTo>
                  <a:pt x="403" y="4256"/>
                </a:lnTo>
                <a:lnTo>
                  <a:pt x="231" y="4601"/>
                </a:lnTo>
                <a:lnTo>
                  <a:pt x="116" y="5003"/>
                </a:lnTo>
                <a:lnTo>
                  <a:pt x="58" y="5348"/>
                </a:lnTo>
                <a:lnTo>
                  <a:pt x="1" y="5751"/>
                </a:lnTo>
                <a:lnTo>
                  <a:pt x="58" y="6096"/>
                </a:lnTo>
                <a:lnTo>
                  <a:pt x="116" y="6499"/>
                </a:lnTo>
                <a:lnTo>
                  <a:pt x="173" y="6901"/>
                </a:lnTo>
                <a:lnTo>
                  <a:pt x="346" y="7246"/>
                </a:lnTo>
                <a:lnTo>
                  <a:pt x="518" y="7534"/>
                </a:lnTo>
                <a:lnTo>
                  <a:pt x="748" y="7821"/>
                </a:lnTo>
                <a:lnTo>
                  <a:pt x="1036" y="8051"/>
                </a:lnTo>
                <a:lnTo>
                  <a:pt x="1266" y="8224"/>
                </a:lnTo>
                <a:lnTo>
                  <a:pt x="1611" y="8396"/>
                </a:lnTo>
                <a:lnTo>
                  <a:pt x="1898" y="8454"/>
                </a:lnTo>
                <a:lnTo>
                  <a:pt x="2243" y="8511"/>
                </a:lnTo>
                <a:lnTo>
                  <a:pt x="2588" y="8511"/>
                </a:lnTo>
                <a:lnTo>
                  <a:pt x="3279" y="8396"/>
                </a:lnTo>
                <a:lnTo>
                  <a:pt x="3969" y="8224"/>
                </a:lnTo>
                <a:lnTo>
                  <a:pt x="4659" y="7936"/>
                </a:lnTo>
                <a:lnTo>
                  <a:pt x="5291" y="7649"/>
                </a:lnTo>
                <a:lnTo>
                  <a:pt x="5809" y="7361"/>
                </a:lnTo>
                <a:lnTo>
                  <a:pt x="6671" y="6844"/>
                </a:lnTo>
                <a:lnTo>
                  <a:pt x="7477" y="6211"/>
                </a:lnTo>
                <a:lnTo>
                  <a:pt x="8282" y="5521"/>
                </a:lnTo>
                <a:lnTo>
                  <a:pt x="8972" y="4716"/>
                </a:lnTo>
                <a:lnTo>
                  <a:pt x="9604" y="3911"/>
                </a:lnTo>
                <a:lnTo>
                  <a:pt x="10122" y="2991"/>
                </a:lnTo>
                <a:lnTo>
                  <a:pt x="10524" y="2071"/>
                </a:lnTo>
                <a:lnTo>
                  <a:pt x="10869" y="1150"/>
                </a:lnTo>
                <a:lnTo>
                  <a:pt x="10984" y="460"/>
                </a:lnTo>
                <a:lnTo>
                  <a:pt x="11042" y="115"/>
                </a:lnTo>
                <a:lnTo>
                  <a:pt x="1098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1"/>
          <p:cNvSpPr/>
          <p:nvPr/>
        </p:nvSpPr>
        <p:spPr>
          <a:xfrm>
            <a:off x="380252" y="767349"/>
            <a:ext cx="137798" cy="305666"/>
          </a:xfrm>
          <a:custGeom>
            <a:avLst/>
            <a:gdLst/>
            <a:ahLst/>
            <a:cxnLst/>
            <a:rect l="l" t="t" r="r" b="b"/>
            <a:pathLst>
              <a:path w="5004" h="11100" extrusionOk="0">
                <a:moveTo>
                  <a:pt x="3336" y="1"/>
                </a:moveTo>
                <a:lnTo>
                  <a:pt x="3106" y="173"/>
                </a:lnTo>
                <a:lnTo>
                  <a:pt x="2646" y="576"/>
                </a:lnTo>
                <a:lnTo>
                  <a:pt x="2070" y="1208"/>
                </a:lnTo>
                <a:lnTo>
                  <a:pt x="1553" y="1899"/>
                </a:lnTo>
                <a:lnTo>
                  <a:pt x="1093" y="2704"/>
                </a:lnTo>
                <a:lnTo>
                  <a:pt x="690" y="3509"/>
                </a:lnTo>
                <a:lnTo>
                  <a:pt x="403" y="4371"/>
                </a:lnTo>
                <a:lnTo>
                  <a:pt x="173" y="5234"/>
                </a:lnTo>
                <a:lnTo>
                  <a:pt x="58" y="6097"/>
                </a:lnTo>
                <a:lnTo>
                  <a:pt x="0" y="6959"/>
                </a:lnTo>
                <a:lnTo>
                  <a:pt x="0" y="7477"/>
                </a:lnTo>
                <a:lnTo>
                  <a:pt x="58" y="8109"/>
                </a:lnTo>
                <a:lnTo>
                  <a:pt x="115" y="8742"/>
                </a:lnTo>
                <a:lnTo>
                  <a:pt x="288" y="9317"/>
                </a:lnTo>
                <a:lnTo>
                  <a:pt x="518" y="9892"/>
                </a:lnTo>
                <a:lnTo>
                  <a:pt x="805" y="10410"/>
                </a:lnTo>
                <a:lnTo>
                  <a:pt x="1035" y="10582"/>
                </a:lnTo>
                <a:lnTo>
                  <a:pt x="1208" y="10755"/>
                </a:lnTo>
                <a:lnTo>
                  <a:pt x="1495" y="10927"/>
                </a:lnTo>
                <a:lnTo>
                  <a:pt x="1725" y="10985"/>
                </a:lnTo>
                <a:lnTo>
                  <a:pt x="2070" y="11042"/>
                </a:lnTo>
                <a:lnTo>
                  <a:pt x="2416" y="11100"/>
                </a:lnTo>
                <a:lnTo>
                  <a:pt x="2703" y="11042"/>
                </a:lnTo>
                <a:lnTo>
                  <a:pt x="3048" y="10985"/>
                </a:lnTo>
                <a:lnTo>
                  <a:pt x="3336" y="10812"/>
                </a:lnTo>
                <a:lnTo>
                  <a:pt x="3681" y="10697"/>
                </a:lnTo>
                <a:lnTo>
                  <a:pt x="3911" y="10525"/>
                </a:lnTo>
                <a:lnTo>
                  <a:pt x="4198" y="10295"/>
                </a:lnTo>
                <a:lnTo>
                  <a:pt x="4428" y="10064"/>
                </a:lnTo>
                <a:lnTo>
                  <a:pt x="4601" y="9777"/>
                </a:lnTo>
                <a:lnTo>
                  <a:pt x="4773" y="9489"/>
                </a:lnTo>
                <a:lnTo>
                  <a:pt x="4888" y="9202"/>
                </a:lnTo>
                <a:lnTo>
                  <a:pt x="4946" y="8857"/>
                </a:lnTo>
                <a:lnTo>
                  <a:pt x="5003" y="8569"/>
                </a:lnTo>
                <a:lnTo>
                  <a:pt x="5003" y="7879"/>
                </a:lnTo>
                <a:lnTo>
                  <a:pt x="4888" y="7132"/>
                </a:lnTo>
                <a:lnTo>
                  <a:pt x="4716" y="6384"/>
                </a:lnTo>
                <a:lnTo>
                  <a:pt x="4428" y="5636"/>
                </a:lnTo>
                <a:lnTo>
                  <a:pt x="4141" y="4889"/>
                </a:lnTo>
                <a:lnTo>
                  <a:pt x="3681" y="3739"/>
                </a:lnTo>
                <a:lnTo>
                  <a:pt x="3508" y="3106"/>
                </a:lnTo>
                <a:lnTo>
                  <a:pt x="3336" y="2531"/>
                </a:lnTo>
                <a:lnTo>
                  <a:pt x="3221" y="1899"/>
                </a:lnTo>
                <a:lnTo>
                  <a:pt x="3163" y="1266"/>
                </a:lnTo>
                <a:lnTo>
                  <a:pt x="3278" y="633"/>
                </a:lnTo>
                <a:lnTo>
                  <a:pt x="3451" y="58"/>
                </a:lnTo>
                <a:lnTo>
                  <a:pt x="345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1"/>
          <p:cNvSpPr/>
          <p:nvPr/>
        </p:nvSpPr>
        <p:spPr>
          <a:xfrm>
            <a:off x="8678042" y="4055315"/>
            <a:ext cx="262901" cy="210662"/>
          </a:xfrm>
          <a:custGeom>
            <a:avLst/>
            <a:gdLst/>
            <a:ahLst/>
            <a:cxnLst/>
            <a:rect l="l" t="t" r="r" b="b"/>
            <a:pathLst>
              <a:path w="9547" h="7650" extrusionOk="0">
                <a:moveTo>
                  <a:pt x="6902" y="1"/>
                </a:moveTo>
                <a:lnTo>
                  <a:pt x="6557" y="58"/>
                </a:lnTo>
                <a:lnTo>
                  <a:pt x="6212" y="116"/>
                </a:lnTo>
                <a:lnTo>
                  <a:pt x="5924" y="231"/>
                </a:lnTo>
                <a:lnTo>
                  <a:pt x="5636" y="346"/>
                </a:lnTo>
                <a:lnTo>
                  <a:pt x="5349" y="576"/>
                </a:lnTo>
                <a:lnTo>
                  <a:pt x="4831" y="979"/>
                </a:lnTo>
                <a:lnTo>
                  <a:pt x="4371" y="1611"/>
                </a:lnTo>
                <a:lnTo>
                  <a:pt x="3911" y="2244"/>
                </a:lnTo>
                <a:lnTo>
                  <a:pt x="3566" y="2934"/>
                </a:lnTo>
                <a:lnTo>
                  <a:pt x="3221" y="3624"/>
                </a:lnTo>
                <a:lnTo>
                  <a:pt x="2646" y="4716"/>
                </a:lnTo>
                <a:lnTo>
                  <a:pt x="2301" y="5292"/>
                </a:lnTo>
                <a:lnTo>
                  <a:pt x="1956" y="5809"/>
                </a:lnTo>
                <a:lnTo>
                  <a:pt x="1553" y="6327"/>
                </a:lnTo>
                <a:lnTo>
                  <a:pt x="1151" y="6787"/>
                </a:lnTo>
                <a:lnTo>
                  <a:pt x="633" y="7132"/>
                </a:lnTo>
                <a:lnTo>
                  <a:pt x="58" y="7419"/>
                </a:lnTo>
                <a:lnTo>
                  <a:pt x="1" y="7419"/>
                </a:lnTo>
                <a:lnTo>
                  <a:pt x="58" y="7477"/>
                </a:lnTo>
                <a:lnTo>
                  <a:pt x="403" y="7534"/>
                </a:lnTo>
                <a:lnTo>
                  <a:pt x="978" y="7649"/>
                </a:lnTo>
                <a:lnTo>
                  <a:pt x="1841" y="7649"/>
                </a:lnTo>
                <a:lnTo>
                  <a:pt x="2704" y="7592"/>
                </a:lnTo>
                <a:lnTo>
                  <a:pt x="3566" y="7362"/>
                </a:lnTo>
                <a:lnTo>
                  <a:pt x="4429" y="7132"/>
                </a:lnTo>
                <a:lnTo>
                  <a:pt x="5291" y="6787"/>
                </a:lnTo>
                <a:lnTo>
                  <a:pt x="6096" y="6384"/>
                </a:lnTo>
                <a:lnTo>
                  <a:pt x="6844" y="5867"/>
                </a:lnTo>
                <a:lnTo>
                  <a:pt x="7534" y="5349"/>
                </a:lnTo>
                <a:lnTo>
                  <a:pt x="7879" y="5004"/>
                </a:lnTo>
                <a:lnTo>
                  <a:pt x="8339" y="4544"/>
                </a:lnTo>
                <a:lnTo>
                  <a:pt x="8742" y="4084"/>
                </a:lnTo>
                <a:lnTo>
                  <a:pt x="9087" y="3566"/>
                </a:lnTo>
                <a:lnTo>
                  <a:pt x="9374" y="3049"/>
                </a:lnTo>
                <a:lnTo>
                  <a:pt x="9489" y="2474"/>
                </a:lnTo>
                <a:lnTo>
                  <a:pt x="9547" y="2186"/>
                </a:lnTo>
                <a:lnTo>
                  <a:pt x="9547" y="1899"/>
                </a:lnTo>
                <a:lnTo>
                  <a:pt x="9489" y="1611"/>
                </a:lnTo>
                <a:lnTo>
                  <a:pt x="9374" y="1381"/>
                </a:lnTo>
                <a:lnTo>
                  <a:pt x="9202" y="1094"/>
                </a:lnTo>
                <a:lnTo>
                  <a:pt x="8972" y="806"/>
                </a:lnTo>
                <a:lnTo>
                  <a:pt x="8742" y="633"/>
                </a:lnTo>
                <a:lnTo>
                  <a:pt x="8454" y="403"/>
                </a:lnTo>
                <a:lnTo>
                  <a:pt x="8167" y="288"/>
                </a:lnTo>
                <a:lnTo>
                  <a:pt x="7822" y="173"/>
                </a:lnTo>
                <a:lnTo>
                  <a:pt x="7534" y="58"/>
                </a:lnTo>
                <a:lnTo>
                  <a:pt x="724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1"/>
          <p:cNvSpPr/>
          <p:nvPr/>
        </p:nvSpPr>
        <p:spPr>
          <a:xfrm>
            <a:off x="698737" y="4467080"/>
            <a:ext cx="280332" cy="600207"/>
          </a:xfrm>
          <a:custGeom>
            <a:avLst/>
            <a:gdLst/>
            <a:ahLst/>
            <a:cxnLst/>
            <a:rect l="l" t="t" r="r" b="b"/>
            <a:pathLst>
              <a:path w="10180" h="21796" extrusionOk="0">
                <a:moveTo>
                  <a:pt x="9719" y="1"/>
                </a:moveTo>
                <a:lnTo>
                  <a:pt x="9317" y="174"/>
                </a:lnTo>
                <a:lnTo>
                  <a:pt x="8569" y="691"/>
                </a:lnTo>
                <a:lnTo>
                  <a:pt x="7477" y="1439"/>
                </a:lnTo>
                <a:lnTo>
                  <a:pt x="6499" y="2359"/>
                </a:lnTo>
                <a:lnTo>
                  <a:pt x="5521" y="3279"/>
                </a:lnTo>
                <a:lnTo>
                  <a:pt x="4659" y="4314"/>
                </a:lnTo>
                <a:lnTo>
                  <a:pt x="3854" y="5407"/>
                </a:lnTo>
                <a:lnTo>
                  <a:pt x="3049" y="6499"/>
                </a:lnTo>
                <a:lnTo>
                  <a:pt x="2358" y="7649"/>
                </a:lnTo>
                <a:lnTo>
                  <a:pt x="1726" y="8799"/>
                </a:lnTo>
                <a:lnTo>
                  <a:pt x="1266" y="9777"/>
                </a:lnTo>
                <a:lnTo>
                  <a:pt x="863" y="10755"/>
                </a:lnTo>
                <a:lnTo>
                  <a:pt x="576" y="11790"/>
                </a:lnTo>
                <a:lnTo>
                  <a:pt x="288" y="12825"/>
                </a:lnTo>
                <a:lnTo>
                  <a:pt x="116" y="13860"/>
                </a:lnTo>
                <a:lnTo>
                  <a:pt x="1" y="14895"/>
                </a:lnTo>
                <a:lnTo>
                  <a:pt x="1" y="15988"/>
                </a:lnTo>
                <a:lnTo>
                  <a:pt x="116" y="17023"/>
                </a:lnTo>
                <a:lnTo>
                  <a:pt x="288" y="17943"/>
                </a:lnTo>
                <a:lnTo>
                  <a:pt x="576" y="18806"/>
                </a:lnTo>
                <a:lnTo>
                  <a:pt x="978" y="19611"/>
                </a:lnTo>
                <a:lnTo>
                  <a:pt x="1266" y="19956"/>
                </a:lnTo>
                <a:lnTo>
                  <a:pt x="1496" y="20301"/>
                </a:lnTo>
                <a:lnTo>
                  <a:pt x="1841" y="20646"/>
                </a:lnTo>
                <a:lnTo>
                  <a:pt x="2128" y="20933"/>
                </a:lnTo>
                <a:lnTo>
                  <a:pt x="2473" y="21163"/>
                </a:lnTo>
                <a:lnTo>
                  <a:pt x="2876" y="21393"/>
                </a:lnTo>
                <a:lnTo>
                  <a:pt x="3279" y="21566"/>
                </a:lnTo>
                <a:lnTo>
                  <a:pt x="3739" y="21681"/>
                </a:lnTo>
                <a:lnTo>
                  <a:pt x="4199" y="21796"/>
                </a:lnTo>
                <a:lnTo>
                  <a:pt x="5636" y="21796"/>
                </a:lnTo>
                <a:lnTo>
                  <a:pt x="6039" y="21681"/>
                </a:lnTo>
                <a:lnTo>
                  <a:pt x="6441" y="21566"/>
                </a:lnTo>
                <a:lnTo>
                  <a:pt x="6844" y="21451"/>
                </a:lnTo>
                <a:lnTo>
                  <a:pt x="7247" y="21278"/>
                </a:lnTo>
                <a:lnTo>
                  <a:pt x="7592" y="21048"/>
                </a:lnTo>
                <a:lnTo>
                  <a:pt x="7937" y="20761"/>
                </a:lnTo>
                <a:lnTo>
                  <a:pt x="8224" y="20473"/>
                </a:lnTo>
                <a:lnTo>
                  <a:pt x="8512" y="20186"/>
                </a:lnTo>
                <a:lnTo>
                  <a:pt x="8972" y="19496"/>
                </a:lnTo>
                <a:lnTo>
                  <a:pt x="9374" y="18691"/>
                </a:lnTo>
                <a:lnTo>
                  <a:pt x="9719" y="17828"/>
                </a:lnTo>
                <a:lnTo>
                  <a:pt x="9892" y="17023"/>
                </a:lnTo>
                <a:lnTo>
                  <a:pt x="10064" y="16218"/>
                </a:lnTo>
                <a:lnTo>
                  <a:pt x="10122" y="15413"/>
                </a:lnTo>
                <a:lnTo>
                  <a:pt x="10179" y="14550"/>
                </a:lnTo>
                <a:lnTo>
                  <a:pt x="10122" y="13688"/>
                </a:lnTo>
                <a:lnTo>
                  <a:pt x="10064" y="12882"/>
                </a:lnTo>
                <a:lnTo>
                  <a:pt x="9892" y="11215"/>
                </a:lnTo>
                <a:lnTo>
                  <a:pt x="9547" y="9087"/>
                </a:lnTo>
                <a:lnTo>
                  <a:pt x="9202" y="6902"/>
                </a:lnTo>
                <a:lnTo>
                  <a:pt x="9087" y="5752"/>
                </a:lnTo>
                <a:lnTo>
                  <a:pt x="8972" y="4659"/>
                </a:lnTo>
                <a:lnTo>
                  <a:pt x="8972" y="3566"/>
                </a:lnTo>
                <a:lnTo>
                  <a:pt x="9087" y="2474"/>
                </a:lnTo>
                <a:lnTo>
                  <a:pt x="9202" y="1841"/>
                </a:lnTo>
                <a:lnTo>
                  <a:pt x="9374" y="1266"/>
                </a:lnTo>
                <a:lnTo>
                  <a:pt x="9547" y="634"/>
                </a:lnTo>
                <a:lnTo>
                  <a:pt x="9834" y="58"/>
                </a:lnTo>
                <a:lnTo>
                  <a:pt x="983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1"/>
          <p:cNvSpPr/>
          <p:nvPr/>
        </p:nvSpPr>
        <p:spPr>
          <a:xfrm>
            <a:off x="1107326" y="4517779"/>
            <a:ext cx="250233" cy="337334"/>
          </a:xfrm>
          <a:custGeom>
            <a:avLst/>
            <a:gdLst/>
            <a:ahLst/>
            <a:cxnLst/>
            <a:rect l="l" t="t" r="r" b="b"/>
            <a:pathLst>
              <a:path w="9087" h="12250" extrusionOk="0">
                <a:moveTo>
                  <a:pt x="288" y="0"/>
                </a:moveTo>
                <a:lnTo>
                  <a:pt x="230" y="58"/>
                </a:lnTo>
                <a:lnTo>
                  <a:pt x="173" y="288"/>
                </a:lnTo>
                <a:lnTo>
                  <a:pt x="58" y="863"/>
                </a:lnTo>
                <a:lnTo>
                  <a:pt x="0" y="1668"/>
                </a:lnTo>
                <a:lnTo>
                  <a:pt x="0" y="2530"/>
                </a:lnTo>
                <a:lnTo>
                  <a:pt x="0" y="3336"/>
                </a:lnTo>
                <a:lnTo>
                  <a:pt x="115" y="4198"/>
                </a:lnTo>
                <a:lnTo>
                  <a:pt x="288" y="5003"/>
                </a:lnTo>
                <a:lnTo>
                  <a:pt x="460" y="5808"/>
                </a:lnTo>
                <a:lnTo>
                  <a:pt x="748" y="6613"/>
                </a:lnTo>
                <a:lnTo>
                  <a:pt x="978" y="7361"/>
                </a:lnTo>
                <a:lnTo>
                  <a:pt x="1266" y="7994"/>
                </a:lnTo>
                <a:lnTo>
                  <a:pt x="1553" y="8569"/>
                </a:lnTo>
                <a:lnTo>
                  <a:pt x="1898" y="9144"/>
                </a:lnTo>
                <a:lnTo>
                  <a:pt x="2243" y="9719"/>
                </a:lnTo>
                <a:lnTo>
                  <a:pt x="2646" y="10236"/>
                </a:lnTo>
                <a:lnTo>
                  <a:pt x="3106" y="10696"/>
                </a:lnTo>
                <a:lnTo>
                  <a:pt x="3566" y="11156"/>
                </a:lnTo>
                <a:lnTo>
                  <a:pt x="4141" y="11559"/>
                </a:lnTo>
                <a:lnTo>
                  <a:pt x="4658" y="11847"/>
                </a:lnTo>
                <a:lnTo>
                  <a:pt x="5176" y="12077"/>
                </a:lnTo>
                <a:lnTo>
                  <a:pt x="5694" y="12192"/>
                </a:lnTo>
                <a:lnTo>
                  <a:pt x="6211" y="12249"/>
                </a:lnTo>
                <a:lnTo>
                  <a:pt x="6786" y="12192"/>
                </a:lnTo>
                <a:lnTo>
                  <a:pt x="7304" y="12077"/>
                </a:lnTo>
                <a:lnTo>
                  <a:pt x="7764" y="11789"/>
                </a:lnTo>
                <a:lnTo>
                  <a:pt x="8224" y="11386"/>
                </a:lnTo>
                <a:lnTo>
                  <a:pt x="8626" y="10984"/>
                </a:lnTo>
                <a:lnTo>
                  <a:pt x="8856" y="10466"/>
                </a:lnTo>
                <a:lnTo>
                  <a:pt x="9029" y="10006"/>
                </a:lnTo>
                <a:lnTo>
                  <a:pt x="9086" y="9489"/>
                </a:lnTo>
                <a:lnTo>
                  <a:pt x="9086" y="8971"/>
                </a:lnTo>
                <a:lnTo>
                  <a:pt x="8971" y="8454"/>
                </a:lnTo>
                <a:lnTo>
                  <a:pt x="8741" y="7936"/>
                </a:lnTo>
                <a:lnTo>
                  <a:pt x="8454" y="7419"/>
                </a:lnTo>
                <a:lnTo>
                  <a:pt x="8166" y="7016"/>
                </a:lnTo>
                <a:lnTo>
                  <a:pt x="7879" y="6613"/>
                </a:lnTo>
                <a:lnTo>
                  <a:pt x="7131" y="5866"/>
                </a:lnTo>
                <a:lnTo>
                  <a:pt x="6326" y="5176"/>
                </a:lnTo>
                <a:lnTo>
                  <a:pt x="5521" y="4601"/>
                </a:lnTo>
                <a:lnTo>
                  <a:pt x="4371" y="3911"/>
                </a:lnTo>
                <a:lnTo>
                  <a:pt x="3221" y="3163"/>
                </a:lnTo>
                <a:lnTo>
                  <a:pt x="2646" y="2760"/>
                </a:lnTo>
                <a:lnTo>
                  <a:pt x="2071" y="2300"/>
                </a:lnTo>
                <a:lnTo>
                  <a:pt x="1611" y="1840"/>
                </a:lnTo>
                <a:lnTo>
                  <a:pt x="1151" y="1380"/>
                </a:lnTo>
                <a:lnTo>
                  <a:pt x="690" y="748"/>
                </a:lnTo>
                <a:lnTo>
                  <a:pt x="28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1"/>
          <p:cNvSpPr/>
          <p:nvPr/>
        </p:nvSpPr>
        <p:spPr>
          <a:xfrm>
            <a:off x="8293219" y="4809127"/>
            <a:ext cx="283499" cy="258164"/>
          </a:xfrm>
          <a:custGeom>
            <a:avLst/>
            <a:gdLst/>
            <a:ahLst/>
            <a:cxnLst/>
            <a:rect l="l" t="t" r="r" b="b"/>
            <a:pathLst>
              <a:path w="10295" h="9375" extrusionOk="0">
                <a:moveTo>
                  <a:pt x="1" y="1"/>
                </a:moveTo>
                <a:lnTo>
                  <a:pt x="1" y="58"/>
                </a:lnTo>
                <a:lnTo>
                  <a:pt x="1" y="288"/>
                </a:lnTo>
                <a:lnTo>
                  <a:pt x="58" y="864"/>
                </a:lnTo>
                <a:lnTo>
                  <a:pt x="173" y="1554"/>
                </a:lnTo>
                <a:lnTo>
                  <a:pt x="403" y="2301"/>
                </a:lnTo>
                <a:lnTo>
                  <a:pt x="633" y="3049"/>
                </a:lnTo>
                <a:lnTo>
                  <a:pt x="978" y="3739"/>
                </a:lnTo>
                <a:lnTo>
                  <a:pt x="1323" y="4429"/>
                </a:lnTo>
                <a:lnTo>
                  <a:pt x="1668" y="5119"/>
                </a:lnTo>
                <a:lnTo>
                  <a:pt x="2128" y="5752"/>
                </a:lnTo>
                <a:lnTo>
                  <a:pt x="2531" y="6327"/>
                </a:lnTo>
                <a:lnTo>
                  <a:pt x="2934" y="6787"/>
                </a:lnTo>
                <a:lnTo>
                  <a:pt x="3336" y="7247"/>
                </a:lnTo>
                <a:lnTo>
                  <a:pt x="3796" y="7707"/>
                </a:lnTo>
                <a:lnTo>
                  <a:pt x="4256" y="8052"/>
                </a:lnTo>
                <a:lnTo>
                  <a:pt x="4716" y="8397"/>
                </a:lnTo>
                <a:lnTo>
                  <a:pt x="5234" y="8742"/>
                </a:lnTo>
                <a:lnTo>
                  <a:pt x="5809" y="8972"/>
                </a:lnTo>
                <a:lnTo>
                  <a:pt x="6384" y="9202"/>
                </a:lnTo>
                <a:lnTo>
                  <a:pt x="6901" y="9317"/>
                </a:lnTo>
                <a:lnTo>
                  <a:pt x="7419" y="9375"/>
                </a:lnTo>
                <a:lnTo>
                  <a:pt x="7937" y="9375"/>
                </a:lnTo>
                <a:lnTo>
                  <a:pt x="8397" y="9317"/>
                </a:lnTo>
                <a:lnTo>
                  <a:pt x="8857" y="9144"/>
                </a:lnTo>
                <a:lnTo>
                  <a:pt x="9259" y="8857"/>
                </a:lnTo>
                <a:lnTo>
                  <a:pt x="9662" y="8512"/>
                </a:lnTo>
                <a:lnTo>
                  <a:pt x="9949" y="8052"/>
                </a:lnTo>
                <a:lnTo>
                  <a:pt x="10179" y="7534"/>
                </a:lnTo>
                <a:lnTo>
                  <a:pt x="10294" y="7074"/>
                </a:lnTo>
                <a:lnTo>
                  <a:pt x="10294" y="6614"/>
                </a:lnTo>
                <a:lnTo>
                  <a:pt x="10237" y="6097"/>
                </a:lnTo>
                <a:lnTo>
                  <a:pt x="10064" y="5694"/>
                </a:lnTo>
                <a:lnTo>
                  <a:pt x="9834" y="5234"/>
                </a:lnTo>
                <a:lnTo>
                  <a:pt x="9547" y="4831"/>
                </a:lnTo>
                <a:lnTo>
                  <a:pt x="9144" y="4486"/>
                </a:lnTo>
                <a:lnTo>
                  <a:pt x="8799" y="4199"/>
                </a:lnTo>
                <a:lnTo>
                  <a:pt x="8397" y="3911"/>
                </a:lnTo>
                <a:lnTo>
                  <a:pt x="7592" y="3451"/>
                </a:lnTo>
                <a:lnTo>
                  <a:pt x="6671" y="3049"/>
                </a:lnTo>
                <a:lnTo>
                  <a:pt x="5809" y="2761"/>
                </a:lnTo>
                <a:lnTo>
                  <a:pt x="4601" y="2416"/>
                </a:lnTo>
                <a:lnTo>
                  <a:pt x="3394" y="2014"/>
                </a:lnTo>
                <a:lnTo>
                  <a:pt x="2819" y="1841"/>
                </a:lnTo>
                <a:lnTo>
                  <a:pt x="2186" y="1611"/>
                </a:lnTo>
                <a:lnTo>
                  <a:pt x="1668" y="1324"/>
                </a:lnTo>
                <a:lnTo>
                  <a:pt x="1093" y="979"/>
                </a:lnTo>
                <a:lnTo>
                  <a:pt x="576" y="576"/>
                </a:lnTo>
                <a:lnTo>
                  <a:pt x="58" y="58"/>
                </a:lnTo>
                <a:lnTo>
                  <a:pt x="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1"/>
          <p:cNvSpPr/>
          <p:nvPr/>
        </p:nvSpPr>
        <p:spPr>
          <a:xfrm>
            <a:off x="8049338" y="4737885"/>
            <a:ext cx="142562" cy="210634"/>
          </a:xfrm>
          <a:custGeom>
            <a:avLst/>
            <a:gdLst/>
            <a:ahLst/>
            <a:cxnLst/>
            <a:rect l="l" t="t" r="r" b="b"/>
            <a:pathLst>
              <a:path w="5177" h="7649" extrusionOk="0">
                <a:moveTo>
                  <a:pt x="1" y="0"/>
                </a:moveTo>
                <a:lnTo>
                  <a:pt x="1" y="58"/>
                </a:lnTo>
                <a:lnTo>
                  <a:pt x="288" y="403"/>
                </a:lnTo>
                <a:lnTo>
                  <a:pt x="518" y="863"/>
                </a:lnTo>
                <a:lnTo>
                  <a:pt x="633" y="1265"/>
                </a:lnTo>
                <a:lnTo>
                  <a:pt x="748" y="1668"/>
                </a:lnTo>
                <a:lnTo>
                  <a:pt x="863" y="2473"/>
                </a:lnTo>
                <a:lnTo>
                  <a:pt x="1036" y="4141"/>
                </a:lnTo>
                <a:lnTo>
                  <a:pt x="1093" y="4773"/>
                </a:lnTo>
                <a:lnTo>
                  <a:pt x="1266" y="5406"/>
                </a:lnTo>
                <a:lnTo>
                  <a:pt x="1438" y="5981"/>
                </a:lnTo>
                <a:lnTo>
                  <a:pt x="1726" y="6556"/>
                </a:lnTo>
                <a:lnTo>
                  <a:pt x="1898" y="6843"/>
                </a:lnTo>
                <a:lnTo>
                  <a:pt x="2128" y="7131"/>
                </a:lnTo>
                <a:lnTo>
                  <a:pt x="2416" y="7303"/>
                </a:lnTo>
                <a:lnTo>
                  <a:pt x="2646" y="7476"/>
                </a:lnTo>
                <a:lnTo>
                  <a:pt x="2934" y="7591"/>
                </a:lnTo>
                <a:lnTo>
                  <a:pt x="3279" y="7649"/>
                </a:lnTo>
                <a:lnTo>
                  <a:pt x="3624" y="7649"/>
                </a:lnTo>
                <a:lnTo>
                  <a:pt x="3969" y="7534"/>
                </a:lnTo>
                <a:lnTo>
                  <a:pt x="4314" y="7418"/>
                </a:lnTo>
                <a:lnTo>
                  <a:pt x="4601" y="7188"/>
                </a:lnTo>
                <a:lnTo>
                  <a:pt x="4774" y="6958"/>
                </a:lnTo>
                <a:lnTo>
                  <a:pt x="4946" y="6728"/>
                </a:lnTo>
                <a:lnTo>
                  <a:pt x="5119" y="6383"/>
                </a:lnTo>
                <a:lnTo>
                  <a:pt x="5176" y="6096"/>
                </a:lnTo>
                <a:lnTo>
                  <a:pt x="5176" y="5693"/>
                </a:lnTo>
                <a:lnTo>
                  <a:pt x="5176" y="5348"/>
                </a:lnTo>
                <a:lnTo>
                  <a:pt x="5119" y="4946"/>
                </a:lnTo>
                <a:lnTo>
                  <a:pt x="5004" y="4543"/>
                </a:lnTo>
                <a:lnTo>
                  <a:pt x="4889" y="4198"/>
                </a:lnTo>
                <a:lnTo>
                  <a:pt x="4716" y="3796"/>
                </a:lnTo>
                <a:lnTo>
                  <a:pt x="4314" y="3106"/>
                </a:lnTo>
                <a:lnTo>
                  <a:pt x="3796" y="2473"/>
                </a:lnTo>
                <a:lnTo>
                  <a:pt x="3106" y="1783"/>
                </a:lnTo>
                <a:lnTo>
                  <a:pt x="2301" y="1093"/>
                </a:lnTo>
                <a:lnTo>
                  <a:pt x="1438" y="575"/>
                </a:lnTo>
                <a:lnTo>
                  <a:pt x="978" y="345"/>
                </a:lnTo>
                <a:lnTo>
                  <a:pt x="518" y="115"/>
                </a:lnTo>
                <a:lnTo>
                  <a:pt x="231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1"/>
          <p:cNvSpPr/>
          <p:nvPr/>
        </p:nvSpPr>
        <p:spPr>
          <a:xfrm>
            <a:off x="8526030" y="4302363"/>
            <a:ext cx="568512" cy="234399"/>
          </a:xfrm>
          <a:custGeom>
            <a:avLst/>
            <a:gdLst/>
            <a:ahLst/>
            <a:cxnLst/>
            <a:rect l="l" t="t" r="r" b="b"/>
            <a:pathLst>
              <a:path w="20645" h="8512" extrusionOk="0">
                <a:moveTo>
                  <a:pt x="15699" y="1"/>
                </a:moveTo>
                <a:lnTo>
                  <a:pt x="14779" y="58"/>
                </a:lnTo>
                <a:lnTo>
                  <a:pt x="13802" y="231"/>
                </a:lnTo>
                <a:lnTo>
                  <a:pt x="12882" y="461"/>
                </a:lnTo>
                <a:lnTo>
                  <a:pt x="11962" y="806"/>
                </a:lnTo>
                <a:lnTo>
                  <a:pt x="11099" y="1151"/>
                </a:lnTo>
                <a:lnTo>
                  <a:pt x="9316" y="1899"/>
                </a:lnTo>
                <a:lnTo>
                  <a:pt x="8224" y="2416"/>
                </a:lnTo>
                <a:lnTo>
                  <a:pt x="7131" y="2934"/>
                </a:lnTo>
                <a:lnTo>
                  <a:pt x="5981" y="3451"/>
                </a:lnTo>
                <a:lnTo>
                  <a:pt x="4831" y="3854"/>
                </a:lnTo>
                <a:lnTo>
                  <a:pt x="3623" y="4256"/>
                </a:lnTo>
                <a:lnTo>
                  <a:pt x="3048" y="4371"/>
                </a:lnTo>
                <a:lnTo>
                  <a:pt x="2473" y="4429"/>
                </a:lnTo>
                <a:lnTo>
                  <a:pt x="1840" y="4486"/>
                </a:lnTo>
                <a:lnTo>
                  <a:pt x="1265" y="4429"/>
                </a:lnTo>
                <a:lnTo>
                  <a:pt x="633" y="4371"/>
                </a:lnTo>
                <a:lnTo>
                  <a:pt x="58" y="4199"/>
                </a:lnTo>
                <a:lnTo>
                  <a:pt x="0" y="4199"/>
                </a:lnTo>
                <a:lnTo>
                  <a:pt x="0" y="4314"/>
                </a:lnTo>
                <a:lnTo>
                  <a:pt x="288" y="4601"/>
                </a:lnTo>
                <a:lnTo>
                  <a:pt x="863" y="5119"/>
                </a:lnTo>
                <a:lnTo>
                  <a:pt x="1725" y="5637"/>
                </a:lnTo>
                <a:lnTo>
                  <a:pt x="2530" y="6154"/>
                </a:lnTo>
                <a:lnTo>
                  <a:pt x="3451" y="6557"/>
                </a:lnTo>
                <a:lnTo>
                  <a:pt x="4371" y="6959"/>
                </a:lnTo>
                <a:lnTo>
                  <a:pt x="5291" y="7304"/>
                </a:lnTo>
                <a:lnTo>
                  <a:pt x="6211" y="7592"/>
                </a:lnTo>
                <a:lnTo>
                  <a:pt x="7131" y="7879"/>
                </a:lnTo>
                <a:lnTo>
                  <a:pt x="8051" y="8052"/>
                </a:lnTo>
                <a:lnTo>
                  <a:pt x="8971" y="8224"/>
                </a:lnTo>
                <a:lnTo>
                  <a:pt x="9949" y="8397"/>
                </a:lnTo>
                <a:lnTo>
                  <a:pt x="10869" y="8454"/>
                </a:lnTo>
                <a:lnTo>
                  <a:pt x="11847" y="8512"/>
                </a:lnTo>
                <a:lnTo>
                  <a:pt x="12767" y="8512"/>
                </a:lnTo>
                <a:lnTo>
                  <a:pt x="13744" y="8454"/>
                </a:lnTo>
                <a:lnTo>
                  <a:pt x="14664" y="8339"/>
                </a:lnTo>
                <a:lnTo>
                  <a:pt x="15584" y="8167"/>
                </a:lnTo>
                <a:lnTo>
                  <a:pt x="16275" y="7994"/>
                </a:lnTo>
                <a:lnTo>
                  <a:pt x="17022" y="7707"/>
                </a:lnTo>
                <a:lnTo>
                  <a:pt x="17827" y="7419"/>
                </a:lnTo>
                <a:lnTo>
                  <a:pt x="18517" y="7017"/>
                </a:lnTo>
                <a:lnTo>
                  <a:pt x="19207" y="6557"/>
                </a:lnTo>
                <a:lnTo>
                  <a:pt x="19495" y="6327"/>
                </a:lnTo>
                <a:lnTo>
                  <a:pt x="19782" y="6039"/>
                </a:lnTo>
                <a:lnTo>
                  <a:pt x="20012" y="5752"/>
                </a:lnTo>
                <a:lnTo>
                  <a:pt x="20242" y="5407"/>
                </a:lnTo>
                <a:lnTo>
                  <a:pt x="20415" y="5061"/>
                </a:lnTo>
                <a:lnTo>
                  <a:pt x="20530" y="4716"/>
                </a:lnTo>
                <a:lnTo>
                  <a:pt x="20588" y="4314"/>
                </a:lnTo>
                <a:lnTo>
                  <a:pt x="20645" y="3854"/>
                </a:lnTo>
                <a:lnTo>
                  <a:pt x="20588" y="3451"/>
                </a:lnTo>
                <a:lnTo>
                  <a:pt x="20472" y="3049"/>
                </a:lnTo>
                <a:lnTo>
                  <a:pt x="20300" y="2704"/>
                </a:lnTo>
                <a:lnTo>
                  <a:pt x="20127" y="2301"/>
                </a:lnTo>
                <a:lnTo>
                  <a:pt x="19897" y="1956"/>
                </a:lnTo>
                <a:lnTo>
                  <a:pt x="19610" y="1611"/>
                </a:lnTo>
                <a:lnTo>
                  <a:pt x="19322" y="1324"/>
                </a:lnTo>
                <a:lnTo>
                  <a:pt x="18977" y="1036"/>
                </a:lnTo>
                <a:lnTo>
                  <a:pt x="18632" y="748"/>
                </a:lnTo>
                <a:lnTo>
                  <a:pt x="18230" y="576"/>
                </a:lnTo>
                <a:lnTo>
                  <a:pt x="17885" y="346"/>
                </a:lnTo>
                <a:lnTo>
                  <a:pt x="17482" y="231"/>
                </a:lnTo>
                <a:lnTo>
                  <a:pt x="17080" y="116"/>
                </a:lnTo>
                <a:lnTo>
                  <a:pt x="16677" y="58"/>
                </a:lnTo>
                <a:lnTo>
                  <a:pt x="1569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1"/>
          <p:cNvSpPr/>
          <p:nvPr/>
        </p:nvSpPr>
        <p:spPr>
          <a:xfrm>
            <a:off x="8324889" y="4419567"/>
            <a:ext cx="484605" cy="473507"/>
          </a:xfrm>
          <a:custGeom>
            <a:avLst/>
            <a:gdLst/>
            <a:ahLst/>
            <a:cxnLst/>
            <a:rect l="l" t="t" r="r" b="b"/>
            <a:pathLst>
              <a:path w="17598" h="17195" extrusionOk="0">
                <a:moveTo>
                  <a:pt x="58" y="0"/>
                </a:moveTo>
                <a:lnTo>
                  <a:pt x="58" y="115"/>
                </a:lnTo>
                <a:lnTo>
                  <a:pt x="1" y="518"/>
                </a:lnTo>
                <a:lnTo>
                  <a:pt x="58" y="1438"/>
                </a:lnTo>
                <a:lnTo>
                  <a:pt x="231" y="2761"/>
                </a:lnTo>
                <a:lnTo>
                  <a:pt x="576" y="4083"/>
                </a:lnTo>
                <a:lnTo>
                  <a:pt x="921" y="5348"/>
                </a:lnTo>
                <a:lnTo>
                  <a:pt x="1439" y="6671"/>
                </a:lnTo>
                <a:lnTo>
                  <a:pt x="1956" y="7879"/>
                </a:lnTo>
                <a:lnTo>
                  <a:pt x="2589" y="9086"/>
                </a:lnTo>
                <a:lnTo>
                  <a:pt x="3279" y="10237"/>
                </a:lnTo>
                <a:lnTo>
                  <a:pt x="3969" y="11329"/>
                </a:lnTo>
                <a:lnTo>
                  <a:pt x="4601" y="12249"/>
                </a:lnTo>
                <a:lnTo>
                  <a:pt x="5291" y="13054"/>
                </a:lnTo>
                <a:lnTo>
                  <a:pt x="6039" y="13859"/>
                </a:lnTo>
                <a:lnTo>
                  <a:pt x="6787" y="14550"/>
                </a:lnTo>
                <a:lnTo>
                  <a:pt x="7649" y="15240"/>
                </a:lnTo>
                <a:lnTo>
                  <a:pt x="8512" y="15815"/>
                </a:lnTo>
                <a:lnTo>
                  <a:pt x="9489" y="16332"/>
                </a:lnTo>
                <a:lnTo>
                  <a:pt x="10467" y="16735"/>
                </a:lnTo>
                <a:lnTo>
                  <a:pt x="11387" y="17022"/>
                </a:lnTo>
                <a:lnTo>
                  <a:pt x="12250" y="17195"/>
                </a:lnTo>
                <a:lnTo>
                  <a:pt x="13630" y="17195"/>
                </a:lnTo>
                <a:lnTo>
                  <a:pt x="14032" y="17080"/>
                </a:lnTo>
                <a:lnTo>
                  <a:pt x="14435" y="16965"/>
                </a:lnTo>
                <a:lnTo>
                  <a:pt x="14838" y="16850"/>
                </a:lnTo>
                <a:lnTo>
                  <a:pt x="15240" y="16620"/>
                </a:lnTo>
                <a:lnTo>
                  <a:pt x="15585" y="16390"/>
                </a:lnTo>
                <a:lnTo>
                  <a:pt x="15988" y="16102"/>
                </a:lnTo>
                <a:lnTo>
                  <a:pt x="16275" y="15815"/>
                </a:lnTo>
                <a:lnTo>
                  <a:pt x="16620" y="15412"/>
                </a:lnTo>
                <a:lnTo>
                  <a:pt x="16850" y="15010"/>
                </a:lnTo>
                <a:lnTo>
                  <a:pt x="17080" y="14607"/>
                </a:lnTo>
                <a:lnTo>
                  <a:pt x="17310" y="14204"/>
                </a:lnTo>
                <a:lnTo>
                  <a:pt x="17425" y="13744"/>
                </a:lnTo>
                <a:lnTo>
                  <a:pt x="17540" y="13342"/>
                </a:lnTo>
                <a:lnTo>
                  <a:pt x="17598" y="12939"/>
                </a:lnTo>
                <a:lnTo>
                  <a:pt x="17598" y="12479"/>
                </a:lnTo>
                <a:lnTo>
                  <a:pt x="17598" y="12077"/>
                </a:lnTo>
                <a:lnTo>
                  <a:pt x="17540" y="11674"/>
                </a:lnTo>
                <a:lnTo>
                  <a:pt x="17425" y="11272"/>
                </a:lnTo>
                <a:lnTo>
                  <a:pt x="17253" y="10869"/>
                </a:lnTo>
                <a:lnTo>
                  <a:pt x="16908" y="10122"/>
                </a:lnTo>
                <a:lnTo>
                  <a:pt x="16390" y="9374"/>
                </a:lnTo>
                <a:lnTo>
                  <a:pt x="15758" y="8684"/>
                </a:lnTo>
                <a:lnTo>
                  <a:pt x="15183" y="8109"/>
                </a:lnTo>
                <a:lnTo>
                  <a:pt x="14492" y="7591"/>
                </a:lnTo>
                <a:lnTo>
                  <a:pt x="13802" y="7131"/>
                </a:lnTo>
                <a:lnTo>
                  <a:pt x="13112" y="6671"/>
                </a:lnTo>
                <a:lnTo>
                  <a:pt x="12365" y="6326"/>
                </a:lnTo>
                <a:lnTo>
                  <a:pt x="11560" y="5924"/>
                </a:lnTo>
                <a:lnTo>
                  <a:pt x="10007" y="5348"/>
                </a:lnTo>
                <a:lnTo>
                  <a:pt x="7994" y="4601"/>
                </a:lnTo>
                <a:lnTo>
                  <a:pt x="5867" y="3853"/>
                </a:lnTo>
                <a:lnTo>
                  <a:pt x="4831" y="3451"/>
                </a:lnTo>
                <a:lnTo>
                  <a:pt x="3796" y="2991"/>
                </a:lnTo>
                <a:lnTo>
                  <a:pt x="2819" y="2473"/>
                </a:lnTo>
                <a:lnTo>
                  <a:pt x="1956" y="1841"/>
                </a:lnTo>
                <a:lnTo>
                  <a:pt x="1439" y="1438"/>
                </a:lnTo>
                <a:lnTo>
                  <a:pt x="978" y="1036"/>
                </a:lnTo>
                <a:lnTo>
                  <a:pt x="518" y="518"/>
                </a:lnTo>
                <a:lnTo>
                  <a:pt x="116" y="58"/>
                </a:lnTo>
                <a:lnTo>
                  <a:pt x="5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1"/>
          <p:cNvSpPr/>
          <p:nvPr/>
        </p:nvSpPr>
        <p:spPr>
          <a:xfrm>
            <a:off x="8117441" y="4546244"/>
            <a:ext cx="140964" cy="110894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71" y="1"/>
                </a:moveTo>
                <a:lnTo>
                  <a:pt x="1553" y="116"/>
                </a:lnTo>
                <a:lnTo>
                  <a:pt x="1208" y="231"/>
                </a:lnTo>
                <a:lnTo>
                  <a:pt x="806" y="461"/>
                </a:lnTo>
                <a:lnTo>
                  <a:pt x="518" y="748"/>
                </a:lnTo>
                <a:lnTo>
                  <a:pt x="288" y="1094"/>
                </a:lnTo>
                <a:lnTo>
                  <a:pt x="115" y="1439"/>
                </a:lnTo>
                <a:lnTo>
                  <a:pt x="0" y="1841"/>
                </a:lnTo>
                <a:lnTo>
                  <a:pt x="58" y="2244"/>
                </a:lnTo>
                <a:lnTo>
                  <a:pt x="230" y="2646"/>
                </a:lnTo>
                <a:lnTo>
                  <a:pt x="518" y="3049"/>
                </a:lnTo>
                <a:lnTo>
                  <a:pt x="863" y="3394"/>
                </a:lnTo>
                <a:lnTo>
                  <a:pt x="1266" y="3624"/>
                </a:lnTo>
                <a:lnTo>
                  <a:pt x="1726" y="3796"/>
                </a:lnTo>
                <a:lnTo>
                  <a:pt x="2186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8" y="3739"/>
                </a:lnTo>
                <a:lnTo>
                  <a:pt x="4313" y="3509"/>
                </a:lnTo>
                <a:lnTo>
                  <a:pt x="4659" y="3279"/>
                </a:lnTo>
                <a:lnTo>
                  <a:pt x="4889" y="2934"/>
                </a:lnTo>
                <a:lnTo>
                  <a:pt x="5061" y="2589"/>
                </a:lnTo>
                <a:lnTo>
                  <a:pt x="5119" y="2186"/>
                </a:lnTo>
                <a:lnTo>
                  <a:pt x="5119" y="1784"/>
                </a:lnTo>
                <a:lnTo>
                  <a:pt x="4946" y="1324"/>
                </a:lnTo>
                <a:lnTo>
                  <a:pt x="4659" y="979"/>
                </a:lnTo>
                <a:lnTo>
                  <a:pt x="4313" y="633"/>
                </a:lnTo>
                <a:lnTo>
                  <a:pt x="3911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1"/>
          <p:cNvSpPr/>
          <p:nvPr/>
        </p:nvSpPr>
        <p:spPr>
          <a:xfrm>
            <a:off x="1055058" y="4866169"/>
            <a:ext cx="98226" cy="77628"/>
          </a:xfrm>
          <a:custGeom>
            <a:avLst/>
            <a:gdLst/>
            <a:ahLst/>
            <a:cxnLst/>
            <a:rect l="l" t="t" r="r" b="b"/>
            <a:pathLst>
              <a:path w="3567" h="2819" extrusionOk="0">
                <a:moveTo>
                  <a:pt x="1381" y="1"/>
                </a:moveTo>
                <a:lnTo>
                  <a:pt x="1093" y="58"/>
                </a:lnTo>
                <a:lnTo>
                  <a:pt x="806" y="173"/>
                </a:lnTo>
                <a:lnTo>
                  <a:pt x="576" y="346"/>
                </a:lnTo>
                <a:lnTo>
                  <a:pt x="346" y="518"/>
                </a:lnTo>
                <a:lnTo>
                  <a:pt x="173" y="748"/>
                </a:lnTo>
                <a:lnTo>
                  <a:pt x="58" y="1036"/>
                </a:lnTo>
                <a:lnTo>
                  <a:pt x="1" y="1266"/>
                </a:lnTo>
                <a:lnTo>
                  <a:pt x="1" y="1553"/>
                </a:lnTo>
                <a:lnTo>
                  <a:pt x="173" y="1841"/>
                </a:lnTo>
                <a:lnTo>
                  <a:pt x="346" y="2128"/>
                </a:lnTo>
                <a:lnTo>
                  <a:pt x="576" y="2358"/>
                </a:lnTo>
                <a:lnTo>
                  <a:pt x="863" y="2531"/>
                </a:lnTo>
                <a:lnTo>
                  <a:pt x="1151" y="2646"/>
                </a:lnTo>
                <a:lnTo>
                  <a:pt x="1496" y="2761"/>
                </a:lnTo>
                <a:lnTo>
                  <a:pt x="1841" y="2818"/>
                </a:lnTo>
                <a:lnTo>
                  <a:pt x="2128" y="2818"/>
                </a:lnTo>
                <a:lnTo>
                  <a:pt x="2473" y="2703"/>
                </a:lnTo>
                <a:lnTo>
                  <a:pt x="2761" y="2646"/>
                </a:lnTo>
                <a:lnTo>
                  <a:pt x="2991" y="2473"/>
                </a:lnTo>
                <a:lnTo>
                  <a:pt x="3221" y="2301"/>
                </a:lnTo>
                <a:lnTo>
                  <a:pt x="3394" y="2071"/>
                </a:lnTo>
                <a:lnTo>
                  <a:pt x="3509" y="1783"/>
                </a:lnTo>
                <a:lnTo>
                  <a:pt x="3566" y="1496"/>
                </a:lnTo>
                <a:lnTo>
                  <a:pt x="3509" y="1208"/>
                </a:lnTo>
                <a:lnTo>
                  <a:pt x="3394" y="921"/>
                </a:lnTo>
                <a:lnTo>
                  <a:pt x="3221" y="691"/>
                </a:lnTo>
                <a:lnTo>
                  <a:pt x="2991" y="461"/>
                </a:lnTo>
                <a:lnTo>
                  <a:pt x="2703" y="288"/>
                </a:lnTo>
                <a:lnTo>
                  <a:pt x="2416" y="116"/>
                </a:lnTo>
                <a:lnTo>
                  <a:pt x="2071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1"/>
          <p:cNvSpPr/>
          <p:nvPr/>
        </p:nvSpPr>
        <p:spPr>
          <a:xfrm>
            <a:off x="156942" y="946322"/>
            <a:ext cx="98226" cy="76031"/>
          </a:xfrm>
          <a:custGeom>
            <a:avLst/>
            <a:gdLst/>
            <a:ahLst/>
            <a:cxnLst/>
            <a:rect l="l" t="t" r="r" b="b"/>
            <a:pathLst>
              <a:path w="3567" h="2761" extrusionOk="0">
                <a:moveTo>
                  <a:pt x="1726" y="0"/>
                </a:moveTo>
                <a:lnTo>
                  <a:pt x="1381" y="58"/>
                </a:lnTo>
                <a:lnTo>
                  <a:pt x="1093" y="115"/>
                </a:lnTo>
                <a:lnTo>
                  <a:pt x="748" y="288"/>
                </a:lnTo>
                <a:lnTo>
                  <a:pt x="518" y="460"/>
                </a:lnTo>
                <a:lnTo>
                  <a:pt x="346" y="690"/>
                </a:lnTo>
                <a:lnTo>
                  <a:pt x="173" y="920"/>
                </a:lnTo>
                <a:lnTo>
                  <a:pt x="58" y="1150"/>
                </a:lnTo>
                <a:lnTo>
                  <a:pt x="1" y="1438"/>
                </a:lnTo>
                <a:lnTo>
                  <a:pt x="1" y="1725"/>
                </a:lnTo>
                <a:lnTo>
                  <a:pt x="116" y="2013"/>
                </a:lnTo>
                <a:lnTo>
                  <a:pt x="288" y="2243"/>
                </a:lnTo>
                <a:lnTo>
                  <a:pt x="576" y="2473"/>
                </a:lnTo>
                <a:lnTo>
                  <a:pt x="863" y="2588"/>
                </a:lnTo>
                <a:lnTo>
                  <a:pt x="1208" y="2703"/>
                </a:lnTo>
                <a:lnTo>
                  <a:pt x="1496" y="2760"/>
                </a:lnTo>
                <a:lnTo>
                  <a:pt x="2186" y="2760"/>
                </a:lnTo>
                <a:lnTo>
                  <a:pt x="2474" y="2645"/>
                </a:lnTo>
                <a:lnTo>
                  <a:pt x="2819" y="2473"/>
                </a:lnTo>
                <a:lnTo>
                  <a:pt x="3049" y="2300"/>
                </a:lnTo>
                <a:lnTo>
                  <a:pt x="3221" y="2128"/>
                </a:lnTo>
                <a:lnTo>
                  <a:pt x="3394" y="1898"/>
                </a:lnTo>
                <a:lnTo>
                  <a:pt x="3509" y="1610"/>
                </a:lnTo>
                <a:lnTo>
                  <a:pt x="3566" y="1323"/>
                </a:lnTo>
                <a:lnTo>
                  <a:pt x="3509" y="1035"/>
                </a:lnTo>
                <a:lnTo>
                  <a:pt x="3451" y="805"/>
                </a:lnTo>
                <a:lnTo>
                  <a:pt x="3221" y="518"/>
                </a:lnTo>
                <a:lnTo>
                  <a:pt x="2991" y="345"/>
                </a:lnTo>
                <a:lnTo>
                  <a:pt x="2704" y="173"/>
                </a:lnTo>
                <a:lnTo>
                  <a:pt x="2359" y="58"/>
                </a:lnTo>
                <a:lnTo>
                  <a:pt x="207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1"/>
          <p:cNvSpPr/>
          <p:nvPr/>
        </p:nvSpPr>
        <p:spPr>
          <a:xfrm>
            <a:off x="128635" y="4414840"/>
            <a:ext cx="140964" cy="110866"/>
          </a:xfrm>
          <a:custGeom>
            <a:avLst/>
            <a:gdLst/>
            <a:ahLst/>
            <a:cxnLst/>
            <a:rect l="l" t="t" r="r" b="b"/>
            <a:pathLst>
              <a:path w="5119" h="4026" extrusionOk="0">
                <a:moveTo>
                  <a:pt x="2013" y="0"/>
                </a:moveTo>
                <a:lnTo>
                  <a:pt x="1553" y="115"/>
                </a:lnTo>
                <a:lnTo>
                  <a:pt x="1150" y="230"/>
                </a:lnTo>
                <a:lnTo>
                  <a:pt x="805" y="460"/>
                </a:lnTo>
                <a:lnTo>
                  <a:pt x="518" y="748"/>
                </a:lnTo>
                <a:lnTo>
                  <a:pt x="230" y="1093"/>
                </a:lnTo>
                <a:lnTo>
                  <a:pt x="58" y="1438"/>
                </a:lnTo>
                <a:lnTo>
                  <a:pt x="0" y="1840"/>
                </a:lnTo>
                <a:lnTo>
                  <a:pt x="58" y="2243"/>
                </a:lnTo>
                <a:lnTo>
                  <a:pt x="230" y="2646"/>
                </a:lnTo>
                <a:lnTo>
                  <a:pt x="518" y="3048"/>
                </a:lnTo>
                <a:lnTo>
                  <a:pt x="863" y="3336"/>
                </a:lnTo>
                <a:lnTo>
                  <a:pt x="1265" y="3623"/>
                </a:lnTo>
                <a:lnTo>
                  <a:pt x="1668" y="3796"/>
                </a:lnTo>
                <a:lnTo>
                  <a:pt x="2128" y="3968"/>
                </a:lnTo>
                <a:lnTo>
                  <a:pt x="2646" y="4026"/>
                </a:lnTo>
                <a:lnTo>
                  <a:pt x="3106" y="3968"/>
                </a:lnTo>
                <a:lnTo>
                  <a:pt x="3566" y="3911"/>
                </a:lnTo>
                <a:lnTo>
                  <a:pt x="3968" y="3738"/>
                </a:lnTo>
                <a:lnTo>
                  <a:pt x="4313" y="3508"/>
                </a:lnTo>
                <a:lnTo>
                  <a:pt x="4658" y="3221"/>
                </a:lnTo>
                <a:lnTo>
                  <a:pt x="4888" y="2933"/>
                </a:lnTo>
                <a:lnTo>
                  <a:pt x="5061" y="2531"/>
                </a:lnTo>
                <a:lnTo>
                  <a:pt x="5118" y="2186"/>
                </a:lnTo>
                <a:lnTo>
                  <a:pt x="5061" y="1725"/>
                </a:lnTo>
                <a:lnTo>
                  <a:pt x="4888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3" y="345"/>
                </a:lnTo>
                <a:lnTo>
                  <a:pt x="3451" y="173"/>
                </a:lnTo>
                <a:lnTo>
                  <a:pt x="2991" y="58"/>
                </a:lnTo>
                <a:lnTo>
                  <a:pt x="253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"/>
          <p:cNvSpPr/>
          <p:nvPr/>
        </p:nvSpPr>
        <p:spPr>
          <a:xfrm>
            <a:off x="65297" y="4585854"/>
            <a:ext cx="291402" cy="139395"/>
          </a:xfrm>
          <a:custGeom>
            <a:avLst/>
            <a:gdLst/>
            <a:ahLst/>
            <a:cxnLst/>
            <a:rect l="l" t="t" r="r" b="b"/>
            <a:pathLst>
              <a:path w="10582" h="5062" extrusionOk="0">
                <a:moveTo>
                  <a:pt x="2013" y="1"/>
                </a:moveTo>
                <a:lnTo>
                  <a:pt x="1610" y="116"/>
                </a:lnTo>
                <a:lnTo>
                  <a:pt x="1150" y="288"/>
                </a:lnTo>
                <a:lnTo>
                  <a:pt x="748" y="519"/>
                </a:lnTo>
                <a:lnTo>
                  <a:pt x="460" y="806"/>
                </a:lnTo>
                <a:lnTo>
                  <a:pt x="173" y="1209"/>
                </a:lnTo>
                <a:lnTo>
                  <a:pt x="0" y="1554"/>
                </a:lnTo>
                <a:lnTo>
                  <a:pt x="0" y="1784"/>
                </a:lnTo>
                <a:lnTo>
                  <a:pt x="0" y="2014"/>
                </a:lnTo>
                <a:lnTo>
                  <a:pt x="58" y="2416"/>
                </a:lnTo>
                <a:lnTo>
                  <a:pt x="230" y="2761"/>
                </a:lnTo>
                <a:lnTo>
                  <a:pt x="460" y="3106"/>
                </a:lnTo>
                <a:lnTo>
                  <a:pt x="748" y="3394"/>
                </a:lnTo>
                <a:lnTo>
                  <a:pt x="1093" y="3681"/>
                </a:lnTo>
                <a:lnTo>
                  <a:pt x="1438" y="3911"/>
                </a:lnTo>
                <a:lnTo>
                  <a:pt x="2185" y="4314"/>
                </a:lnTo>
                <a:lnTo>
                  <a:pt x="2645" y="4486"/>
                </a:lnTo>
                <a:lnTo>
                  <a:pt x="3105" y="4659"/>
                </a:lnTo>
                <a:lnTo>
                  <a:pt x="4083" y="4889"/>
                </a:lnTo>
                <a:lnTo>
                  <a:pt x="5061" y="5004"/>
                </a:lnTo>
                <a:lnTo>
                  <a:pt x="6038" y="5062"/>
                </a:lnTo>
                <a:lnTo>
                  <a:pt x="7073" y="5004"/>
                </a:lnTo>
                <a:lnTo>
                  <a:pt x="8108" y="4831"/>
                </a:lnTo>
                <a:lnTo>
                  <a:pt x="9086" y="4601"/>
                </a:lnTo>
                <a:lnTo>
                  <a:pt x="10064" y="4256"/>
                </a:lnTo>
                <a:lnTo>
                  <a:pt x="10409" y="4026"/>
                </a:lnTo>
                <a:lnTo>
                  <a:pt x="10581" y="3911"/>
                </a:lnTo>
                <a:lnTo>
                  <a:pt x="10236" y="3911"/>
                </a:lnTo>
                <a:lnTo>
                  <a:pt x="9949" y="3854"/>
                </a:lnTo>
                <a:lnTo>
                  <a:pt x="9316" y="3739"/>
                </a:lnTo>
                <a:lnTo>
                  <a:pt x="8741" y="3509"/>
                </a:lnTo>
                <a:lnTo>
                  <a:pt x="8166" y="3221"/>
                </a:lnTo>
                <a:lnTo>
                  <a:pt x="7591" y="2876"/>
                </a:lnTo>
                <a:lnTo>
                  <a:pt x="7073" y="2474"/>
                </a:lnTo>
                <a:lnTo>
                  <a:pt x="6038" y="1726"/>
                </a:lnTo>
                <a:lnTo>
                  <a:pt x="5233" y="1151"/>
                </a:lnTo>
                <a:lnTo>
                  <a:pt x="4371" y="634"/>
                </a:lnTo>
                <a:lnTo>
                  <a:pt x="3911" y="404"/>
                </a:lnTo>
                <a:lnTo>
                  <a:pt x="3450" y="231"/>
                </a:lnTo>
                <a:lnTo>
                  <a:pt x="2933" y="58"/>
                </a:lnTo>
                <a:lnTo>
                  <a:pt x="24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1"/>
          <p:cNvSpPr/>
          <p:nvPr/>
        </p:nvSpPr>
        <p:spPr>
          <a:xfrm>
            <a:off x="8649720" y="659413"/>
            <a:ext cx="418074" cy="277165"/>
          </a:xfrm>
          <a:custGeom>
            <a:avLst/>
            <a:gdLst/>
            <a:ahLst/>
            <a:cxnLst/>
            <a:rect l="l" t="t" r="r" b="b"/>
            <a:pathLst>
              <a:path w="15182" h="10065" extrusionOk="0">
                <a:moveTo>
                  <a:pt x="1840" y="1"/>
                </a:moveTo>
                <a:lnTo>
                  <a:pt x="1035" y="58"/>
                </a:lnTo>
                <a:lnTo>
                  <a:pt x="403" y="231"/>
                </a:lnTo>
                <a:lnTo>
                  <a:pt x="58" y="346"/>
                </a:lnTo>
                <a:lnTo>
                  <a:pt x="0" y="403"/>
                </a:lnTo>
                <a:lnTo>
                  <a:pt x="58" y="403"/>
                </a:lnTo>
                <a:lnTo>
                  <a:pt x="575" y="576"/>
                </a:lnTo>
                <a:lnTo>
                  <a:pt x="1035" y="748"/>
                </a:lnTo>
                <a:lnTo>
                  <a:pt x="1495" y="921"/>
                </a:lnTo>
                <a:lnTo>
                  <a:pt x="1898" y="1208"/>
                </a:lnTo>
                <a:lnTo>
                  <a:pt x="2300" y="1496"/>
                </a:lnTo>
                <a:lnTo>
                  <a:pt x="2703" y="1783"/>
                </a:lnTo>
                <a:lnTo>
                  <a:pt x="3393" y="2473"/>
                </a:lnTo>
                <a:lnTo>
                  <a:pt x="4083" y="3278"/>
                </a:lnTo>
                <a:lnTo>
                  <a:pt x="4716" y="4084"/>
                </a:lnTo>
                <a:lnTo>
                  <a:pt x="5923" y="5636"/>
                </a:lnTo>
                <a:lnTo>
                  <a:pt x="6901" y="6901"/>
                </a:lnTo>
                <a:lnTo>
                  <a:pt x="7419" y="7476"/>
                </a:lnTo>
                <a:lnTo>
                  <a:pt x="7936" y="8052"/>
                </a:lnTo>
                <a:lnTo>
                  <a:pt x="8511" y="8627"/>
                </a:lnTo>
                <a:lnTo>
                  <a:pt x="9144" y="9087"/>
                </a:lnTo>
                <a:lnTo>
                  <a:pt x="9776" y="9547"/>
                </a:lnTo>
                <a:lnTo>
                  <a:pt x="10524" y="9834"/>
                </a:lnTo>
                <a:lnTo>
                  <a:pt x="11156" y="10007"/>
                </a:lnTo>
                <a:lnTo>
                  <a:pt x="11847" y="10064"/>
                </a:lnTo>
                <a:lnTo>
                  <a:pt x="12537" y="10007"/>
                </a:lnTo>
                <a:lnTo>
                  <a:pt x="13227" y="9834"/>
                </a:lnTo>
                <a:lnTo>
                  <a:pt x="13917" y="9547"/>
                </a:lnTo>
                <a:lnTo>
                  <a:pt x="14204" y="9317"/>
                </a:lnTo>
                <a:lnTo>
                  <a:pt x="14434" y="9144"/>
                </a:lnTo>
                <a:lnTo>
                  <a:pt x="14664" y="8857"/>
                </a:lnTo>
                <a:lnTo>
                  <a:pt x="14837" y="8569"/>
                </a:lnTo>
                <a:lnTo>
                  <a:pt x="15009" y="8282"/>
                </a:lnTo>
                <a:lnTo>
                  <a:pt x="15124" y="7937"/>
                </a:lnTo>
                <a:lnTo>
                  <a:pt x="15182" y="7649"/>
                </a:lnTo>
                <a:lnTo>
                  <a:pt x="15182" y="7304"/>
                </a:lnTo>
                <a:lnTo>
                  <a:pt x="15124" y="7016"/>
                </a:lnTo>
                <a:lnTo>
                  <a:pt x="15067" y="6729"/>
                </a:lnTo>
                <a:lnTo>
                  <a:pt x="14837" y="6096"/>
                </a:lnTo>
                <a:lnTo>
                  <a:pt x="14549" y="5521"/>
                </a:lnTo>
                <a:lnTo>
                  <a:pt x="14147" y="4946"/>
                </a:lnTo>
                <a:lnTo>
                  <a:pt x="13744" y="4429"/>
                </a:lnTo>
                <a:lnTo>
                  <a:pt x="13284" y="3969"/>
                </a:lnTo>
                <a:lnTo>
                  <a:pt x="12882" y="3566"/>
                </a:lnTo>
                <a:lnTo>
                  <a:pt x="12249" y="3048"/>
                </a:lnTo>
                <a:lnTo>
                  <a:pt x="11617" y="2588"/>
                </a:lnTo>
                <a:lnTo>
                  <a:pt x="10984" y="2186"/>
                </a:lnTo>
                <a:lnTo>
                  <a:pt x="10294" y="1841"/>
                </a:lnTo>
                <a:lnTo>
                  <a:pt x="9546" y="1496"/>
                </a:lnTo>
                <a:lnTo>
                  <a:pt x="8856" y="1208"/>
                </a:lnTo>
                <a:lnTo>
                  <a:pt x="7361" y="748"/>
                </a:lnTo>
                <a:lnTo>
                  <a:pt x="6613" y="518"/>
                </a:lnTo>
                <a:lnTo>
                  <a:pt x="5866" y="346"/>
                </a:lnTo>
                <a:lnTo>
                  <a:pt x="5061" y="173"/>
                </a:lnTo>
                <a:lnTo>
                  <a:pt x="4256" y="116"/>
                </a:lnTo>
                <a:lnTo>
                  <a:pt x="345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1"/>
          <p:cNvSpPr/>
          <p:nvPr/>
        </p:nvSpPr>
        <p:spPr>
          <a:xfrm>
            <a:off x="8280731" y="616645"/>
            <a:ext cx="251803" cy="118797"/>
          </a:xfrm>
          <a:custGeom>
            <a:avLst/>
            <a:gdLst/>
            <a:ahLst/>
            <a:cxnLst/>
            <a:rect l="l" t="t" r="r" b="b"/>
            <a:pathLst>
              <a:path w="9144" h="4314" extrusionOk="0">
                <a:moveTo>
                  <a:pt x="4601" y="1"/>
                </a:moveTo>
                <a:lnTo>
                  <a:pt x="3853" y="116"/>
                </a:lnTo>
                <a:lnTo>
                  <a:pt x="3163" y="231"/>
                </a:lnTo>
                <a:lnTo>
                  <a:pt x="2415" y="461"/>
                </a:lnTo>
                <a:lnTo>
                  <a:pt x="1783" y="749"/>
                </a:lnTo>
                <a:lnTo>
                  <a:pt x="1150" y="1094"/>
                </a:lnTo>
                <a:lnTo>
                  <a:pt x="575" y="1496"/>
                </a:lnTo>
                <a:lnTo>
                  <a:pt x="173" y="1841"/>
                </a:lnTo>
                <a:lnTo>
                  <a:pt x="0" y="2014"/>
                </a:lnTo>
                <a:lnTo>
                  <a:pt x="0" y="2071"/>
                </a:lnTo>
                <a:lnTo>
                  <a:pt x="58" y="2071"/>
                </a:lnTo>
                <a:lnTo>
                  <a:pt x="575" y="2014"/>
                </a:lnTo>
                <a:lnTo>
                  <a:pt x="1035" y="2014"/>
                </a:lnTo>
                <a:lnTo>
                  <a:pt x="1553" y="2129"/>
                </a:lnTo>
                <a:lnTo>
                  <a:pt x="2070" y="2244"/>
                </a:lnTo>
                <a:lnTo>
                  <a:pt x="2530" y="2474"/>
                </a:lnTo>
                <a:lnTo>
                  <a:pt x="2991" y="2704"/>
                </a:lnTo>
                <a:lnTo>
                  <a:pt x="3911" y="3221"/>
                </a:lnTo>
                <a:lnTo>
                  <a:pt x="5061" y="3796"/>
                </a:lnTo>
                <a:lnTo>
                  <a:pt x="5636" y="4026"/>
                </a:lnTo>
                <a:lnTo>
                  <a:pt x="6211" y="4199"/>
                </a:lnTo>
                <a:lnTo>
                  <a:pt x="6786" y="4314"/>
                </a:lnTo>
                <a:lnTo>
                  <a:pt x="7304" y="4256"/>
                </a:lnTo>
                <a:lnTo>
                  <a:pt x="7821" y="4084"/>
                </a:lnTo>
                <a:lnTo>
                  <a:pt x="8109" y="3969"/>
                </a:lnTo>
                <a:lnTo>
                  <a:pt x="8281" y="3796"/>
                </a:lnTo>
                <a:lnTo>
                  <a:pt x="8684" y="3394"/>
                </a:lnTo>
                <a:lnTo>
                  <a:pt x="8971" y="2934"/>
                </a:lnTo>
                <a:lnTo>
                  <a:pt x="9029" y="2646"/>
                </a:lnTo>
                <a:lnTo>
                  <a:pt x="9144" y="2416"/>
                </a:lnTo>
                <a:lnTo>
                  <a:pt x="9144" y="2129"/>
                </a:lnTo>
                <a:lnTo>
                  <a:pt x="9144" y="1899"/>
                </a:lnTo>
                <a:lnTo>
                  <a:pt x="9086" y="1669"/>
                </a:lnTo>
                <a:lnTo>
                  <a:pt x="8971" y="1439"/>
                </a:lnTo>
                <a:lnTo>
                  <a:pt x="8856" y="1209"/>
                </a:lnTo>
                <a:lnTo>
                  <a:pt x="8741" y="1036"/>
                </a:lnTo>
                <a:lnTo>
                  <a:pt x="8339" y="749"/>
                </a:lnTo>
                <a:lnTo>
                  <a:pt x="7936" y="519"/>
                </a:lnTo>
                <a:lnTo>
                  <a:pt x="7419" y="346"/>
                </a:lnTo>
                <a:lnTo>
                  <a:pt x="6958" y="173"/>
                </a:lnTo>
                <a:lnTo>
                  <a:pt x="6038" y="58"/>
                </a:lnTo>
                <a:lnTo>
                  <a:pt x="534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1"/>
          <p:cNvSpPr/>
          <p:nvPr/>
        </p:nvSpPr>
        <p:spPr>
          <a:xfrm>
            <a:off x="8223699" y="81379"/>
            <a:ext cx="299333" cy="403837"/>
          </a:xfrm>
          <a:custGeom>
            <a:avLst/>
            <a:gdLst/>
            <a:ahLst/>
            <a:cxnLst/>
            <a:rect l="l" t="t" r="r" b="b"/>
            <a:pathLst>
              <a:path w="10870" h="14665" extrusionOk="0">
                <a:moveTo>
                  <a:pt x="7304" y="1"/>
                </a:moveTo>
                <a:lnTo>
                  <a:pt x="6672" y="58"/>
                </a:lnTo>
                <a:lnTo>
                  <a:pt x="6097" y="231"/>
                </a:lnTo>
                <a:lnTo>
                  <a:pt x="5522" y="518"/>
                </a:lnTo>
                <a:lnTo>
                  <a:pt x="5004" y="921"/>
                </a:lnTo>
                <a:lnTo>
                  <a:pt x="4544" y="1381"/>
                </a:lnTo>
                <a:lnTo>
                  <a:pt x="4141" y="1956"/>
                </a:lnTo>
                <a:lnTo>
                  <a:pt x="3796" y="2474"/>
                </a:lnTo>
                <a:lnTo>
                  <a:pt x="3509" y="2991"/>
                </a:lnTo>
                <a:lnTo>
                  <a:pt x="3279" y="3566"/>
                </a:lnTo>
                <a:lnTo>
                  <a:pt x="3049" y="4199"/>
                </a:lnTo>
                <a:lnTo>
                  <a:pt x="2704" y="5406"/>
                </a:lnTo>
                <a:lnTo>
                  <a:pt x="2474" y="6614"/>
                </a:lnTo>
                <a:lnTo>
                  <a:pt x="2244" y="8224"/>
                </a:lnTo>
                <a:lnTo>
                  <a:pt x="2014" y="9892"/>
                </a:lnTo>
                <a:lnTo>
                  <a:pt x="1841" y="10697"/>
                </a:lnTo>
                <a:lnTo>
                  <a:pt x="1611" y="11502"/>
                </a:lnTo>
                <a:lnTo>
                  <a:pt x="1381" y="12307"/>
                </a:lnTo>
                <a:lnTo>
                  <a:pt x="1036" y="13055"/>
                </a:lnTo>
                <a:lnTo>
                  <a:pt x="576" y="13860"/>
                </a:lnTo>
                <a:lnTo>
                  <a:pt x="288" y="14262"/>
                </a:lnTo>
                <a:lnTo>
                  <a:pt x="1" y="14607"/>
                </a:lnTo>
                <a:lnTo>
                  <a:pt x="1" y="14665"/>
                </a:lnTo>
                <a:lnTo>
                  <a:pt x="58" y="14665"/>
                </a:lnTo>
                <a:lnTo>
                  <a:pt x="346" y="14607"/>
                </a:lnTo>
                <a:lnTo>
                  <a:pt x="1036" y="14492"/>
                </a:lnTo>
                <a:lnTo>
                  <a:pt x="1956" y="14147"/>
                </a:lnTo>
                <a:lnTo>
                  <a:pt x="2876" y="13745"/>
                </a:lnTo>
                <a:lnTo>
                  <a:pt x="3796" y="13285"/>
                </a:lnTo>
                <a:lnTo>
                  <a:pt x="4659" y="12767"/>
                </a:lnTo>
                <a:lnTo>
                  <a:pt x="5464" y="12192"/>
                </a:lnTo>
                <a:lnTo>
                  <a:pt x="6269" y="11560"/>
                </a:lnTo>
                <a:lnTo>
                  <a:pt x="7017" y="10869"/>
                </a:lnTo>
                <a:lnTo>
                  <a:pt x="7764" y="10237"/>
                </a:lnTo>
                <a:lnTo>
                  <a:pt x="8282" y="9604"/>
                </a:lnTo>
                <a:lnTo>
                  <a:pt x="8799" y="8972"/>
                </a:lnTo>
                <a:lnTo>
                  <a:pt x="9259" y="8339"/>
                </a:lnTo>
                <a:lnTo>
                  <a:pt x="9720" y="7707"/>
                </a:lnTo>
                <a:lnTo>
                  <a:pt x="10065" y="6959"/>
                </a:lnTo>
                <a:lnTo>
                  <a:pt x="10352" y="6269"/>
                </a:lnTo>
                <a:lnTo>
                  <a:pt x="10640" y="5464"/>
                </a:lnTo>
                <a:lnTo>
                  <a:pt x="10812" y="4659"/>
                </a:lnTo>
                <a:lnTo>
                  <a:pt x="10870" y="3969"/>
                </a:lnTo>
                <a:lnTo>
                  <a:pt x="10870" y="3279"/>
                </a:lnTo>
                <a:lnTo>
                  <a:pt x="10755" y="2646"/>
                </a:lnTo>
                <a:lnTo>
                  <a:pt x="10525" y="2014"/>
                </a:lnTo>
                <a:lnTo>
                  <a:pt x="10237" y="1438"/>
                </a:lnTo>
                <a:lnTo>
                  <a:pt x="9777" y="978"/>
                </a:lnTo>
                <a:lnTo>
                  <a:pt x="9547" y="748"/>
                </a:lnTo>
                <a:lnTo>
                  <a:pt x="9259" y="576"/>
                </a:lnTo>
                <a:lnTo>
                  <a:pt x="8972" y="403"/>
                </a:lnTo>
                <a:lnTo>
                  <a:pt x="8627" y="231"/>
                </a:lnTo>
                <a:lnTo>
                  <a:pt x="7937" y="58"/>
                </a:lnTo>
                <a:lnTo>
                  <a:pt x="730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1"/>
          <p:cNvSpPr/>
          <p:nvPr/>
        </p:nvSpPr>
        <p:spPr>
          <a:xfrm>
            <a:off x="988357" y="62638"/>
            <a:ext cx="188494" cy="253400"/>
          </a:xfrm>
          <a:custGeom>
            <a:avLst/>
            <a:gdLst/>
            <a:ahLst/>
            <a:cxnLst/>
            <a:rect l="l" t="t" r="r" b="b"/>
            <a:pathLst>
              <a:path w="6845" h="9202" extrusionOk="0">
                <a:moveTo>
                  <a:pt x="2129" y="1"/>
                </a:moveTo>
                <a:lnTo>
                  <a:pt x="1726" y="58"/>
                </a:lnTo>
                <a:lnTo>
                  <a:pt x="1323" y="173"/>
                </a:lnTo>
                <a:lnTo>
                  <a:pt x="978" y="346"/>
                </a:lnTo>
                <a:lnTo>
                  <a:pt x="633" y="633"/>
                </a:lnTo>
                <a:lnTo>
                  <a:pt x="346" y="978"/>
                </a:lnTo>
                <a:lnTo>
                  <a:pt x="173" y="1323"/>
                </a:lnTo>
                <a:lnTo>
                  <a:pt x="1" y="1726"/>
                </a:lnTo>
                <a:lnTo>
                  <a:pt x="1" y="2128"/>
                </a:lnTo>
                <a:lnTo>
                  <a:pt x="1" y="2473"/>
                </a:lnTo>
                <a:lnTo>
                  <a:pt x="116" y="2876"/>
                </a:lnTo>
                <a:lnTo>
                  <a:pt x="231" y="3278"/>
                </a:lnTo>
                <a:lnTo>
                  <a:pt x="461" y="3623"/>
                </a:lnTo>
                <a:lnTo>
                  <a:pt x="921" y="4256"/>
                </a:lnTo>
                <a:lnTo>
                  <a:pt x="1438" y="4831"/>
                </a:lnTo>
                <a:lnTo>
                  <a:pt x="2071" y="5291"/>
                </a:lnTo>
                <a:lnTo>
                  <a:pt x="2704" y="5751"/>
                </a:lnTo>
                <a:lnTo>
                  <a:pt x="4429" y="6844"/>
                </a:lnTo>
                <a:lnTo>
                  <a:pt x="5234" y="7476"/>
                </a:lnTo>
                <a:lnTo>
                  <a:pt x="5636" y="7821"/>
                </a:lnTo>
                <a:lnTo>
                  <a:pt x="5981" y="8166"/>
                </a:lnTo>
                <a:lnTo>
                  <a:pt x="6326" y="8684"/>
                </a:lnTo>
                <a:lnTo>
                  <a:pt x="6557" y="9202"/>
                </a:lnTo>
                <a:lnTo>
                  <a:pt x="6614" y="9202"/>
                </a:lnTo>
                <a:lnTo>
                  <a:pt x="6672" y="8972"/>
                </a:lnTo>
                <a:lnTo>
                  <a:pt x="6787" y="8569"/>
                </a:lnTo>
                <a:lnTo>
                  <a:pt x="6787" y="7936"/>
                </a:lnTo>
                <a:lnTo>
                  <a:pt x="6844" y="7304"/>
                </a:lnTo>
                <a:lnTo>
                  <a:pt x="6787" y="6729"/>
                </a:lnTo>
                <a:lnTo>
                  <a:pt x="6729" y="6096"/>
                </a:lnTo>
                <a:lnTo>
                  <a:pt x="6614" y="5464"/>
                </a:lnTo>
                <a:lnTo>
                  <a:pt x="6442" y="4831"/>
                </a:lnTo>
                <a:lnTo>
                  <a:pt x="6039" y="3681"/>
                </a:lnTo>
                <a:lnTo>
                  <a:pt x="5636" y="2761"/>
                </a:lnTo>
                <a:lnTo>
                  <a:pt x="5406" y="2358"/>
                </a:lnTo>
                <a:lnTo>
                  <a:pt x="5119" y="1956"/>
                </a:lnTo>
                <a:lnTo>
                  <a:pt x="4831" y="1553"/>
                </a:lnTo>
                <a:lnTo>
                  <a:pt x="4486" y="1208"/>
                </a:lnTo>
                <a:lnTo>
                  <a:pt x="4084" y="863"/>
                </a:lnTo>
                <a:lnTo>
                  <a:pt x="3681" y="576"/>
                </a:lnTo>
                <a:lnTo>
                  <a:pt x="3336" y="346"/>
                </a:lnTo>
                <a:lnTo>
                  <a:pt x="2934" y="173"/>
                </a:lnTo>
                <a:lnTo>
                  <a:pt x="2531" y="58"/>
                </a:lnTo>
                <a:lnTo>
                  <a:pt x="212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1"/>
          <p:cNvSpPr/>
          <p:nvPr/>
        </p:nvSpPr>
        <p:spPr>
          <a:xfrm>
            <a:off x="8431174" y="334761"/>
            <a:ext cx="508342" cy="231232"/>
          </a:xfrm>
          <a:custGeom>
            <a:avLst/>
            <a:gdLst/>
            <a:ahLst/>
            <a:cxnLst/>
            <a:rect l="l" t="t" r="r" b="b"/>
            <a:pathLst>
              <a:path w="18460" h="8397" extrusionOk="0">
                <a:moveTo>
                  <a:pt x="11674" y="1"/>
                </a:moveTo>
                <a:lnTo>
                  <a:pt x="10812" y="116"/>
                </a:lnTo>
                <a:lnTo>
                  <a:pt x="9949" y="231"/>
                </a:lnTo>
                <a:lnTo>
                  <a:pt x="9086" y="461"/>
                </a:lnTo>
                <a:lnTo>
                  <a:pt x="8224" y="691"/>
                </a:lnTo>
                <a:lnTo>
                  <a:pt x="7246" y="1036"/>
                </a:lnTo>
                <a:lnTo>
                  <a:pt x="6211" y="1438"/>
                </a:lnTo>
                <a:lnTo>
                  <a:pt x="5176" y="1956"/>
                </a:lnTo>
                <a:lnTo>
                  <a:pt x="4198" y="2474"/>
                </a:lnTo>
                <a:lnTo>
                  <a:pt x="3278" y="3049"/>
                </a:lnTo>
                <a:lnTo>
                  <a:pt x="2358" y="3681"/>
                </a:lnTo>
                <a:lnTo>
                  <a:pt x="1553" y="4371"/>
                </a:lnTo>
                <a:lnTo>
                  <a:pt x="748" y="5176"/>
                </a:lnTo>
                <a:lnTo>
                  <a:pt x="230" y="5751"/>
                </a:lnTo>
                <a:lnTo>
                  <a:pt x="58" y="6039"/>
                </a:lnTo>
                <a:lnTo>
                  <a:pt x="0" y="6096"/>
                </a:lnTo>
                <a:lnTo>
                  <a:pt x="58" y="6096"/>
                </a:lnTo>
                <a:lnTo>
                  <a:pt x="575" y="5981"/>
                </a:lnTo>
                <a:lnTo>
                  <a:pt x="1093" y="5866"/>
                </a:lnTo>
                <a:lnTo>
                  <a:pt x="2128" y="5866"/>
                </a:lnTo>
                <a:lnTo>
                  <a:pt x="3048" y="5924"/>
                </a:lnTo>
                <a:lnTo>
                  <a:pt x="3968" y="6039"/>
                </a:lnTo>
                <a:lnTo>
                  <a:pt x="4831" y="6212"/>
                </a:lnTo>
                <a:lnTo>
                  <a:pt x="5693" y="6499"/>
                </a:lnTo>
                <a:lnTo>
                  <a:pt x="7476" y="7074"/>
                </a:lnTo>
                <a:lnTo>
                  <a:pt x="9144" y="7649"/>
                </a:lnTo>
                <a:lnTo>
                  <a:pt x="10466" y="7994"/>
                </a:lnTo>
                <a:lnTo>
                  <a:pt x="11847" y="8282"/>
                </a:lnTo>
                <a:lnTo>
                  <a:pt x="12537" y="8339"/>
                </a:lnTo>
                <a:lnTo>
                  <a:pt x="13227" y="8397"/>
                </a:lnTo>
                <a:lnTo>
                  <a:pt x="13917" y="8397"/>
                </a:lnTo>
                <a:lnTo>
                  <a:pt x="14549" y="8339"/>
                </a:lnTo>
                <a:lnTo>
                  <a:pt x="15297" y="8224"/>
                </a:lnTo>
                <a:lnTo>
                  <a:pt x="15987" y="7994"/>
                </a:lnTo>
                <a:lnTo>
                  <a:pt x="16620" y="7649"/>
                </a:lnTo>
                <a:lnTo>
                  <a:pt x="17195" y="7247"/>
                </a:lnTo>
                <a:lnTo>
                  <a:pt x="17655" y="6787"/>
                </a:lnTo>
                <a:lnTo>
                  <a:pt x="18057" y="6212"/>
                </a:lnTo>
                <a:lnTo>
                  <a:pt x="18172" y="5866"/>
                </a:lnTo>
                <a:lnTo>
                  <a:pt x="18287" y="5521"/>
                </a:lnTo>
                <a:lnTo>
                  <a:pt x="18402" y="5176"/>
                </a:lnTo>
                <a:lnTo>
                  <a:pt x="18460" y="4774"/>
                </a:lnTo>
                <a:lnTo>
                  <a:pt x="18460" y="4371"/>
                </a:lnTo>
                <a:lnTo>
                  <a:pt x="18460" y="3969"/>
                </a:lnTo>
                <a:lnTo>
                  <a:pt x="18402" y="3566"/>
                </a:lnTo>
                <a:lnTo>
                  <a:pt x="18345" y="3221"/>
                </a:lnTo>
                <a:lnTo>
                  <a:pt x="18230" y="2876"/>
                </a:lnTo>
                <a:lnTo>
                  <a:pt x="18057" y="2589"/>
                </a:lnTo>
                <a:lnTo>
                  <a:pt x="17655" y="2014"/>
                </a:lnTo>
                <a:lnTo>
                  <a:pt x="17137" y="1496"/>
                </a:lnTo>
                <a:lnTo>
                  <a:pt x="16562" y="1036"/>
                </a:lnTo>
                <a:lnTo>
                  <a:pt x="15872" y="691"/>
                </a:lnTo>
                <a:lnTo>
                  <a:pt x="15182" y="403"/>
                </a:lnTo>
                <a:lnTo>
                  <a:pt x="14319" y="173"/>
                </a:lnTo>
                <a:lnTo>
                  <a:pt x="13457" y="58"/>
                </a:lnTo>
                <a:lnTo>
                  <a:pt x="12594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1"/>
          <p:cNvSpPr/>
          <p:nvPr/>
        </p:nvSpPr>
        <p:spPr>
          <a:xfrm>
            <a:off x="76199" y="458559"/>
            <a:ext cx="565345" cy="402240"/>
          </a:xfrm>
          <a:custGeom>
            <a:avLst/>
            <a:gdLst/>
            <a:ahLst/>
            <a:cxnLst/>
            <a:rect l="l" t="t" r="r" b="b"/>
            <a:pathLst>
              <a:path w="20530" h="14607" extrusionOk="0">
                <a:moveTo>
                  <a:pt x="18000" y="0"/>
                </a:moveTo>
                <a:lnTo>
                  <a:pt x="16907" y="58"/>
                </a:lnTo>
                <a:lnTo>
                  <a:pt x="15814" y="115"/>
                </a:lnTo>
                <a:lnTo>
                  <a:pt x="14664" y="288"/>
                </a:lnTo>
                <a:lnTo>
                  <a:pt x="13572" y="460"/>
                </a:lnTo>
                <a:lnTo>
                  <a:pt x="12479" y="748"/>
                </a:lnTo>
                <a:lnTo>
                  <a:pt x="11444" y="1035"/>
                </a:lnTo>
                <a:lnTo>
                  <a:pt x="10409" y="1380"/>
                </a:lnTo>
                <a:lnTo>
                  <a:pt x="9374" y="1725"/>
                </a:lnTo>
                <a:lnTo>
                  <a:pt x="8396" y="2128"/>
                </a:lnTo>
                <a:lnTo>
                  <a:pt x="7418" y="2588"/>
                </a:lnTo>
                <a:lnTo>
                  <a:pt x="6441" y="3048"/>
                </a:lnTo>
                <a:lnTo>
                  <a:pt x="5521" y="3623"/>
                </a:lnTo>
                <a:lnTo>
                  <a:pt x="4601" y="4256"/>
                </a:lnTo>
                <a:lnTo>
                  <a:pt x="3795" y="4888"/>
                </a:lnTo>
                <a:lnTo>
                  <a:pt x="2990" y="5636"/>
                </a:lnTo>
                <a:lnTo>
                  <a:pt x="2415" y="6211"/>
                </a:lnTo>
                <a:lnTo>
                  <a:pt x="1840" y="6901"/>
                </a:lnTo>
                <a:lnTo>
                  <a:pt x="1265" y="7648"/>
                </a:lnTo>
                <a:lnTo>
                  <a:pt x="748" y="8454"/>
                </a:lnTo>
                <a:lnTo>
                  <a:pt x="345" y="9259"/>
                </a:lnTo>
                <a:lnTo>
                  <a:pt x="230" y="9719"/>
                </a:lnTo>
                <a:lnTo>
                  <a:pt x="115" y="10121"/>
                </a:lnTo>
                <a:lnTo>
                  <a:pt x="58" y="10581"/>
                </a:lnTo>
                <a:lnTo>
                  <a:pt x="0" y="10984"/>
                </a:lnTo>
                <a:lnTo>
                  <a:pt x="58" y="11444"/>
                </a:lnTo>
                <a:lnTo>
                  <a:pt x="173" y="11846"/>
                </a:lnTo>
                <a:lnTo>
                  <a:pt x="345" y="12306"/>
                </a:lnTo>
                <a:lnTo>
                  <a:pt x="518" y="12709"/>
                </a:lnTo>
                <a:lnTo>
                  <a:pt x="805" y="13112"/>
                </a:lnTo>
                <a:lnTo>
                  <a:pt x="1150" y="13457"/>
                </a:lnTo>
                <a:lnTo>
                  <a:pt x="1553" y="13744"/>
                </a:lnTo>
                <a:lnTo>
                  <a:pt x="1955" y="13974"/>
                </a:lnTo>
                <a:lnTo>
                  <a:pt x="2358" y="14204"/>
                </a:lnTo>
                <a:lnTo>
                  <a:pt x="2818" y="14319"/>
                </a:lnTo>
                <a:lnTo>
                  <a:pt x="3335" y="14492"/>
                </a:lnTo>
                <a:lnTo>
                  <a:pt x="3795" y="14549"/>
                </a:lnTo>
                <a:lnTo>
                  <a:pt x="4313" y="14607"/>
                </a:lnTo>
                <a:lnTo>
                  <a:pt x="4831" y="14607"/>
                </a:lnTo>
                <a:lnTo>
                  <a:pt x="5291" y="14549"/>
                </a:lnTo>
                <a:lnTo>
                  <a:pt x="5751" y="14492"/>
                </a:lnTo>
                <a:lnTo>
                  <a:pt x="6211" y="14377"/>
                </a:lnTo>
                <a:lnTo>
                  <a:pt x="6613" y="14204"/>
                </a:lnTo>
                <a:lnTo>
                  <a:pt x="7131" y="13974"/>
                </a:lnTo>
                <a:lnTo>
                  <a:pt x="7591" y="13687"/>
                </a:lnTo>
                <a:lnTo>
                  <a:pt x="8511" y="13054"/>
                </a:lnTo>
                <a:lnTo>
                  <a:pt x="9316" y="12364"/>
                </a:lnTo>
                <a:lnTo>
                  <a:pt x="10064" y="11559"/>
                </a:lnTo>
                <a:lnTo>
                  <a:pt x="10811" y="10696"/>
                </a:lnTo>
                <a:lnTo>
                  <a:pt x="11444" y="9834"/>
                </a:lnTo>
                <a:lnTo>
                  <a:pt x="12766" y="8109"/>
                </a:lnTo>
                <a:lnTo>
                  <a:pt x="13514" y="6958"/>
                </a:lnTo>
                <a:lnTo>
                  <a:pt x="14319" y="5808"/>
                </a:lnTo>
                <a:lnTo>
                  <a:pt x="15124" y="4658"/>
                </a:lnTo>
                <a:lnTo>
                  <a:pt x="15987" y="3566"/>
                </a:lnTo>
                <a:lnTo>
                  <a:pt x="16447" y="3048"/>
                </a:lnTo>
                <a:lnTo>
                  <a:pt x="16964" y="2530"/>
                </a:lnTo>
                <a:lnTo>
                  <a:pt x="17482" y="2070"/>
                </a:lnTo>
                <a:lnTo>
                  <a:pt x="18000" y="1668"/>
                </a:lnTo>
                <a:lnTo>
                  <a:pt x="18575" y="1265"/>
                </a:lnTo>
                <a:lnTo>
                  <a:pt x="19150" y="920"/>
                </a:lnTo>
                <a:lnTo>
                  <a:pt x="19840" y="690"/>
                </a:lnTo>
                <a:lnTo>
                  <a:pt x="20472" y="460"/>
                </a:lnTo>
                <a:lnTo>
                  <a:pt x="20530" y="403"/>
                </a:lnTo>
                <a:lnTo>
                  <a:pt x="20472" y="345"/>
                </a:lnTo>
                <a:lnTo>
                  <a:pt x="20070" y="230"/>
                </a:lnTo>
                <a:lnTo>
                  <a:pt x="19150" y="58"/>
                </a:lnTo>
                <a:lnTo>
                  <a:pt x="18000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1"/>
          <p:cNvSpPr/>
          <p:nvPr/>
        </p:nvSpPr>
        <p:spPr>
          <a:xfrm>
            <a:off x="628870" y="216248"/>
            <a:ext cx="419699" cy="281901"/>
          </a:xfrm>
          <a:custGeom>
            <a:avLst/>
            <a:gdLst/>
            <a:ahLst/>
            <a:cxnLst/>
            <a:rect l="l" t="t" r="r" b="b"/>
            <a:pathLst>
              <a:path w="15241" h="10237" extrusionOk="0">
                <a:moveTo>
                  <a:pt x="3796" y="1"/>
                </a:moveTo>
                <a:lnTo>
                  <a:pt x="3106" y="58"/>
                </a:lnTo>
                <a:lnTo>
                  <a:pt x="2474" y="231"/>
                </a:lnTo>
                <a:lnTo>
                  <a:pt x="1841" y="461"/>
                </a:lnTo>
                <a:lnTo>
                  <a:pt x="1323" y="806"/>
                </a:lnTo>
                <a:lnTo>
                  <a:pt x="863" y="1266"/>
                </a:lnTo>
                <a:lnTo>
                  <a:pt x="633" y="1553"/>
                </a:lnTo>
                <a:lnTo>
                  <a:pt x="461" y="1841"/>
                </a:lnTo>
                <a:lnTo>
                  <a:pt x="288" y="2128"/>
                </a:lnTo>
                <a:lnTo>
                  <a:pt x="173" y="2473"/>
                </a:lnTo>
                <a:lnTo>
                  <a:pt x="58" y="3221"/>
                </a:lnTo>
                <a:lnTo>
                  <a:pt x="1" y="3854"/>
                </a:lnTo>
                <a:lnTo>
                  <a:pt x="116" y="4486"/>
                </a:lnTo>
                <a:lnTo>
                  <a:pt x="346" y="5061"/>
                </a:lnTo>
                <a:lnTo>
                  <a:pt x="691" y="5579"/>
                </a:lnTo>
                <a:lnTo>
                  <a:pt x="1093" y="6096"/>
                </a:lnTo>
                <a:lnTo>
                  <a:pt x="1611" y="6499"/>
                </a:lnTo>
                <a:lnTo>
                  <a:pt x="2186" y="6901"/>
                </a:lnTo>
                <a:lnTo>
                  <a:pt x="2761" y="7189"/>
                </a:lnTo>
                <a:lnTo>
                  <a:pt x="3336" y="7419"/>
                </a:lnTo>
                <a:lnTo>
                  <a:pt x="3911" y="7649"/>
                </a:lnTo>
                <a:lnTo>
                  <a:pt x="4486" y="7822"/>
                </a:lnTo>
                <a:lnTo>
                  <a:pt x="5751" y="8109"/>
                </a:lnTo>
                <a:lnTo>
                  <a:pt x="7017" y="8224"/>
                </a:lnTo>
                <a:lnTo>
                  <a:pt x="8627" y="8339"/>
                </a:lnTo>
                <a:lnTo>
                  <a:pt x="10294" y="8512"/>
                </a:lnTo>
                <a:lnTo>
                  <a:pt x="11157" y="8627"/>
                </a:lnTo>
                <a:lnTo>
                  <a:pt x="11962" y="8742"/>
                </a:lnTo>
                <a:lnTo>
                  <a:pt x="12767" y="8972"/>
                </a:lnTo>
                <a:lnTo>
                  <a:pt x="13515" y="9259"/>
                </a:lnTo>
                <a:lnTo>
                  <a:pt x="14377" y="9662"/>
                </a:lnTo>
                <a:lnTo>
                  <a:pt x="14780" y="9892"/>
                </a:lnTo>
                <a:lnTo>
                  <a:pt x="15183" y="10179"/>
                </a:lnTo>
                <a:lnTo>
                  <a:pt x="15240" y="10237"/>
                </a:lnTo>
                <a:lnTo>
                  <a:pt x="15240" y="10122"/>
                </a:lnTo>
                <a:lnTo>
                  <a:pt x="15183" y="9834"/>
                </a:lnTo>
                <a:lnTo>
                  <a:pt x="14952" y="9144"/>
                </a:lnTo>
                <a:lnTo>
                  <a:pt x="14550" y="8224"/>
                </a:lnTo>
                <a:lnTo>
                  <a:pt x="14090" y="7361"/>
                </a:lnTo>
                <a:lnTo>
                  <a:pt x="13572" y="6499"/>
                </a:lnTo>
                <a:lnTo>
                  <a:pt x="12997" y="5636"/>
                </a:lnTo>
                <a:lnTo>
                  <a:pt x="12365" y="4831"/>
                </a:lnTo>
                <a:lnTo>
                  <a:pt x="11675" y="4084"/>
                </a:lnTo>
                <a:lnTo>
                  <a:pt x="10985" y="3394"/>
                </a:lnTo>
                <a:lnTo>
                  <a:pt x="10237" y="2703"/>
                </a:lnTo>
                <a:lnTo>
                  <a:pt x="9604" y="2186"/>
                </a:lnTo>
                <a:lnTo>
                  <a:pt x="8972" y="1726"/>
                </a:lnTo>
                <a:lnTo>
                  <a:pt x="8282" y="1323"/>
                </a:lnTo>
                <a:lnTo>
                  <a:pt x="7592" y="921"/>
                </a:lnTo>
                <a:lnTo>
                  <a:pt x="6844" y="576"/>
                </a:lnTo>
                <a:lnTo>
                  <a:pt x="6096" y="346"/>
                </a:lnTo>
                <a:lnTo>
                  <a:pt x="5291" y="173"/>
                </a:lnTo>
                <a:lnTo>
                  <a:pt x="448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1"/>
          <p:cNvSpPr/>
          <p:nvPr/>
        </p:nvSpPr>
        <p:spPr>
          <a:xfrm>
            <a:off x="8592688" y="748087"/>
            <a:ext cx="110894" cy="95059"/>
          </a:xfrm>
          <a:custGeom>
            <a:avLst/>
            <a:gdLst/>
            <a:ahLst/>
            <a:cxnLst/>
            <a:rect l="l" t="t" r="r" b="b"/>
            <a:pathLst>
              <a:path w="4027" h="3452" extrusionOk="0">
                <a:moveTo>
                  <a:pt x="1381" y="1"/>
                </a:moveTo>
                <a:lnTo>
                  <a:pt x="1036" y="116"/>
                </a:lnTo>
                <a:lnTo>
                  <a:pt x="749" y="231"/>
                </a:lnTo>
                <a:lnTo>
                  <a:pt x="461" y="404"/>
                </a:lnTo>
                <a:lnTo>
                  <a:pt x="231" y="691"/>
                </a:lnTo>
                <a:lnTo>
                  <a:pt x="58" y="979"/>
                </a:lnTo>
                <a:lnTo>
                  <a:pt x="1" y="1266"/>
                </a:lnTo>
                <a:lnTo>
                  <a:pt x="58" y="1669"/>
                </a:lnTo>
                <a:lnTo>
                  <a:pt x="173" y="2014"/>
                </a:lnTo>
                <a:lnTo>
                  <a:pt x="346" y="2359"/>
                </a:lnTo>
                <a:lnTo>
                  <a:pt x="576" y="2646"/>
                </a:lnTo>
                <a:lnTo>
                  <a:pt x="864" y="2934"/>
                </a:lnTo>
                <a:lnTo>
                  <a:pt x="1209" y="3164"/>
                </a:lnTo>
                <a:lnTo>
                  <a:pt x="1554" y="3279"/>
                </a:lnTo>
                <a:lnTo>
                  <a:pt x="1956" y="3394"/>
                </a:lnTo>
                <a:lnTo>
                  <a:pt x="2359" y="3451"/>
                </a:lnTo>
                <a:lnTo>
                  <a:pt x="2704" y="3451"/>
                </a:lnTo>
                <a:lnTo>
                  <a:pt x="2991" y="3336"/>
                </a:lnTo>
                <a:lnTo>
                  <a:pt x="3336" y="3221"/>
                </a:lnTo>
                <a:lnTo>
                  <a:pt x="3624" y="3049"/>
                </a:lnTo>
                <a:lnTo>
                  <a:pt x="3854" y="2761"/>
                </a:lnTo>
                <a:lnTo>
                  <a:pt x="3969" y="2474"/>
                </a:lnTo>
                <a:lnTo>
                  <a:pt x="4026" y="2186"/>
                </a:lnTo>
                <a:lnTo>
                  <a:pt x="4026" y="1784"/>
                </a:lnTo>
                <a:lnTo>
                  <a:pt x="3911" y="1439"/>
                </a:lnTo>
                <a:lnTo>
                  <a:pt x="3681" y="1094"/>
                </a:lnTo>
                <a:lnTo>
                  <a:pt x="3451" y="749"/>
                </a:lnTo>
                <a:lnTo>
                  <a:pt x="3164" y="519"/>
                </a:lnTo>
                <a:lnTo>
                  <a:pt x="2819" y="289"/>
                </a:lnTo>
                <a:lnTo>
                  <a:pt x="2474" y="116"/>
                </a:lnTo>
                <a:lnTo>
                  <a:pt x="2129" y="58"/>
                </a:lnTo>
                <a:lnTo>
                  <a:pt x="1726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1"/>
          <p:cNvSpPr/>
          <p:nvPr/>
        </p:nvSpPr>
        <p:spPr>
          <a:xfrm>
            <a:off x="576629" y="604238"/>
            <a:ext cx="117200" cy="117227"/>
          </a:xfrm>
          <a:custGeom>
            <a:avLst/>
            <a:gdLst/>
            <a:ahLst/>
            <a:cxnLst/>
            <a:rect l="l" t="t" r="r" b="b"/>
            <a:pathLst>
              <a:path w="4256" h="4257" extrusionOk="0">
                <a:moveTo>
                  <a:pt x="1840" y="1"/>
                </a:moveTo>
                <a:lnTo>
                  <a:pt x="1495" y="116"/>
                </a:lnTo>
                <a:lnTo>
                  <a:pt x="1150" y="231"/>
                </a:lnTo>
                <a:lnTo>
                  <a:pt x="805" y="461"/>
                </a:lnTo>
                <a:lnTo>
                  <a:pt x="575" y="691"/>
                </a:lnTo>
                <a:lnTo>
                  <a:pt x="403" y="921"/>
                </a:lnTo>
                <a:lnTo>
                  <a:pt x="230" y="1208"/>
                </a:lnTo>
                <a:lnTo>
                  <a:pt x="115" y="1496"/>
                </a:lnTo>
                <a:lnTo>
                  <a:pt x="58" y="1841"/>
                </a:lnTo>
                <a:lnTo>
                  <a:pt x="0" y="2128"/>
                </a:lnTo>
                <a:lnTo>
                  <a:pt x="58" y="2473"/>
                </a:lnTo>
                <a:lnTo>
                  <a:pt x="115" y="2819"/>
                </a:lnTo>
                <a:lnTo>
                  <a:pt x="230" y="3106"/>
                </a:lnTo>
                <a:lnTo>
                  <a:pt x="403" y="3394"/>
                </a:lnTo>
                <a:lnTo>
                  <a:pt x="633" y="3624"/>
                </a:lnTo>
                <a:lnTo>
                  <a:pt x="863" y="3854"/>
                </a:lnTo>
                <a:lnTo>
                  <a:pt x="1093" y="4026"/>
                </a:lnTo>
                <a:lnTo>
                  <a:pt x="1380" y="4141"/>
                </a:lnTo>
                <a:lnTo>
                  <a:pt x="1725" y="4199"/>
                </a:lnTo>
                <a:lnTo>
                  <a:pt x="2070" y="4256"/>
                </a:lnTo>
                <a:lnTo>
                  <a:pt x="2358" y="4256"/>
                </a:lnTo>
                <a:lnTo>
                  <a:pt x="2703" y="4199"/>
                </a:lnTo>
                <a:lnTo>
                  <a:pt x="2990" y="4084"/>
                </a:lnTo>
                <a:lnTo>
                  <a:pt x="3278" y="3911"/>
                </a:lnTo>
                <a:lnTo>
                  <a:pt x="3508" y="3739"/>
                </a:lnTo>
                <a:lnTo>
                  <a:pt x="3738" y="3509"/>
                </a:lnTo>
                <a:lnTo>
                  <a:pt x="3968" y="3221"/>
                </a:lnTo>
                <a:lnTo>
                  <a:pt x="4083" y="2934"/>
                </a:lnTo>
                <a:lnTo>
                  <a:pt x="4198" y="2646"/>
                </a:lnTo>
                <a:lnTo>
                  <a:pt x="4256" y="2301"/>
                </a:lnTo>
                <a:lnTo>
                  <a:pt x="4256" y="2013"/>
                </a:lnTo>
                <a:lnTo>
                  <a:pt x="4198" y="1668"/>
                </a:lnTo>
                <a:lnTo>
                  <a:pt x="4141" y="1381"/>
                </a:lnTo>
                <a:lnTo>
                  <a:pt x="3968" y="1093"/>
                </a:lnTo>
                <a:lnTo>
                  <a:pt x="3795" y="806"/>
                </a:lnTo>
                <a:lnTo>
                  <a:pt x="3565" y="576"/>
                </a:lnTo>
                <a:lnTo>
                  <a:pt x="3278" y="346"/>
                </a:lnTo>
                <a:lnTo>
                  <a:pt x="2933" y="173"/>
                </a:lnTo>
                <a:lnTo>
                  <a:pt x="2588" y="58"/>
                </a:lnTo>
                <a:lnTo>
                  <a:pt x="224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1"/>
          <p:cNvSpPr/>
          <p:nvPr/>
        </p:nvSpPr>
        <p:spPr>
          <a:xfrm>
            <a:off x="7976651" y="247657"/>
            <a:ext cx="190064" cy="269262"/>
          </a:xfrm>
          <a:custGeom>
            <a:avLst/>
            <a:gdLst/>
            <a:ahLst/>
            <a:cxnLst/>
            <a:rect l="l" t="t" r="r" b="b"/>
            <a:pathLst>
              <a:path w="6902" h="9778" extrusionOk="0">
                <a:moveTo>
                  <a:pt x="4429" y="1"/>
                </a:moveTo>
                <a:lnTo>
                  <a:pt x="4084" y="58"/>
                </a:lnTo>
                <a:lnTo>
                  <a:pt x="3796" y="116"/>
                </a:lnTo>
                <a:lnTo>
                  <a:pt x="3451" y="231"/>
                </a:lnTo>
                <a:lnTo>
                  <a:pt x="3164" y="404"/>
                </a:lnTo>
                <a:lnTo>
                  <a:pt x="2876" y="576"/>
                </a:lnTo>
                <a:lnTo>
                  <a:pt x="2646" y="806"/>
                </a:lnTo>
                <a:lnTo>
                  <a:pt x="2416" y="1036"/>
                </a:lnTo>
                <a:lnTo>
                  <a:pt x="2244" y="1324"/>
                </a:lnTo>
                <a:lnTo>
                  <a:pt x="1956" y="1956"/>
                </a:lnTo>
                <a:lnTo>
                  <a:pt x="1726" y="2704"/>
                </a:lnTo>
                <a:lnTo>
                  <a:pt x="1611" y="3451"/>
                </a:lnTo>
                <a:lnTo>
                  <a:pt x="1496" y="4256"/>
                </a:lnTo>
                <a:lnTo>
                  <a:pt x="1439" y="5004"/>
                </a:lnTo>
                <a:lnTo>
                  <a:pt x="1381" y="6269"/>
                </a:lnTo>
                <a:lnTo>
                  <a:pt x="1266" y="6902"/>
                </a:lnTo>
                <a:lnTo>
                  <a:pt x="1151" y="7534"/>
                </a:lnTo>
                <a:lnTo>
                  <a:pt x="979" y="8109"/>
                </a:lnTo>
                <a:lnTo>
                  <a:pt x="748" y="8684"/>
                </a:lnTo>
                <a:lnTo>
                  <a:pt x="461" y="9202"/>
                </a:lnTo>
                <a:lnTo>
                  <a:pt x="1" y="9662"/>
                </a:lnTo>
                <a:lnTo>
                  <a:pt x="1" y="9720"/>
                </a:lnTo>
                <a:lnTo>
                  <a:pt x="58" y="9777"/>
                </a:lnTo>
                <a:lnTo>
                  <a:pt x="346" y="9720"/>
                </a:lnTo>
                <a:lnTo>
                  <a:pt x="979" y="9547"/>
                </a:lnTo>
                <a:lnTo>
                  <a:pt x="1784" y="9259"/>
                </a:lnTo>
                <a:lnTo>
                  <a:pt x="2531" y="8799"/>
                </a:lnTo>
                <a:lnTo>
                  <a:pt x="3279" y="8339"/>
                </a:lnTo>
                <a:lnTo>
                  <a:pt x="3969" y="7764"/>
                </a:lnTo>
                <a:lnTo>
                  <a:pt x="4601" y="7074"/>
                </a:lnTo>
                <a:lnTo>
                  <a:pt x="5176" y="6384"/>
                </a:lnTo>
                <a:lnTo>
                  <a:pt x="5694" y="5694"/>
                </a:lnTo>
                <a:lnTo>
                  <a:pt x="6097" y="4947"/>
                </a:lnTo>
                <a:lnTo>
                  <a:pt x="6327" y="4429"/>
                </a:lnTo>
                <a:lnTo>
                  <a:pt x="6557" y="3911"/>
                </a:lnTo>
                <a:lnTo>
                  <a:pt x="6729" y="3279"/>
                </a:lnTo>
                <a:lnTo>
                  <a:pt x="6844" y="2704"/>
                </a:lnTo>
                <a:lnTo>
                  <a:pt x="6902" y="2071"/>
                </a:lnTo>
                <a:lnTo>
                  <a:pt x="6844" y="1496"/>
                </a:lnTo>
                <a:lnTo>
                  <a:pt x="6729" y="1209"/>
                </a:lnTo>
                <a:lnTo>
                  <a:pt x="6614" y="979"/>
                </a:lnTo>
                <a:lnTo>
                  <a:pt x="6442" y="749"/>
                </a:lnTo>
                <a:lnTo>
                  <a:pt x="6269" y="519"/>
                </a:lnTo>
                <a:lnTo>
                  <a:pt x="5982" y="346"/>
                </a:lnTo>
                <a:lnTo>
                  <a:pt x="5694" y="173"/>
                </a:lnTo>
                <a:lnTo>
                  <a:pt x="5407" y="116"/>
                </a:lnTo>
                <a:lnTo>
                  <a:pt x="506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1"/>
          <p:cNvSpPr/>
          <p:nvPr/>
        </p:nvSpPr>
        <p:spPr>
          <a:xfrm>
            <a:off x="8073256" y="84546"/>
            <a:ext cx="140964" cy="110894"/>
          </a:xfrm>
          <a:custGeom>
            <a:avLst/>
            <a:gdLst/>
            <a:ahLst/>
            <a:cxnLst/>
            <a:rect l="l" t="t" r="r" b="b"/>
            <a:pathLst>
              <a:path w="5119" h="4027" extrusionOk="0">
                <a:moveTo>
                  <a:pt x="2014" y="1"/>
                </a:moveTo>
                <a:lnTo>
                  <a:pt x="1553" y="116"/>
                </a:lnTo>
                <a:lnTo>
                  <a:pt x="1151" y="231"/>
                </a:lnTo>
                <a:lnTo>
                  <a:pt x="806" y="461"/>
                </a:lnTo>
                <a:lnTo>
                  <a:pt x="518" y="748"/>
                </a:lnTo>
                <a:lnTo>
                  <a:pt x="231" y="1093"/>
                </a:lnTo>
                <a:lnTo>
                  <a:pt x="58" y="1438"/>
                </a:lnTo>
                <a:lnTo>
                  <a:pt x="1" y="1841"/>
                </a:lnTo>
                <a:lnTo>
                  <a:pt x="58" y="2244"/>
                </a:lnTo>
                <a:lnTo>
                  <a:pt x="231" y="2646"/>
                </a:lnTo>
                <a:lnTo>
                  <a:pt x="518" y="3049"/>
                </a:lnTo>
                <a:lnTo>
                  <a:pt x="863" y="3336"/>
                </a:lnTo>
                <a:lnTo>
                  <a:pt x="1266" y="3624"/>
                </a:lnTo>
                <a:lnTo>
                  <a:pt x="1668" y="3796"/>
                </a:lnTo>
                <a:lnTo>
                  <a:pt x="2129" y="3969"/>
                </a:lnTo>
                <a:lnTo>
                  <a:pt x="2646" y="4026"/>
                </a:lnTo>
                <a:lnTo>
                  <a:pt x="3106" y="3969"/>
                </a:lnTo>
                <a:lnTo>
                  <a:pt x="3566" y="3911"/>
                </a:lnTo>
                <a:lnTo>
                  <a:pt x="3969" y="3739"/>
                </a:lnTo>
                <a:lnTo>
                  <a:pt x="4314" y="3509"/>
                </a:lnTo>
                <a:lnTo>
                  <a:pt x="4659" y="3221"/>
                </a:lnTo>
                <a:lnTo>
                  <a:pt x="4889" y="2934"/>
                </a:lnTo>
                <a:lnTo>
                  <a:pt x="5061" y="2531"/>
                </a:lnTo>
                <a:lnTo>
                  <a:pt x="5119" y="2186"/>
                </a:lnTo>
                <a:lnTo>
                  <a:pt x="5061" y="1726"/>
                </a:lnTo>
                <a:lnTo>
                  <a:pt x="4889" y="1323"/>
                </a:lnTo>
                <a:lnTo>
                  <a:pt x="4601" y="978"/>
                </a:lnTo>
                <a:lnTo>
                  <a:pt x="4256" y="633"/>
                </a:lnTo>
                <a:lnTo>
                  <a:pt x="3854" y="346"/>
                </a:lnTo>
                <a:lnTo>
                  <a:pt x="3451" y="173"/>
                </a:lnTo>
                <a:lnTo>
                  <a:pt x="2991" y="58"/>
                </a:lnTo>
                <a:lnTo>
                  <a:pt x="253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6284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4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×"/>
              <a:defRPr sz="2400" i="1">
                <a:solidFill>
                  <a:srgbClr val="FFFFFF"/>
                </a:solidFill>
              </a:defRPr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●"/>
              <a:defRPr sz="2400" i="1">
                <a:solidFill>
                  <a:srgbClr val="FFFFFF"/>
                </a:solidFill>
              </a:defRPr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  <a:defRPr sz="2400" i="1">
                <a:solidFill>
                  <a:srgbClr val="FFFFFF"/>
                </a:solidFill>
              </a:defRPr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■"/>
              <a:defRPr sz="24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5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Lato Hairline"/>
              <a:buNone/>
              <a:defRPr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×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×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6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×"/>
              <a:defRPr sz="1600"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×"/>
              <a:defRPr sz="1600"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600"/>
              </a:spcBef>
              <a:spcAft>
                <a:spcPts val="0"/>
              </a:spcAft>
              <a:buSzPts val="1200"/>
              <a:buChar char="×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×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 descr="paint_transparent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ircle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0" descr="paint_transparent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rectangl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 descr="paint_transparent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999999"/>
                </a:solidFill>
              </a:defRPr>
            </a:lvl1pPr>
            <a:lvl2pPr lvl="1" algn="ctr" rtl="0">
              <a:buNone/>
              <a:defRPr>
                <a:solidFill>
                  <a:srgbClr val="999999"/>
                </a:solidFill>
              </a:defRPr>
            </a:lvl2pPr>
            <a:lvl3pPr lvl="2" algn="ctr" rtl="0">
              <a:buNone/>
              <a:defRPr>
                <a:solidFill>
                  <a:srgbClr val="999999"/>
                </a:solidFill>
              </a:defRPr>
            </a:lvl3pPr>
            <a:lvl4pPr lvl="3" algn="ctr" rtl="0">
              <a:buNone/>
              <a:defRPr>
                <a:solidFill>
                  <a:srgbClr val="999999"/>
                </a:solidFill>
              </a:defRPr>
            </a:lvl4pPr>
            <a:lvl5pPr lvl="4" algn="ctr" rtl="0">
              <a:buNone/>
              <a:defRPr>
                <a:solidFill>
                  <a:srgbClr val="999999"/>
                </a:solidFill>
              </a:defRPr>
            </a:lvl5pPr>
            <a:lvl6pPr lvl="5" algn="ctr" rtl="0">
              <a:buNone/>
              <a:defRPr>
                <a:solidFill>
                  <a:srgbClr val="999999"/>
                </a:solidFill>
              </a:defRPr>
            </a:lvl6pPr>
            <a:lvl7pPr lvl="6" algn="ctr" rtl="0">
              <a:buNone/>
              <a:defRPr>
                <a:solidFill>
                  <a:srgbClr val="999999"/>
                </a:solidFill>
              </a:defRPr>
            </a:lvl7pPr>
            <a:lvl8pPr lvl="7" algn="ctr" rtl="0">
              <a:buNone/>
              <a:defRPr>
                <a:solidFill>
                  <a:srgbClr val="999999"/>
                </a:solidFill>
              </a:defRPr>
            </a:lvl8pPr>
            <a:lvl9pPr lvl="8" algn="ctr" rtl="0">
              <a:buNone/>
              <a:defRPr>
                <a:solidFill>
                  <a:srgbClr val="999999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CCCCC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Hairline"/>
              <a:buNone/>
              <a:defRPr sz="4800">
                <a:solidFill>
                  <a:schemeClr val="dk1"/>
                </a:solidFill>
                <a:latin typeface="Lato Hairline"/>
                <a:ea typeface="Lato Hairline"/>
                <a:cs typeface="Lato Hairline"/>
                <a:sym typeface="Lato Hairli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×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●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○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 Light"/>
              <a:buChar char="■"/>
              <a:defRPr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lvl="2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3pPr>
            <a:lvl4pPr lvl="3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4pPr>
            <a:lvl5pPr lvl="4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5pPr>
            <a:lvl6pPr lvl="5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algn="r">
              <a:buNone/>
              <a:defRPr sz="18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71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507075" y="205975"/>
            <a:ext cx="61299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Pacifico"/>
              <a:buNone/>
              <a:defRPr sz="3000">
                <a:solidFill>
                  <a:schemeClr val="accent2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07075" y="1200147"/>
            <a:ext cx="6129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Char char="﹡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Roboto Slab"/>
              <a:buChar char="○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 Slab"/>
              <a:buChar char="■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Slab"/>
              <a:buChar char="●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Roboto Slab"/>
              <a:buChar char="○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Slab"/>
              <a:buChar char="■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●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○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Slab"/>
              <a:buChar char="■"/>
              <a:defRPr sz="24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buNone/>
              <a:defRPr sz="1300">
                <a:solidFill>
                  <a:schemeClr val="accent2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28562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tuyentrinh1803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 txBox="1">
            <a:spLocks noGrp="1"/>
          </p:cNvSpPr>
          <p:nvPr>
            <p:ph type="ctrTitle"/>
          </p:nvPr>
        </p:nvSpPr>
        <p:spPr>
          <a:xfrm>
            <a:off x="2102912" y="1308409"/>
            <a:ext cx="5963136" cy="23268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Unit </a:t>
            </a:r>
            <a:r>
              <a:rPr lang="en-US" b="1" dirty="0">
                <a:solidFill>
                  <a:srgbClr val="FF0000"/>
                </a:solidFill>
              </a:rPr>
              <a:t>9: The Frontier Heritage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3200" b="1" dirty="0">
                <a:solidFill>
                  <a:srgbClr val="FF0000"/>
                </a:solidFill>
              </a:rPr>
              <a:t/>
            </a:r>
            <a:br>
              <a:rPr lang="en-US" sz="3200" b="1" dirty="0">
                <a:solidFill>
                  <a:srgbClr val="FF0000"/>
                </a:solidFill>
              </a:rPr>
            </a:br>
            <a:endParaRPr sz="16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82176" y="446604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https://www.youtube.com/watch?v=r7qovpFAGrQ&amp;ab_channel=LilNasXVEVO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1131"/>
            <a:ext cx="4921405" cy="857400"/>
          </a:xfrm>
          <a:solidFill>
            <a:srgbClr val="FFFF00"/>
          </a:solidFill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Manifest Destiny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888" y="1013766"/>
            <a:ext cx="5178396" cy="405348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075" y="1802269"/>
            <a:ext cx="3434315" cy="2308814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pPr marL="114300" indent="0">
              <a:buNone/>
            </a:pPr>
            <a:r>
              <a:rPr lang="en-US" dirty="0">
                <a:solidFill>
                  <a:schemeClr val="tx1"/>
                </a:solidFill>
              </a:rPr>
              <a:t>a phrase coined in 1845, is the idea that the United States is destined—by God, to expand its dominion and spread democracy and capitalism across the entire North American continent.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279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2483350" y="836125"/>
            <a:ext cx="4177200" cy="34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</a:t>
            </a:r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457200" y="2244400"/>
            <a:ext cx="5511300" cy="26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×"/>
            </a:pPr>
            <a:r>
              <a:rPr lang="en"/>
              <a:t>Here you have a list of items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×"/>
            </a:pPr>
            <a:r>
              <a:rPr lang="en"/>
              <a:t>And some text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×"/>
            </a:pPr>
            <a:r>
              <a:rPr lang="en"/>
              <a:t>But remember not to overload your slides with content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067" y="7434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11233906"/>
              </p:ext>
            </p:extLst>
          </p:nvPr>
        </p:nvGraphicFramePr>
        <p:xfrm>
          <a:off x="765544" y="-85061"/>
          <a:ext cx="6051567" cy="5311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82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ctrTitle" idx="4294967295"/>
          </p:nvPr>
        </p:nvSpPr>
        <p:spPr>
          <a:xfrm>
            <a:off x="2524850" y="2345350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Big concept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4294967295"/>
          </p:nvPr>
        </p:nvSpPr>
        <p:spPr>
          <a:xfrm>
            <a:off x="2524850" y="3411555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Bring the attention of your audience over a key concept using icons or illustrations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/>
          <p:nvPr/>
        </p:nvSpPr>
        <p:spPr>
          <a:xfrm>
            <a:off x="4752245" y="839202"/>
            <a:ext cx="1343513" cy="1361401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4" name="Google Shape;104;p19"/>
          <p:cNvSpPr/>
          <p:nvPr/>
        </p:nvSpPr>
        <p:spPr>
          <a:xfrm rot="1472949">
            <a:off x="3530682" y="1518930"/>
            <a:ext cx="785493" cy="765157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5" name="Google Shape;105;p19"/>
          <p:cNvSpPr/>
          <p:nvPr/>
        </p:nvSpPr>
        <p:spPr>
          <a:xfrm>
            <a:off x="4492396" y="709100"/>
            <a:ext cx="343890" cy="334173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6" name="Google Shape;106;p19"/>
          <p:cNvSpPr/>
          <p:nvPr/>
        </p:nvSpPr>
        <p:spPr>
          <a:xfrm rot="2487341">
            <a:off x="4271227" y="2225434"/>
            <a:ext cx="244676" cy="23776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sp>
        <p:nvSpPr>
          <p:cNvPr id="107" name="Google Shape;107;p19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30" y="-120999"/>
            <a:ext cx="8184532" cy="5339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133" y="0"/>
            <a:ext cx="5275643" cy="26580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66160"/>
            <a:ext cx="4061637" cy="2377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1758" y="2766160"/>
            <a:ext cx="4774018" cy="2377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730133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body" idx="1"/>
          </p:nvPr>
        </p:nvSpPr>
        <p:spPr>
          <a:xfrm>
            <a:off x="457200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2"/>
          </p:nvPr>
        </p:nvSpPr>
        <p:spPr>
          <a:xfrm>
            <a:off x="3293406" y="2211825"/>
            <a:ext cx="2675100" cy="26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coal, ebony, and of outer space. It is the darkest color, the result of the absence of or complete absorption of light.</a:t>
            </a:r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0"/>
            <a:ext cx="5847523" cy="514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https://www.youtube.com/watch?v=Xpm37jn-Rv4&amp;ab_channel=PaulOGradyForTheLoveOfDogs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127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08" y="-120855"/>
            <a:ext cx="7195790" cy="53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4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"/>
          <p:cNvSpPr txBox="1">
            <a:spLocks noGrp="1"/>
          </p:cNvSpPr>
          <p:nvPr>
            <p:ph type="ctrTitle"/>
          </p:nvPr>
        </p:nvSpPr>
        <p:spPr>
          <a:xfrm rot="954">
            <a:off x="1247937" y="388813"/>
            <a:ext cx="7108818" cy="1979746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Lecturer:  Ms Trịnh Vũ Thanh Tuyền</a:t>
            </a:r>
            <a:br>
              <a:rPr lang="en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" sz="3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000" noProof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Email: </a:t>
            </a: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  <a:hlinkClick r:id="rId3"/>
              </a:rPr>
              <a:t>tuyentrinh1803@gmail.com</a:t>
            </a:r>
            <a: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sz="2000" noProof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000" noProof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sz="2000" noProof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-US" sz="2000" noProof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Phone: 0942323117</a:t>
            </a:r>
            <a:r>
              <a:rPr lang="en-US" sz="2500" noProof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/>
            </a:r>
            <a:br>
              <a:rPr lang="en-US" sz="2500" noProof="1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endParaRPr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25" name="Google Shape;225;p42"/>
          <p:cNvGrpSpPr/>
          <p:nvPr/>
        </p:nvGrpSpPr>
        <p:grpSpPr>
          <a:xfrm>
            <a:off x="486495" y="2386417"/>
            <a:ext cx="8169175" cy="2853369"/>
            <a:chOff x="486495" y="2386417"/>
            <a:chExt cx="8169175" cy="2853369"/>
          </a:xfrm>
        </p:grpSpPr>
        <p:grpSp>
          <p:nvGrpSpPr>
            <p:cNvPr id="226" name="Google Shape;226;p42"/>
            <p:cNvGrpSpPr/>
            <p:nvPr/>
          </p:nvGrpSpPr>
          <p:grpSpPr>
            <a:xfrm>
              <a:off x="1982950" y="2386417"/>
              <a:ext cx="1691373" cy="2610527"/>
              <a:chOff x="1982950" y="2386417"/>
              <a:chExt cx="1691373" cy="2610527"/>
            </a:xfrm>
          </p:grpSpPr>
          <p:sp>
            <p:nvSpPr>
              <p:cNvPr id="227" name="Google Shape;227;p42"/>
              <p:cNvSpPr/>
              <p:nvPr/>
            </p:nvSpPr>
            <p:spPr>
              <a:xfrm>
                <a:off x="1982950" y="4240821"/>
                <a:ext cx="256839" cy="756123"/>
              </a:xfrm>
              <a:custGeom>
                <a:avLst/>
                <a:gdLst/>
                <a:ahLst/>
                <a:cxnLst/>
                <a:rect l="l" t="t" r="r" b="b"/>
                <a:pathLst>
                  <a:path w="8441" h="24850" extrusionOk="0">
                    <a:moveTo>
                      <a:pt x="6544" y="0"/>
                    </a:moveTo>
                    <a:lnTo>
                      <a:pt x="1" y="24850"/>
                    </a:lnTo>
                    <a:lnTo>
                      <a:pt x="2278" y="24850"/>
                    </a:lnTo>
                    <a:lnTo>
                      <a:pt x="8441" y="1426"/>
                    </a:lnTo>
                    <a:lnTo>
                      <a:pt x="654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2"/>
              <p:cNvSpPr/>
              <p:nvPr/>
            </p:nvSpPr>
            <p:spPr>
              <a:xfrm>
                <a:off x="3417150" y="4240821"/>
                <a:ext cx="257173" cy="756123"/>
              </a:xfrm>
              <a:custGeom>
                <a:avLst/>
                <a:gdLst/>
                <a:ahLst/>
                <a:cxnLst/>
                <a:rect l="l" t="t" r="r" b="b"/>
                <a:pathLst>
                  <a:path w="8452" h="24850" extrusionOk="0">
                    <a:moveTo>
                      <a:pt x="1909" y="0"/>
                    </a:moveTo>
                    <a:lnTo>
                      <a:pt x="0" y="1426"/>
                    </a:lnTo>
                    <a:lnTo>
                      <a:pt x="6175" y="24850"/>
                    </a:lnTo>
                    <a:lnTo>
                      <a:pt x="8452" y="24850"/>
                    </a:lnTo>
                    <a:lnTo>
                      <a:pt x="19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9" name="Google Shape;229;p42"/>
              <p:cNvGrpSpPr/>
              <p:nvPr/>
            </p:nvGrpSpPr>
            <p:grpSpPr>
              <a:xfrm>
                <a:off x="2064131" y="2386417"/>
                <a:ext cx="1528678" cy="2610527"/>
                <a:chOff x="2064131" y="2386417"/>
                <a:chExt cx="1528678" cy="2610527"/>
              </a:xfrm>
            </p:grpSpPr>
            <p:sp>
              <p:nvSpPr>
                <p:cNvPr id="230" name="Google Shape;230;p42"/>
                <p:cNvSpPr/>
                <p:nvPr/>
              </p:nvSpPr>
              <p:spPr>
                <a:xfrm>
                  <a:off x="2676788" y="2896199"/>
                  <a:ext cx="303727" cy="110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2" h="3623" extrusionOk="0">
                      <a:moveTo>
                        <a:pt x="886" y="1"/>
                      </a:moveTo>
                      <a:lnTo>
                        <a:pt x="0" y="3623"/>
                      </a:lnTo>
                      <a:lnTo>
                        <a:pt x="9981" y="3623"/>
                      </a:lnTo>
                      <a:lnTo>
                        <a:pt x="908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" name="Google Shape;231;p42"/>
                <p:cNvSpPr/>
                <p:nvPr/>
              </p:nvSpPr>
              <p:spPr>
                <a:xfrm>
                  <a:off x="2064131" y="3017970"/>
                  <a:ext cx="1528678" cy="1978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40" h="65039" extrusionOk="0">
                      <a:moveTo>
                        <a:pt x="21308" y="23654"/>
                      </a:moveTo>
                      <a:lnTo>
                        <a:pt x="21308" y="26713"/>
                      </a:lnTo>
                      <a:lnTo>
                        <a:pt x="18261" y="26713"/>
                      </a:lnTo>
                      <a:lnTo>
                        <a:pt x="18261" y="23654"/>
                      </a:lnTo>
                      <a:close/>
                      <a:moveTo>
                        <a:pt x="26644" y="23654"/>
                      </a:moveTo>
                      <a:lnTo>
                        <a:pt x="26644" y="26713"/>
                      </a:lnTo>
                      <a:lnTo>
                        <a:pt x="23596" y="26713"/>
                      </a:lnTo>
                      <a:lnTo>
                        <a:pt x="23596" y="23654"/>
                      </a:lnTo>
                      <a:close/>
                      <a:moveTo>
                        <a:pt x="31991" y="23654"/>
                      </a:moveTo>
                      <a:lnTo>
                        <a:pt x="31991" y="26713"/>
                      </a:lnTo>
                      <a:lnTo>
                        <a:pt x="28943" y="26713"/>
                      </a:lnTo>
                      <a:lnTo>
                        <a:pt x="28943" y="23654"/>
                      </a:lnTo>
                      <a:close/>
                      <a:moveTo>
                        <a:pt x="15973" y="42351"/>
                      </a:moveTo>
                      <a:lnTo>
                        <a:pt x="15973" y="45398"/>
                      </a:lnTo>
                      <a:lnTo>
                        <a:pt x="12914" y="45398"/>
                      </a:lnTo>
                      <a:lnTo>
                        <a:pt x="12914" y="42351"/>
                      </a:lnTo>
                      <a:close/>
                      <a:moveTo>
                        <a:pt x="21308" y="42351"/>
                      </a:moveTo>
                      <a:lnTo>
                        <a:pt x="21308" y="45398"/>
                      </a:lnTo>
                      <a:lnTo>
                        <a:pt x="18261" y="45398"/>
                      </a:lnTo>
                      <a:lnTo>
                        <a:pt x="18261" y="42351"/>
                      </a:lnTo>
                      <a:close/>
                      <a:moveTo>
                        <a:pt x="26644" y="42351"/>
                      </a:moveTo>
                      <a:lnTo>
                        <a:pt x="26644" y="45398"/>
                      </a:lnTo>
                      <a:lnTo>
                        <a:pt x="23596" y="45398"/>
                      </a:lnTo>
                      <a:lnTo>
                        <a:pt x="23596" y="42351"/>
                      </a:lnTo>
                      <a:close/>
                      <a:moveTo>
                        <a:pt x="31991" y="42351"/>
                      </a:moveTo>
                      <a:lnTo>
                        <a:pt x="31991" y="45398"/>
                      </a:lnTo>
                      <a:lnTo>
                        <a:pt x="28943" y="45398"/>
                      </a:lnTo>
                      <a:lnTo>
                        <a:pt x="28943" y="42351"/>
                      </a:lnTo>
                      <a:close/>
                      <a:moveTo>
                        <a:pt x="37326" y="42351"/>
                      </a:moveTo>
                      <a:lnTo>
                        <a:pt x="37326" y="45398"/>
                      </a:lnTo>
                      <a:lnTo>
                        <a:pt x="34279" y="45398"/>
                      </a:lnTo>
                      <a:lnTo>
                        <a:pt x="34279" y="42351"/>
                      </a:lnTo>
                      <a:close/>
                      <a:moveTo>
                        <a:pt x="20043" y="0"/>
                      </a:moveTo>
                      <a:lnTo>
                        <a:pt x="9223" y="44191"/>
                      </a:lnTo>
                      <a:lnTo>
                        <a:pt x="6106" y="41857"/>
                      </a:lnTo>
                      <a:lnTo>
                        <a:pt x="0" y="65039"/>
                      </a:lnTo>
                      <a:lnTo>
                        <a:pt x="50240" y="65039"/>
                      </a:lnTo>
                      <a:lnTo>
                        <a:pt x="44145" y="41857"/>
                      </a:lnTo>
                      <a:lnTo>
                        <a:pt x="41029" y="44191"/>
                      </a:lnTo>
                      <a:lnTo>
                        <a:pt x="3020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" name="Google Shape;232;p42"/>
                <p:cNvSpPr/>
                <p:nvPr/>
              </p:nvSpPr>
              <p:spPr>
                <a:xfrm>
                  <a:off x="2736609" y="2386417"/>
                  <a:ext cx="184086" cy="3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2363" extrusionOk="0">
                      <a:moveTo>
                        <a:pt x="3025" y="1"/>
                      </a:moveTo>
                      <a:lnTo>
                        <a:pt x="1" y="12362"/>
                      </a:lnTo>
                      <a:lnTo>
                        <a:pt x="6049" y="12362"/>
                      </a:lnTo>
                      <a:lnTo>
                        <a:pt x="3025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" name="Google Shape;233;p42"/>
                <p:cNvSpPr/>
                <p:nvPr/>
              </p:nvSpPr>
              <p:spPr>
                <a:xfrm>
                  <a:off x="2706516" y="2774094"/>
                  <a:ext cx="243907" cy="110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6" h="3623" extrusionOk="0">
                      <a:moveTo>
                        <a:pt x="886" y="1"/>
                      </a:moveTo>
                      <a:lnTo>
                        <a:pt x="1" y="3623"/>
                      </a:lnTo>
                      <a:lnTo>
                        <a:pt x="8015" y="3623"/>
                      </a:lnTo>
                      <a:lnTo>
                        <a:pt x="713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4" name="Google Shape;234;p42"/>
            <p:cNvGrpSpPr/>
            <p:nvPr/>
          </p:nvGrpSpPr>
          <p:grpSpPr>
            <a:xfrm>
              <a:off x="1305238" y="3092487"/>
              <a:ext cx="571033" cy="1904457"/>
              <a:chOff x="1305238" y="3092487"/>
              <a:chExt cx="571033" cy="1904457"/>
            </a:xfrm>
          </p:grpSpPr>
          <p:sp>
            <p:nvSpPr>
              <p:cNvPr id="235" name="Google Shape;235;p42"/>
              <p:cNvSpPr/>
              <p:nvPr/>
            </p:nvSpPr>
            <p:spPr>
              <a:xfrm>
                <a:off x="1411248" y="3113847"/>
                <a:ext cx="133333" cy="221512"/>
              </a:xfrm>
              <a:custGeom>
                <a:avLst/>
                <a:gdLst/>
                <a:ahLst/>
                <a:cxnLst/>
                <a:rect l="l" t="t" r="r" b="b"/>
                <a:pathLst>
                  <a:path w="4382" h="7280" extrusionOk="0">
                    <a:moveTo>
                      <a:pt x="4381" y="0"/>
                    </a:moveTo>
                    <a:cubicBezTo>
                      <a:pt x="3140" y="886"/>
                      <a:pt x="1392" y="2817"/>
                      <a:pt x="0" y="6957"/>
                    </a:cubicBezTo>
                    <a:cubicBezTo>
                      <a:pt x="472" y="7084"/>
                      <a:pt x="966" y="7187"/>
                      <a:pt x="1484" y="7279"/>
                    </a:cubicBezTo>
                    <a:cubicBezTo>
                      <a:pt x="2369" y="3185"/>
                      <a:pt x="3485" y="1081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2"/>
              <p:cNvSpPr/>
              <p:nvPr/>
            </p:nvSpPr>
            <p:spPr>
              <a:xfrm>
                <a:off x="1308038" y="4462303"/>
                <a:ext cx="84345" cy="312825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10281" extrusionOk="0">
                    <a:moveTo>
                      <a:pt x="184" y="0"/>
                    </a:moveTo>
                    <a:cubicBezTo>
                      <a:pt x="104" y="3277"/>
                      <a:pt x="46" y="6348"/>
                      <a:pt x="0" y="8981"/>
                    </a:cubicBezTo>
                    <a:cubicBezTo>
                      <a:pt x="322" y="9234"/>
                      <a:pt x="1150" y="9786"/>
                      <a:pt x="2656" y="10280"/>
                    </a:cubicBezTo>
                    <a:cubicBezTo>
                      <a:pt x="2691" y="7670"/>
                      <a:pt x="2725" y="4531"/>
                      <a:pt x="2771" y="1150"/>
                    </a:cubicBezTo>
                    <a:cubicBezTo>
                      <a:pt x="1863" y="886"/>
                      <a:pt x="989" y="495"/>
                      <a:pt x="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2"/>
              <p:cNvSpPr/>
              <p:nvPr/>
            </p:nvSpPr>
            <p:spPr>
              <a:xfrm>
                <a:off x="1533353" y="3092487"/>
                <a:ext cx="114438" cy="254039"/>
              </a:xfrm>
              <a:custGeom>
                <a:avLst/>
                <a:gdLst/>
                <a:ahLst/>
                <a:cxnLst/>
                <a:rect l="l" t="t" r="r" b="b"/>
                <a:pathLst>
                  <a:path w="3761" h="8349" extrusionOk="0">
                    <a:moveTo>
                      <a:pt x="1875" y="1"/>
                    </a:moveTo>
                    <a:cubicBezTo>
                      <a:pt x="1610" y="265"/>
                      <a:pt x="656" y="1691"/>
                      <a:pt x="1" y="8280"/>
                    </a:cubicBezTo>
                    <a:cubicBezTo>
                      <a:pt x="610" y="8326"/>
                      <a:pt x="1231" y="8349"/>
                      <a:pt x="1886" y="8349"/>
                    </a:cubicBezTo>
                    <a:cubicBezTo>
                      <a:pt x="2530" y="8349"/>
                      <a:pt x="3151" y="8326"/>
                      <a:pt x="3761" y="8303"/>
                    </a:cubicBezTo>
                    <a:cubicBezTo>
                      <a:pt x="3105" y="1726"/>
                      <a:pt x="2162" y="288"/>
                      <a:pt x="18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2"/>
              <p:cNvSpPr/>
              <p:nvPr/>
            </p:nvSpPr>
            <p:spPr>
              <a:xfrm>
                <a:off x="1611370" y="3104749"/>
                <a:ext cx="102541" cy="23967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7877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2" y="989"/>
                      <a:pt x="1105" y="3151"/>
                      <a:pt x="1588" y="7877"/>
                    </a:cubicBezTo>
                    <a:cubicBezTo>
                      <a:pt x="2197" y="7854"/>
                      <a:pt x="2795" y="7808"/>
                      <a:pt x="3370" y="7739"/>
                    </a:cubicBezTo>
                    <a:cubicBezTo>
                      <a:pt x="2289" y="2714"/>
                      <a:pt x="863" y="748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2"/>
              <p:cNvSpPr/>
              <p:nvPr/>
            </p:nvSpPr>
            <p:spPr>
              <a:xfrm>
                <a:off x="1355961" y="3336364"/>
                <a:ext cx="98007" cy="282732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9292" extrusionOk="0">
                    <a:moveTo>
                      <a:pt x="1691" y="1"/>
                    </a:moveTo>
                    <a:cubicBezTo>
                      <a:pt x="989" y="2208"/>
                      <a:pt x="380" y="5026"/>
                      <a:pt x="1" y="8590"/>
                    </a:cubicBezTo>
                    <a:cubicBezTo>
                      <a:pt x="679" y="8878"/>
                      <a:pt x="1392" y="9119"/>
                      <a:pt x="2116" y="9292"/>
                    </a:cubicBezTo>
                    <a:lnTo>
                      <a:pt x="2116" y="9280"/>
                    </a:lnTo>
                    <a:cubicBezTo>
                      <a:pt x="2358" y="5589"/>
                      <a:pt x="2749" y="2657"/>
                      <a:pt x="3220" y="334"/>
                    </a:cubicBezTo>
                    <a:cubicBezTo>
                      <a:pt x="2691" y="242"/>
                      <a:pt x="2185" y="127"/>
                      <a:pt x="1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2"/>
              <p:cNvSpPr/>
              <p:nvPr/>
            </p:nvSpPr>
            <p:spPr>
              <a:xfrm>
                <a:off x="1305238" y="4749904"/>
                <a:ext cx="83645" cy="247041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8119" extrusionOk="0">
                    <a:moveTo>
                      <a:pt x="92" y="0"/>
                    </a:moveTo>
                    <a:cubicBezTo>
                      <a:pt x="23" y="4290"/>
                      <a:pt x="0" y="7348"/>
                      <a:pt x="0" y="8119"/>
                    </a:cubicBezTo>
                    <a:lnTo>
                      <a:pt x="2702" y="8119"/>
                    </a:lnTo>
                    <a:cubicBezTo>
                      <a:pt x="2702" y="7429"/>
                      <a:pt x="2714" y="4888"/>
                      <a:pt x="2748" y="1242"/>
                    </a:cubicBezTo>
                    <a:cubicBezTo>
                      <a:pt x="1392" y="817"/>
                      <a:pt x="541" y="32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2"/>
              <p:cNvSpPr/>
              <p:nvPr/>
            </p:nvSpPr>
            <p:spPr>
              <a:xfrm>
                <a:off x="1334966" y="3609968"/>
                <a:ext cx="84710" cy="297094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9764" extrusionOk="0">
                    <a:moveTo>
                      <a:pt x="645" y="1"/>
                    </a:moveTo>
                    <a:cubicBezTo>
                      <a:pt x="633" y="104"/>
                      <a:pt x="622" y="208"/>
                      <a:pt x="610" y="323"/>
                    </a:cubicBezTo>
                    <a:cubicBezTo>
                      <a:pt x="380" y="2806"/>
                      <a:pt x="173" y="5727"/>
                      <a:pt x="1" y="8843"/>
                    </a:cubicBezTo>
                    <a:cubicBezTo>
                      <a:pt x="748" y="9234"/>
                      <a:pt x="1541" y="9533"/>
                      <a:pt x="2358" y="9763"/>
                    </a:cubicBezTo>
                    <a:cubicBezTo>
                      <a:pt x="2473" y="6440"/>
                      <a:pt x="2611" y="3347"/>
                      <a:pt x="2783" y="691"/>
                    </a:cubicBezTo>
                    <a:cubicBezTo>
                      <a:pt x="2047" y="518"/>
                      <a:pt x="1334" y="288"/>
                      <a:pt x="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2"/>
              <p:cNvSpPr/>
              <p:nvPr/>
            </p:nvSpPr>
            <p:spPr>
              <a:xfrm>
                <a:off x="1636929" y="3113847"/>
                <a:ext cx="135433" cy="224981"/>
              </a:xfrm>
              <a:custGeom>
                <a:avLst/>
                <a:gdLst/>
                <a:ahLst/>
                <a:cxnLst/>
                <a:rect l="l" t="t" r="r" b="b"/>
                <a:pathLst>
                  <a:path w="4451" h="7394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97" y="1093"/>
                      <a:pt x="2024" y="3231"/>
                      <a:pt x="2909" y="7394"/>
                    </a:cubicBezTo>
                    <a:cubicBezTo>
                      <a:pt x="3450" y="7337"/>
                      <a:pt x="3956" y="7256"/>
                      <a:pt x="4450" y="7176"/>
                    </a:cubicBezTo>
                    <a:cubicBezTo>
                      <a:pt x="3047" y="2886"/>
                      <a:pt x="1254" y="90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2"/>
              <p:cNvSpPr/>
              <p:nvPr/>
            </p:nvSpPr>
            <p:spPr>
              <a:xfrm>
                <a:off x="1467934" y="3104749"/>
                <a:ext cx="101841" cy="238978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7854" extrusionOk="0">
                    <a:moveTo>
                      <a:pt x="3346" y="0"/>
                    </a:moveTo>
                    <a:lnTo>
                      <a:pt x="3346" y="0"/>
                    </a:lnTo>
                    <a:cubicBezTo>
                      <a:pt x="2495" y="748"/>
                      <a:pt x="1081" y="2691"/>
                      <a:pt x="0" y="7647"/>
                    </a:cubicBezTo>
                    <a:cubicBezTo>
                      <a:pt x="575" y="7739"/>
                      <a:pt x="1162" y="7808"/>
                      <a:pt x="1771" y="7854"/>
                    </a:cubicBezTo>
                    <a:cubicBezTo>
                      <a:pt x="2243" y="3139"/>
                      <a:pt x="2875" y="978"/>
                      <a:pt x="33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2"/>
              <p:cNvSpPr/>
              <p:nvPr/>
            </p:nvSpPr>
            <p:spPr>
              <a:xfrm>
                <a:off x="1727876" y="3343362"/>
                <a:ext cx="98707" cy="282032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9269" extrusionOk="0">
                    <a:moveTo>
                      <a:pt x="1576" y="1"/>
                    </a:moveTo>
                    <a:cubicBezTo>
                      <a:pt x="1070" y="92"/>
                      <a:pt x="541" y="173"/>
                      <a:pt x="1" y="230"/>
                    </a:cubicBezTo>
                    <a:cubicBezTo>
                      <a:pt x="472" y="2530"/>
                      <a:pt x="852" y="5417"/>
                      <a:pt x="1082" y="9050"/>
                    </a:cubicBezTo>
                    <a:cubicBezTo>
                      <a:pt x="1082" y="9119"/>
                      <a:pt x="1093" y="9200"/>
                      <a:pt x="1105" y="9269"/>
                    </a:cubicBezTo>
                    <a:cubicBezTo>
                      <a:pt x="1829" y="9154"/>
                      <a:pt x="2542" y="8993"/>
                      <a:pt x="3244" y="8786"/>
                    </a:cubicBezTo>
                    <a:cubicBezTo>
                      <a:pt x="2887" y="5129"/>
                      <a:pt x="2289" y="2254"/>
                      <a:pt x="15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2"/>
              <p:cNvSpPr/>
              <p:nvPr/>
            </p:nvSpPr>
            <p:spPr>
              <a:xfrm>
                <a:off x="1501526" y="4518989"/>
                <a:ext cx="178123" cy="283767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9326" extrusionOk="0">
                    <a:moveTo>
                      <a:pt x="58" y="0"/>
                    </a:moveTo>
                    <a:cubicBezTo>
                      <a:pt x="35" y="3450"/>
                      <a:pt x="12" y="6612"/>
                      <a:pt x="0" y="9176"/>
                    </a:cubicBezTo>
                    <a:cubicBezTo>
                      <a:pt x="978" y="9280"/>
                      <a:pt x="1955" y="9326"/>
                      <a:pt x="2932" y="9326"/>
                    </a:cubicBezTo>
                    <a:cubicBezTo>
                      <a:pt x="4013" y="9326"/>
                      <a:pt x="4979" y="9291"/>
                      <a:pt x="5853" y="9222"/>
                    </a:cubicBezTo>
                    <a:cubicBezTo>
                      <a:pt x="5842" y="6647"/>
                      <a:pt x="5830" y="3484"/>
                      <a:pt x="5796" y="35"/>
                    </a:cubicBezTo>
                    <a:cubicBezTo>
                      <a:pt x="4933" y="92"/>
                      <a:pt x="3990" y="127"/>
                      <a:pt x="2921" y="127"/>
                    </a:cubicBezTo>
                    <a:cubicBezTo>
                      <a:pt x="2824" y="128"/>
                      <a:pt x="2728" y="128"/>
                      <a:pt x="2632" y="128"/>
                    </a:cubicBezTo>
                    <a:cubicBezTo>
                      <a:pt x="1774" y="128"/>
                      <a:pt x="916" y="83"/>
                      <a:pt x="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2"/>
              <p:cNvSpPr/>
              <p:nvPr/>
            </p:nvSpPr>
            <p:spPr>
              <a:xfrm>
                <a:off x="1503261" y="4227859"/>
                <a:ext cx="174989" cy="283797"/>
              </a:xfrm>
              <a:custGeom>
                <a:avLst/>
                <a:gdLst/>
                <a:ahLst/>
                <a:cxnLst/>
                <a:rect l="l" t="t" r="r" b="b"/>
                <a:pathLst>
                  <a:path w="5751" h="9327" extrusionOk="0">
                    <a:moveTo>
                      <a:pt x="81" y="1"/>
                    </a:moveTo>
                    <a:cubicBezTo>
                      <a:pt x="47" y="3140"/>
                      <a:pt x="24" y="6256"/>
                      <a:pt x="1" y="9189"/>
                    </a:cubicBezTo>
                    <a:cubicBezTo>
                      <a:pt x="955" y="9281"/>
                      <a:pt x="1921" y="9327"/>
                      <a:pt x="2875" y="9327"/>
                    </a:cubicBezTo>
                    <a:cubicBezTo>
                      <a:pt x="3933" y="9327"/>
                      <a:pt x="4888" y="9292"/>
                      <a:pt x="5750" y="9235"/>
                    </a:cubicBezTo>
                    <a:cubicBezTo>
                      <a:pt x="5727" y="6314"/>
                      <a:pt x="5704" y="3198"/>
                      <a:pt x="5670" y="47"/>
                    </a:cubicBezTo>
                    <a:cubicBezTo>
                      <a:pt x="4819" y="93"/>
                      <a:pt x="3899" y="127"/>
                      <a:pt x="2875" y="127"/>
                    </a:cubicBezTo>
                    <a:cubicBezTo>
                      <a:pt x="1852" y="127"/>
                      <a:pt x="921" y="81"/>
                      <a:pt x="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2"/>
              <p:cNvSpPr/>
              <p:nvPr/>
            </p:nvSpPr>
            <p:spPr>
              <a:xfrm>
                <a:off x="1761834" y="3622230"/>
                <a:ext cx="85410" cy="291830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9591" extrusionOk="0">
                    <a:moveTo>
                      <a:pt x="2162" y="0"/>
                    </a:moveTo>
                    <a:cubicBezTo>
                      <a:pt x="1461" y="207"/>
                      <a:pt x="736" y="357"/>
                      <a:pt x="0" y="472"/>
                    </a:cubicBezTo>
                    <a:cubicBezTo>
                      <a:pt x="173" y="3162"/>
                      <a:pt x="311" y="6279"/>
                      <a:pt x="426" y="9590"/>
                    </a:cubicBezTo>
                    <a:cubicBezTo>
                      <a:pt x="1231" y="9452"/>
                      <a:pt x="2024" y="9245"/>
                      <a:pt x="2806" y="8981"/>
                    </a:cubicBezTo>
                    <a:cubicBezTo>
                      <a:pt x="2622" y="5692"/>
                      <a:pt x="2415" y="2622"/>
                      <a:pt x="21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2"/>
              <p:cNvSpPr/>
              <p:nvPr/>
            </p:nvSpPr>
            <p:spPr>
              <a:xfrm>
                <a:off x="1509924" y="3646024"/>
                <a:ext cx="161327" cy="283067"/>
              </a:xfrm>
              <a:custGeom>
                <a:avLst/>
                <a:gdLst/>
                <a:ahLst/>
                <a:cxnLst/>
                <a:rect l="l" t="t" r="r" b="b"/>
                <a:pathLst>
                  <a:path w="5302" h="9303" extrusionOk="0">
                    <a:moveTo>
                      <a:pt x="196" y="0"/>
                    </a:moveTo>
                    <a:cubicBezTo>
                      <a:pt x="127" y="2702"/>
                      <a:pt x="58" y="5842"/>
                      <a:pt x="0" y="9176"/>
                    </a:cubicBezTo>
                    <a:cubicBezTo>
                      <a:pt x="805" y="9257"/>
                      <a:pt x="1679" y="9303"/>
                      <a:pt x="2656" y="9303"/>
                    </a:cubicBezTo>
                    <a:cubicBezTo>
                      <a:pt x="3622" y="9303"/>
                      <a:pt x="4508" y="9268"/>
                      <a:pt x="5301" y="9211"/>
                    </a:cubicBezTo>
                    <a:cubicBezTo>
                      <a:pt x="5244" y="5888"/>
                      <a:pt x="5186" y="2748"/>
                      <a:pt x="5106" y="35"/>
                    </a:cubicBezTo>
                    <a:cubicBezTo>
                      <a:pt x="4358" y="81"/>
                      <a:pt x="3542" y="104"/>
                      <a:pt x="2656" y="104"/>
                    </a:cubicBezTo>
                    <a:cubicBezTo>
                      <a:pt x="1759" y="104"/>
                      <a:pt x="954" y="69"/>
                      <a:pt x="1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2"/>
              <p:cNvSpPr/>
              <p:nvPr/>
            </p:nvSpPr>
            <p:spPr>
              <a:xfrm>
                <a:off x="1431878" y="3348595"/>
                <a:ext cx="89274" cy="284862"/>
              </a:xfrm>
              <a:custGeom>
                <a:avLst/>
                <a:gdLst/>
                <a:ahLst/>
                <a:cxnLst/>
                <a:rect l="l" t="t" r="r" b="b"/>
                <a:pathLst>
                  <a:path w="2934" h="9362" extrusionOk="0">
                    <a:moveTo>
                      <a:pt x="1116" y="1"/>
                    </a:moveTo>
                    <a:cubicBezTo>
                      <a:pt x="633" y="2301"/>
                      <a:pt x="242" y="5210"/>
                      <a:pt x="1" y="8901"/>
                    </a:cubicBezTo>
                    <a:lnTo>
                      <a:pt x="1" y="8982"/>
                    </a:lnTo>
                    <a:cubicBezTo>
                      <a:pt x="794" y="9154"/>
                      <a:pt x="1599" y="9281"/>
                      <a:pt x="2404" y="9361"/>
                    </a:cubicBezTo>
                    <a:cubicBezTo>
                      <a:pt x="2404" y="9200"/>
                      <a:pt x="2416" y="9039"/>
                      <a:pt x="2416" y="8890"/>
                    </a:cubicBezTo>
                    <a:cubicBezTo>
                      <a:pt x="2531" y="5337"/>
                      <a:pt x="2703" y="2485"/>
                      <a:pt x="2933" y="219"/>
                    </a:cubicBezTo>
                    <a:cubicBezTo>
                      <a:pt x="2301" y="162"/>
                      <a:pt x="1691" y="93"/>
                      <a:pt x="11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2"/>
              <p:cNvSpPr/>
              <p:nvPr/>
            </p:nvSpPr>
            <p:spPr>
              <a:xfrm>
                <a:off x="1660723" y="3351760"/>
                <a:ext cx="89244" cy="283097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9304" extrusionOk="0">
                    <a:moveTo>
                      <a:pt x="1817" y="0"/>
                    </a:moveTo>
                    <a:cubicBezTo>
                      <a:pt x="1242" y="58"/>
                      <a:pt x="621" y="104"/>
                      <a:pt x="0" y="138"/>
                    </a:cubicBezTo>
                    <a:cubicBezTo>
                      <a:pt x="207" y="2415"/>
                      <a:pt x="391" y="5244"/>
                      <a:pt x="506" y="8786"/>
                    </a:cubicBezTo>
                    <a:cubicBezTo>
                      <a:pt x="506" y="8958"/>
                      <a:pt x="506" y="9131"/>
                      <a:pt x="518" y="9303"/>
                    </a:cubicBezTo>
                    <a:cubicBezTo>
                      <a:pt x="1426" y="9246"/>
                      <a:pt x="2231" y="9154"/>
                      <a:pt x="2932" y="9050"/>
                    </a:cubicBezTo>
                    <a:cubicBezTo>
                      <a:pt x="2921" y="8970"/>
                      <a:pt x="2921" y="8878"/>
                      <a:pt x="2909" y="8797"/>
                    </a:cubicBezTo>
                    <a:cubicBezTo>
                      <a:pt x="2679" y="5152"/>
                      <a:pt x="2288" y="2277"/>
                      <a:pt x="18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2"/>
              <p:cNvSpPr/>
              <p:nvPr/>
            </p:nvSpPr>
            <p:spPr>
              <a:xfrm>
                <a:off x="1516223" y="3355959"/>
                <a:ext cx="148730" cy="281698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9258" extrusionOk="0">
                    <a:moveTo>
                      <a:pt x="529" y="0"/>
                    </a:moveTo>
                    <a:cubicBezTo>
                      <a:pt x="311" y="2254"/>
                      <a:pt x="127" y="5095"/>
                      <a:pt x="23" y="8659"/>
                    </a:cubicBezTo>
                    <a:cubicBezTo>
                      <a:pt x="23" y="8820"/>
                      <a:pt x="12" y="8993"/>
                      <a:pt x="0" y="9154"/>
                    </a:cubicBezTo>
                    <a:cubicBezTo>
                      <a:pt x="747" y="9223"/>
                      <a:pt x="1552" y="9257"/>
                      <a:pt x="2449" y="9257"/>
                    </a:cubicBezTo>
                    <a:cubicBezTo>
                      <a:pt x="3335" y="9257"/>
                      <a:pt x="4140" y="9234"/>
                      <a:pt x="4887" y="9188"/>
                    </a:cubicBezTo>
                    <a:cubicBezTo>
                      <a:pt x="4887" y="9016"/>
                      <a:pt x="4876" y="8832"/>
                      <a:pt x="4876" y="8659"/>
                    </a:cubicBezTo>
                    <a:cubicBezTo>
                      <a:pt x="4761" y="5106"/>
                      <a:pt x="4577" y="2277"/>
                      <a:pt x="4370" y="23"/>
                    </a:cubicBezTo>
                    <a:cubicBezTo>
                      <a:pt x="3749" y="46"/>
                      <a:pt x="3105" y="69"/>
                      <a:pt x="2449" y="69"/>
                    </a:cubicBezTo>
                    <a:cubicBezTo>
                      <a:pt x="1782" y="69"/>
                      <a:pt x="1150" y="46"/>
                      <a:pt x="5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2"/>
              <p:cNvSpPr/>
              <p:nvPr/>
            </p:nvSpPr>
            <p:spPr>
              <a:xfrm>
                <a:off x="1506060" y="3936759"/>
                <a:ext cx="169390" cy="283432"/>
              </a:xfrm>
              <a:custGeom>
                <a:avLst/>
                <a:gdLst/>
                <a:ahLst/>
                <a:cxnLst/>
                <a:rect l="l" t="t" r="r" b="b"/>
                <a:pathLst>
                  <a:path w="5567" h="9315" extrusionOk="0">
                    <a:moveTo>
                      <a:pt x="116" y="1"/>
                    </a:moveTo>
                    <a:cubicBezTo>
                      <a:pt x="70" y="2968"/>
                      <a:pt x="35" y="6084"/>
                      <a:pt x="1" y="9177"/>
                    </a:cubicBezTo>
                    <a:cubicBezTo>
                      <a:pt x="829" y="9269"/>
                      <a:pt x="1748" y="9315"/>
                      <a:pt x="2783" y="9315"/>
                    </a:cubicBezTo>
                    <a:cubicBezTo>
                      <a:pt x="3807" y="9315"/>
                      <a:pt x="4727" y="9280"/>
                      <a:pt x="5566" y="9223"/>
                    </a:cubicBezTo>
                    <a:cubicBezTo>
                      <a:pt x="5532" y="6130"/>
                      <a:pt x="5486" y="3014"/>
                      <a:pt x="5440" y="47"/>
                    </a:cubicBezTo>
                    <a:cubicBezTo>
                      <a:pt x="4635" y="93"/>
                      <a:pt x="3749" y="127"/>
                      <a:pt x="2783" y="127"/>
                    </a:cubicBezTo>
                    <a:cubicBezTo>
                      <a:pt x="1806" y="127"/>
                      <a:pt x="932" y="81"/>
                      <a:pt x="1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2"/>
              <p:cNvSpPr/>
              <p:nvPr/>
            </p:nvSpPr>
            <p:spPr>
              <a:xfrm>
                <a:off x="1404250" y="4211093"/>
                <a:ext cx="89944" cy="294964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9694" extrusionOk="0">
                    <a:moveTo>
                      <a:pt x="173" y="0"/>
                    </a:moveTo>
                    <a:cubicBezTo>
                      <a:pt x="104" y="3105"/>
                      <a:pt x="46" y="6209"/>
                      <a:pt x="0" y="9130"/>
                    </a:cubicBezTo>
                    <a:cubicBezTo>
                      <a:pt x="943" y="9383"/>
                      <a:pt x="1898" y="9579"/>
                      <a:pt x="2875" y="9694"/>
                    </a:cubicBezTo>
                    <a:cubicBezTo>
                      <a:pt x="2898" y="6773"/>
                      <a:pt x="2921" y="3657"/>
                      <a:pt x="2956" y="506"/>
                    </a:cubicBezTo>
                    <a:cubicBezTo>
                      <a:pt x="2013" y="402"/>
                      <a:pt x="1081" y="230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2"/>
              <p:cNvSpPr/>
              <p:nvPr/>
            </p:nvSpPr>
            <p:spPr>
              <a:xfrm>
                <a:off x="1783528" y="4194297"/>
                <a:ext cx="84710" cy="29952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9844" extrusionOk="0">
                    <a:moveTo>
                      <a:pt x="2519" y="0"/>
                    </a:moveTo>
                    <a:cubicBezTo>
                      <a:pt x="1702" y="311"/>
                      <a:pt x="863" y="552"/>
                      <a:pt x="0" y="701"/>
                    </a:cubicBezTo>
                    <a:cubicBezTo>
                      <a:pt x="69" y="3829"/>
                      <a:pt x="127" y="6934"/>
                      <a:pt x="173" y="9843"/>
                    </a:cubicBezTo>
                    <a:cubicBezTo>
                      <a:pt x="1553" y="9556"/>
                      <a:pt x="2381" y="9234"/>
                      <a:pt x="2783" y="9050"/>
                    </a:cubicBezTo>
                    <a:cubicBezTo>
                      <a:pt x="2703" y="6141"/>
                      <a:pt x="2622" y="3070"/>
                      <a:pt x="2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2"/>
              <p:cNvSpPr/>
              <p:nvPr/>
            </p:nvSpPr>
            <p:spPr>
              <a:xfrm>
                <a:off x="1691150" y="4798892"/>
                <a:ext cx="91009" cy="198053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6509" extrusionOk="0">
                    <a:moveTo>
                      <a:pt x="2944" y="0"/>
                    </a:moveTo>
                    <a:cubicBezTo>
                      <a:pt x="1978" y="184"/>
                      <a:pt x="989" y="311"/>
                      <a:pt x="1" y="380"/>
                    </a:cubicBezTo>
                    <a:cubicBezTo>
                      <a:pt x="12" y="3622"/>
                      <a:pt x="24" y="5876"/>
                      <a:pt x="24" y="6509"/>
                    </a:cubicBezTo>
                    <a:lnTo>
                      <a:pt x="2990" y="6509"/>
                    </a:lnTo>
                    <a:cubicBezTo>
                      <a:pt x="2990" y="5842"/>
                      <a:pt x="2979" y="3439"/>
                      <a:pt x="29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2"/>
              <p:cNvSpPr/>
              <p:nvPr/>
            </p:nvSpPr>
            <p:spPr>
              <a:xfrm>
                <a:off x="1775130" y="3907366"/>
                <a:ext cx="84345" cy="296394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9741" extrusionOk="0">
                    <a:moveTo>
                      <a:pt x="2392" y="1"/>
                    </a:moveTo>
                    <a:cubicBezTo>
                      <a:pt x="1610" y="265"/>
                      <a:pt x="817" y="461"/>
                      <a:pt x="0" y="599"/>
                    </a:cubicBezTo>
                    <a:cubicBezTo>
                      <a:pt x="104" y="3554"/>
                      <a:pt x="196" y="6659"/>
                      <a:pt x="265" y="9741"/>
                    </a:cubicBezTo>
                    <a:cubicBezTo>
                      <a:pt x="1127" y="9580"/>
                      <a:pt x="1967" y="9350"/>
                      <a:pt x="2772" y="9028"/>
                    </a:cubicBezTo>
                    <a:cubicBezTo>
                      <a:pt x="2668" y="5969"/>
                      <a:pt x="2542" y="2910"/>
                      <a:pt x="23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2"/>
              <p:cNvSpPr/>
              <p:nvPr/>
            </p:nvSpPr>
            <p:spPr>
              <a:xfrm>
                <a:off x="1689416" y="4508127"/>
                <a:ext cx="91343" cy="290796"/>
              </a:xfrm>
              <a:custGeom>
                <a:avLst/>
                <a:gdLst/>
                <a:ahLst/>
                <a:cxnLst/>
                <a:rect l="l" t="t" r="r" b="b"/>
                <a:pathLst>
                  <a:path w="3002" h="9557" extrusionOk="0">
                    <a:moveTo>
                      <a:pt x="2886" y="1"/>
                    </a:moveTo>
                    <a:cubicBezTo>
                      <a:pt x="1932" y="173"/>
                      <a:pt x="966" y="300"/>
                      <a:pt x="0" y="369"/>
                    </a:cubicBezTo>
                    <a:cubicBezTo>
                      <a:pt x="35" y="3818"/>
                      <a:pt x="46" y="6981"/>
                      <a:pt x="58" y="9556"/>
                    </a:cubicBezTo>
                    <a:cubicBezTo>
                      <a:pt x="1046" y="9476"/>
                      <a:pt x="2024" y="9349"/>
                      <a:pt x="3001" y="9154"/>
                    </a:cubicBezTo>
                    <a:cubicBezTo>
                      <a:pt x="2978" y="6567"/>
                      <a:pt x="2944" y="3416"/>
                      <a:pt x="28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2"/>
              <p:cNvSpPr/>
              <p:nvPr/>
            </p:nvSpPr>
            <p:spPr>
              <a:xfrm>
                <a:off x="1686951" y="4218061"/>
                <a:ext cx="89944" cy="289761"/>
              </a:xfrm>
              <a:custGeom>
                <a:avLst/>
                <a:gdLst/>
                <a:ahLst/>
                <a:cxnLst/>
                <a:rect l="l" t="t" r="r" b="b"/>
                <a:pathLst>
                  <a:path w="2956" h="9523" extrusionOk="0">
                    <a:moveTo>
                      <a:pt x="2795" y="1"/>
                    </a:moveTo>
                    <a:cubicBezTo>
                      <a:pt x="2013" y="139"/>
                      <a:pt x="1081" y="254"/>
                      <a:pt x="1" y="334"/>
                    </a:cubicBezTo>
                    <a:cubicBezTo>
                      <a:pt x="35" y="3485"/>
                      <a:pt x="58" y="6601"/>
                      <a:pt x="81" y="9522"/>
                    </a:cubicBezTo>
                    <a:cubicBezTo>
                      <a:pt x="1047" y="9442"/>
                      <a:pt x="2001" y="9315"/>
                      <a:pt x="2956" y="9143"/>
                    </a:cubicBezTo>
                    <a:cubicBezTo>
                      <a:pt x="2921" y="6222"/>
                      <a:pt x="2864" y="3117"/>
                      <a:pt x="27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2"/>
              <p:cNvSpPr/>
              <p:nvPr/>
            </p:nvSpPr>
            <p:spPr>
              <a:xfrm>
                <a:off x="1788762" y="4482233"/>
                <a:ext cx="84710" cy="302328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9936" extrusionOk="0">
                    <a:moveTo>
                      <a:pt x="2611" y="1"/>
                    </a:moveTo>
                    <a:cubicBezTo>
                      <a:pt x="1772" y="346"/>
                      <a:pt x="898" y="610"/>
                      <a:pt x="1" y="783"/>
                    </a:cubicBezTo>
                    <a:cubicBezTo>
                      <a:pt x="58" y="4198"/>
                      <a:pt x="93" y="7337"/>
                      <a:pt x="116" y="9936"/>
                    </a:cubicBezTo>
                    <a:cubicBezTo>
                      <a:pt x="1622" y="9614"/>
                      <a:pt x="2450" y="9234"/>
                      <a:pt x="2784" y="9073"/>
                    </a:cubicBezTo>
                    <a:cubicBezTo>
                      <a:pt x="2749" y="6440"/>
                      <a:pt x="2692" y="3335"/>
                      <a:pt x="26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42"/>
              <p:cNvSpPr/>
              <p:nvPr/>
            </p:nvSpPr>
            <p:spPr>
              <a:xfrm>
                <a:off x="1792261" y="4770899"/>
                <a:ext cx="84010" cy="226046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7429" extrusionOk="0">
                    <a:moveTo>
                      <a:pt x="2680" y="0"/>
                    </a:moveTo>
                    <a:cubicBezTo>
                      <a:pt x="2232" y="219"/>
                      <a:pt x="1392" y="552"/>
                      <a:pt x="1" y="840"/>
                    </a:cubicBezTo>
                    <a:cubicBezTo>
                      <a:pt x="35" y="4324"/>
                      <a:pt x="47" y="6762"/>
                      <a:pt x="47" y="7429"/>
                    </a:cubicBezTo>
                    <a:lnTo>
                      <a:pt x="2761" y="7429"/>
                    </a:lnTo>
                    <a:cubicBezTo>
                      <a:pt x="2761" y="6704"/>
                      <a:pt x="2726" y="3933"/>
                      <a:pt x="26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42"/>
              <p:cNvSpPr/>
              <p:nvPr/>
            </p:nvSpPr>
            <p:spPr>
              <a:xfrm>
                <a:off x="1322369" y="3891635"/>
                <a:ext cx="84010" cy="304092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9994" extrusionOk="0">
                    <a:moveTo>
                      <a:pt x="392" y="0"/>
                    </a:moveTo>
                    <a:cubicBezTo>
                      <a:pt x="242" y="2864"/>
                      <a:pt x="104" y="5888"/>
                      <a:pt x="1" y="8912"/>
                    </a:cubicBezTo>
                    <a:cubicBezTo>
                      <a:pt x="783" y="9384"/>
                      <a:pt x="1622" y="9752"/>
                      <a:pt x="2496" y="9993"/>
                    </a:cubicBezTo>
                    <a:cubicBezTo>
                      <a:pt x="2565" y="6911"/>
                      <a:pt x="2657" y="3818"/>
                      <a:pt x="2760" y="886"/>
                    </a:cubicBezTo>
                    <a:cubicBezTo>
                      <a:pt x="1944" y="679"/>
                      <a:pt x="1151" y="380"/>
                      <a:pt x="3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2"/>
              <p:cNvSpPr/>
              <p:nvPr/>
            </p:nvSpPr>
            <p:spPr>
              <a:xfrm>
                <a:off x="1398986" y="4791194"/>
                <a:ext cx="91009" cy="205751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6762" extrusionOk="0">
                    <a:moveTo>
                      <a:pt x="47" y="0"/>
                    </a:moveTo>
                    <a:cubicBezTo>
                      <a:pt x="12" y="3577"/>
                      <a:pt x="1" y="6072"/>
                      <a:pt x="1" y="6762"/>
                    </a:cubicBezTo>
                    <a:lnTo>
                      <a:pt x="2968" y="6762"/>
                    </a:lnTo>
                    <a:cubicBezTo>
                      <a:pt x="2968" y="6118"/>
                      <a:pt x="2968" y="3852"/>
                      <a:pt x="2991" y="575"/>
                    </a:cubicBezTo>
                    <a:cubicBezTo>
                      <a:pt x="2002" y="460"/>
                      <a:pt x="1013" y="265"/>
                      <a:pt x="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2"/>
              <p:cNvSpPr/>
              <p:nvPr/>
            </p:nvSpPr>
            <p:spPr>
              <a:xfrm>
                <a:off x="1400750" y="4500794"/>
                <a:ext cx="91009" cy="296029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9729" extrusionOk="0">
                    <a:moveTo>
                      <a:pt x="115" y="0"/>
                    </a:moveTo>
                    <a:cubicBezTo>
                      <a:pt x="58" y="3392"/>
                      <a:pt x="23" y="6532"/>
                      <a:pt x="0" y="9142"/>
                    </a:cubicBezTo>
                    <a:cubicBezTo>
                      <a:pt x="955" y="9418"/>
                      <a:pt x="1944" y="9613"/>
                      <a:pt x="2933" y="9728"/>
                    </a:cubicBezTo>
                    <a:cubicBezTo>
                      <a:pt x="2944" y="7141"/>
                      <a:pt x="2967" y="3990"/>
                      <a:pt x="2990" y="552"/>
                    </a:cubicBezTo>
                    <a:cubicBezTo>
                      <a:pt x="2013" y="437"/>
                      <a:pt x="1058" y="253"/>
                      <a:pt x="1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42"/>
              <p:cNvSpPr/>
              <p:nvPr/>
            </p:nvSpPr>
            <p:spPr>
              <a:xfrm>
                <a:off x="1313971" y="4176102"/>
                <a:ext cx="84010" cy="309326"/>
              </a:xfrm>
              <a:custGeom>
                <a:avLst/>
                <a:gdLst/>
                <a:ahLst/>
                <a:cxnLst/>
                <a:rect l="l" t="t" r="r" b="b"/>
                <a:pathLst>
                  <a:path w="2761" h="10166" extrusionOk="0">
                    <a:moveTo>
                      <a:pt x="254" y="0"/>
                    </a:moveTo>
                    <a:cubicBezTo>
                      <a:pt x="150" y="3036"/>
                      <a:pt x="70" y="6072"/>
                      <a:pt x="1" y="8958"/>
                    </a:cubicBezTo>
                    <a:cubicBezTo>
                      <a:pt x="438" y="9268"/>
                      <a:pt x="1266" y="9740"/>
                      <a:pt x="2588" y="10165"/>
                    </a:cubicBezTo>
                    <a:cubicBezTo>
                      <a:pt x="2622" y="7244"/>
                      <a:pt x="2680" y="4151"/>
                      <a:pt x="2760" y="1035"/>
                    </a:cubicBezTo>
                    <a:cubicBezTo>
                      <a:pt x="1886" y="794"/>
                      <a:pt x="1047" y="449"/>
                      <a:pt x="2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2"/>
              <p:cNvSpPr/>
              <p:nvPr/>
            </p:nvSpPr>
            <p:spPr>
              <a:xfrm>
                <a:off x="1683452" y="3927661"/>
                <a:ext cx="88544" cy="289031"/>
              </a:xfrm>
              <a:custGeom>
                <a:avLst/>
                <a:gdLst/>
                <a:ahLst/>
                <a:cxnLst/>
                <a:rect l="l" t="t" r="r" b="b"/>
                <a:pathLst>
                  <a:path w="2910" h="9499" extrusionOk="0">
                    <a:moveTo>
                      <a:pt x="2645" y="1"/>
                    </a:moveTo>
                    <a:cubicBezTo>
                      <a:pt x="1898" y="127"/>
                      <a:pt x="1012" y="242"/>
                      <a:pt x="1" y="311"/>
                    </a:cubicBezTo>
                    <a:cubicBezTo>
                      <a:pt x="47" y="3290"/>
                      <a:pt x="81" y="6394"/>
                      <a:pt x="116" y="9499"/>
                    </a:cubicBezTo>
                    <a:cubicBezTo>
                      <a:pt x="1047" y="9430"/>
                      <a:pt x="1978" y="9315"/>
                      <a:pt x="2910" y="9154"/>
                    </a:cubicBezTo>
                    <a:cubicBezTo>
                      <a:pt x="2829" y="6061"/>
                      <a:pt x="2737" y="2968"/>
                      <a:pt x="26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2"/>
              <p:cNvSpPr/>
              <p:nvPr/>
            </p:nvSpPr>
            <p:spPr>
              <a:xfrm>
                <a:off x="1409848" y="3921728"/>
                <a:ext cx="88209" cy="293230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9637" extrusionOk="0">
                    <a:moveTo>
                      <a:pt x="253" y="0"/>
                    </a:moveTo>
                    <a:cubicBezTo>
                      <a:pt x="150" y="2944"/>
                      <a:pt x="69" y="6037"/>
                      <a:pt x="0" y="9119"/>
                    </a:cubicBezTo>
                    <a:cubicBezTo>
                      <a:pt x="909" y="9361"/>
                      <a:pt x="1840" y="9533"/>
                      <a:pt x="2772" y="9636"/>
                    </a:cubicBezTo>
                    <a:cubicBezTo>
                      <a:pt x="2806" y="6543"/>
                      <a:pt x="2852" y="3427"/>
                      <a:pt x="2898" y="460"/>
                    </a:cubicBezTo>
                    <a:cubicBezTo>
                      <a:pt x="2013" y="368"/>
                      <a:pt x="1127" y="207"/>
                      <a:pt x="2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2"/>
              <p:cNvSpPr/>
              <p:nvPr/>
            </p:nvSpPr>
            <p:spPr>
              <a:xfrm>
                <a:off x="1418246" y="3633427"/>
                <a:ext cx="86110" cy="290765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9556" extrusionOk="0">
                    <a:moveTo>
                      <a:pt x="414" y="0"/>
                    </a:moveTo>
                    <a:cubicBezTo>
                      <a:pt x="253" y="2668"/>
                      <a:pt x="115" y="5773"/>
                      <a:pt x="0" y="9084"/>
                    </a:cubicBezTo>
                    <a:cubicBezTo>
                      <a:pt x="863" y="9303"/>
                      <a:pt x="1748" y="9464"/>
                      <a:pt x="2634" y="9556"/>
                    </a:cubicBezTo>
                    <a:cubicBezTo>
                      <a:pt x="2691" y="6221"/>
                      <a:pt x="2760" y="3082"/>
                      <a:pt x="2829" y="380"/>
                    </a:cubicBezTo>
                    <a:cubicBezTo>
                      <a:pt x="2024" y="299"/>
                      <a:pt x="1219" y="173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2"/>
              <p:cNvSpPr/>
              <p:nvPr/>
            </p:nvSpPr>
            <p:spPr>
              <a:xfrm>
                <a:off x="1676819" y="3638661"/>
                <a:ext cx="86445" cy="286931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9430" extrusionOk="0">
                    <a:moveTo>
                      <a:pt x="2426" y="1"/>
                    </a:moveTo>
                    <a:cubicBezTo>
                      <a:pt x="1713" y="104"/>
                      <a:pt x="920" y="196"/>
                      <a:pt x="0" y="254"/>
                    </a:cubicBezTo>
                    <a:cubicBezTo>
                      <a:pt x="81" y="2967"/>
                      <a:pt x="138" y="6095"/>
                      <a:pt x="196" y="9430"/>
                    </a:cubicBezTo>
                    <a:cubicBezTo>
                      <a:pt x="1219" y="9361"/>
                      <a:pt x="2093" y="9246"/>
                      <a:pt x="2840" y="9119"/>
                    </a:cubicBezTo>
                    <a:cubicBezTo>
                      <a:pt x="2725" y="5796"/>
                      <a:pt x="2587" y="2691"/>
                      <a:pt x="2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2"/>
              <p:cNvSpPr/>
              <p:nvPr/>
            </p:nvSpPr>
            <p:spPr>
              <a:xfrm>
                <a:off x="1500826" y="4810089"/>
                <a:ext cx="179522" cy="186855"/>
              </a:xfrm>
              <a:custGeom>
                <a:avLst/>
                <a:gdLst/>
                <a:ahLst/>
                <a:cxnLst/>
                <a:rect l="l" t="t" r="r" b="b"/>
                <a:pathLst>
                  <a:path w="5900" h="6141" extrusionOk="0">
                    <a:moveTo>
                      <a:pt x="23" y="0"/>
                    </a:moveTo>
                    <a:cubicBezTo>
                      <a:pt x="12" y="3243"/>
                      <a:pt x="0" y="5497"/>
                      <a:pt x="0" y="6141"/>
                    </a:cubicBezTo>
                    <a:lnTo>
                      <a:pt x="5899" y="6141"/>
                    </a:lnTo>
                    <a:cubicBezTo>
                      <a:pt x="5899" y="5497"/>
                      <a:pt x="5899" y="3266"/>
                      <a:pt x="5876" y="46"/>
                    </a:cubicBezTo>
                    <a:cubicBezTo>
                      <a:pt x="5002" y="104"/>
                      <a:pt x="4036" y="138"/>
                      <a:pt x="2955" y="138"/>
                    </a:cubicBezTo>
                    <a:cubicBezTo>
                      <a:pt x="2872" y="139"/>
                      <a:pt x="2789" y="140"/>
                      <a:pt x="2706" y="140"/>
                    </a:cubicBezTo>
                    <a:cubicBezTo>
                      <a:pt x="1811" y="140"/>
                      <a:pt x="917" y="84"/>
                      <a:pt x="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42"/>
            <p:cNvGrpSpPr/>
            <p:nvPr/>
          </p:nvGrpSpPr>
          <p:grpSpPr>
            <a:xfrm>
              <a:off x="5403092" y="3135177"/>
              <a:ext cx="425133" cy="1861767"/>
              <a:chOff x="5403092" y="3135177"/>
              <a:chExt cx="425133" cy="1861767"/>
            </a:xfrm>
          </p:grpSpPr>
          <p:sp>
            <p:nvSpPr>
              <p:cNvPr id="271" name="Google Shape;271;p42"/>
              <p:cNvSpPr/>
              <p:nvPr/>
            </p:nvSpPr>
            <p:spPr>
              <a:xfrm>
                <a:off x="5483908" y="3135177"/>
                <a:ext cx="263502" cy="23490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772" extrusionOk="0">
                    <a:moveTo>
                      <a:pt x="1" y="1"/>
                    </a:moveTo>
                    <a:lnTo>
                      <a:pt x="1" y="771"/>
                    </a:lnTo>
                    <a:lnTo>
                      <a:pt x="8659" y="771"/>
                    </a:lnTo>
                    <a:lnTo>
                      <a:pt x="865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42"/>
              <p:cNvSpPr/>
              <p:nvPr/>
            </p:nvSpPr>
            <p:spPr>
              <a:xfrm>
                <a:off x="5432120" y="3540350"/>
                <a:ext cx="106740" cy="228511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7510" extrusionOk="0">
                    <a:moveTo>
                      <a:pt x="1" y="0"/>
                    </a:moveTo>
                    <a:lnTo>
                      <a:pt x="1" y="7509"/>
                    </a:lnTo>
                    <a:lnTo>
                      <a:pt x="3508" y="7509"/>
                    </a:lnTo>
                    <a:lnTo>
                      <a:pt x="35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42"/>
              <p:cNvSpPr/>
              <p:nvPr/>
            </p:nvSpPr>
            <p:spPr>
              <a:xfrm>
                <a:off x="5692458" y="3540350"/>
                <a:ext cx="106740" cy="228511"/>
              </a:xfrm>
              <a:custGeom>
                <a:avLst/>
                <a:gdLst/>
                <a:ahLst/>
                <a:cxnLst/>
                <a:rect l="l" t="t" r="r" b="b"/>
                <a:pathLst>
                  <a:path w="3508" h="7510" extrusionOk="0">
                    <a:moveTo>
                      <a:pt x="0" y="0"/>
                    </a:moveTo>
                    <a:lnTo>
                      <a:pt x="0" y="7509"/>
                    </a:lnTo>
                    <a:lnTo>
                      <a:pt x="3507" y="7509"/>
                    </a:lnTo>
                    <a:lnTo>
                      <a:pt x="350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42"/>
              <p:cNvSpPr/>
              <p:nvPr/>
            </p:nvSpPr>
            <p:spPr>
              <a:xfrm>
                <a:off x="5403092" y="3780362"/>
                <a:ext cx="170759" cy="1216583"/>
              </a:xfrm>
              <a:custGeom>
                <a:avLst/>
                <a:gdLst/>
                <a:ahLst/>
                <a:cxnLst/>
                <a:rect l="l" t="t" r="r" b="b"/>
                <a:pathLst>
                  <a:path w="5612" h="39983" extrusionOk="0">
                    <a:moveTo>
                      <a:pt x="0" y="1"/>
                    </a:moveTo>
                    <a:lnTo>
                      <a:pt x="0" y="39983"/>
                    </a:lnTo>
                    <a:lnTo>
                      <a:pt x="5612" y="39983"/>
                    </a:lnTo>
                    <a:lnTo>
                      <a:pt x="56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42"/>
              <p:cNvSpPr/>
              <p:nvPr/>
            </p:nvSpPr>
            <p:spPr>
              <a:xfrm>
                <a:off x="5657801" y="3780362"/>
                <a:ext cx="170424" cy="1216583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983" extrusionOk="0">
                    <a:moveTo>
                      <a:pt x="1" y="1"/>
                    </a:moveTo>
                    <a:lnTo>
                      <a:pt x="1" y="39983"/>
                    </a:lnTo>
                    <a:lnTo>
                      <a:pt x="5601" y="39983"/>
                    </a:lnTo>
                    <a:lnTo>
                      <a:pt x="560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42"/>
              <p:cNvSpPr/>
              <p:nvPr/>
            </p:nvSpPr>
            <p:spPr>
              <a:xfrm>
                <a:off x="5483908" y="3170169"/>
                <a:ext cx="263502" cy="1826776"/>
              </a:xfrm>
              <a:custGeom>
                <a:avLst/>
                <a:gdLst/>
                <a:ahLst/>
                <a:cxnLst/>
                <a:rect l="l" t="t" r="r" b="b"/>
                <a:pathLst>
                  <a:path w="8660" h="60037" extrusionOk="0">
                    <a:moveTo>
                      <a:pt x="1" y="0"/>
                    </a:moveTo>
                    <a:lnTo>
                      <a:pt x="1" y="11787"/>
                    </a:lnTo>
                    <a:lnTo>
                      <a:pt x="2185" y="11787"/>
                    </a:lnTo>
                    <a:lnTo>
                      <a:pt x="2185" y="19675"/>
                    </a:lnTo>
                    <a:lnTo>
                      <a:pt x="3335" y="19675"/>
                    </a:lnTo>
                    <a:lnTo>
                      <a:pt x="3335" y="60037"/>
                    </a:lnTo>
                    <a:lnTo>
                      <a:pt x="5325" y="60037"/>
                    </a:lnTo>
                    <a:lnTo>
                      <a:pt x="5325" y="19675"/>
                    </a:lnTo>
                    <a:lnTo>
                      <a:pt x="6475" y="19675"/>
                    </a:lnTo>
                    <a:lnTo>
                      <a:pt x="6475" y="11787"/>
                    </a:lnTo>
                    <a:lnTo>
                      <a:pt x="8659" y="11787"/>
                    </a:lnTo>
                    <a:lnTo>
                      <a:pt x="86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7" name="Google Shape;277;p42"/>
            <p:cNvGrpSpPr/>
            <p:nvPr/>
          </p:nvGrpSpPr>
          <p:grpSpPr>
            <a:xfrm>
              <a:off x="5089933" y="4099120"/>
              <a:ext cx="1386977" cy="897824"/>
              <a:chOff x="5089933" y="4099120"/>
              <a:chExt cx="1386977" cy="897824"/>
            </a:xfrm>
          </p:grpSpPr>
          <p:sp>
            <p:nvSpPr>
              <p:cNvPr id="278" name="Google Shape;278;p42"/>
              <p:cNvSpPr/>
              <p:nvPr/>
            </p:nvSpPr>
            <p:spPr>
              <a:xfrm>
                <a:off x="5751213" y="4310104"/>
                <a:ext cx="6408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2105" y="1783"/>
                    </a:lnTo>
                    <a:lnTo>
                      <a:pt x="210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42"/>
              <p:cNvSpPr/>
              <p:nvPr/>
            </p:nvSpPr>
            <p:spPr>
              <a:xfrm>
                <a:off x="6201875" y="4310104"/>
                <a:ext cx="54252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783" y="1783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42"/>
              <p:cNvSpPr/>
              <p:nvPr/>
            </p:nvSpPr>
            <p:spPr>
              <a:xfrm>
                <a:off x="6077305" y="4310104"/>
                <a:ext cx="54283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783" y="1783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2"/>
              <p:cNvSpPr/>
              <p:nvPr/>
            </p:nvSpPr>
            <p:spPr>
              <a:xfrm>
                <a:off x="5952765" y="4310104"/>
                <a:ext cx="54252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783" y="1783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42"/>
              <p:cNvSpPr/>
              <p:nvPr/>
            </p:nvSpPr>
            <p:spPr>
              <a:xfrm>
                <a:off x="6019584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472" y="1783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42"/>
              <p:cNvSpPr/>
              <p:nvPr/>
            </p:nvSpPr>
            <p:spPr>
              <a:xfrm>
                <a:off x="5895014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473" y="1783"/>
                    </a:lnTo>
                    <a:lnTo>
                      <a:pt x="14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42"/>
              <p:cNvSpPr/>
              <p:nvPr/>
            </p:nvSpPr>
            <p:spPr>
              <a:xfrm>
                <a:off x="5827860" y="4310104"/>
                <a:ext cx="54587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794" y="1783"/>
                    </a:lnTo>
                    <a:lnTo>
                      <a:pt x="1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42"/>
              <p:cNvSpPr/>
              <p:nvPr/>
            </p:nvSpPr>
            <p:spPr>
              <a:xfrm>
                <a:off x="6393629" y="4310104"/>
                <a:ext cx="35357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162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161" y="1783"/>
                    </a:lnTo>
                    <a:lnTo>
                      <a:pt x="11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2"/>
              <p:cNvSpPr/>
              <p:nvPr/>
            </p:nvSpPr>
            <p:spPr>
              <a:xfrm>
                <a:off x="6326445" y="4310104"/>
                <a:ext cx="54617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794" y="1783"/>
                    </a:lnTo>
                    <a:lnTo>
                      <a:pt x="1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42"/>
              <p:cNvSpPr/>
              <p:nvPr/>
            </p:nvSpPr>
            <p:spPr>
              <a:xfrm>
                <a:off x="5089933" y="4952125"/>
                <a:ext cx="1386977" cy="44820"/>
              </a:xfrm>
              <a:custGeom>
                <a:avLst/>
                <a:gdLst/>
                <a:ahLst/>
                <a:cxnLst/>
                <a:rect l="l" t="t" r="r" b="b"/>
                <a:pathLst>
                  <a:path w="45583" h="1473" extrusionOk="0">
                    <a:moveTo>
                      <a:pt x="1" y="1"/>
                    </a:moveTo>
                    <a:lnTo>
                      <a:pt x="1" y="1473"/>
                    </a:lnTo>
                    <a:lnTo>
                      <a:pt x="45583" y="1473"/>
                    </a:lnTo>
                    <a:lnTo>
                      <a:pt x="455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42"/>
              <p:cNvSpPr/>
              <p:nvPr/>
            </p:nvSpPr>
            <p:spPr>
              <a:xfrm>
                <a:off x="5128423" y="4894769"/>
                <a:ext cx="1309995" cy="44789"/>
              </a:xfrm>
              <a:custGeom>
                <a:avLst/>
                <a:gdLst/>
                <a:ahLst/>
                <a:cxnLst/>
                <a:rect l="l" t="t" r="r" b="b"/>
                <a:pathLst>
                  <a:path w="43053" h="1472" extrusionOk="0">
                    <a:moveTo>
                      <a:pt x="1" y="0"/>
                    </a:moveTo>
                    <a:lnTo>
                      <a:pt x="1" y="1472"/>
                    </a:lnTo>
                    <a:lnTo>
                      <a:pt x="43053" y="1472"/>
                    </a:lnTo>
                    <a:lnTo>
                      <a:pt x="4305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42"/>
              <p:cNvSpPr/>
              <p:nvPr/>
            </p:nvSpPr>
            <p:spPr>
              <a:xfrm>
                <a:off x="6144489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473" y="1783"/>
                    </a:lnTo>
                    <a:lnTo>
                      <a:pt x="14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42"/>
              <p:cNvSpPr/>
              <p:nvPr/>
            </p:nvSpPr>
            <p:spPr>
              <a:xfrm>
                <a:off x="6269059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472" y="1783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42"/>
              <p:cNvSpPr/>
              <p:nvPr/>
            </p:nvSpPr>
            <p:spPr>
              <a:xfrm>
                <a:off x="6163750" y="4424847"/>
                <a:ext cx="102176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530" extrusionOk="0">
                    <a:moveTo>
                      <a:pt x="0" y="1"/>
                    </a:moveTo>
                    <a:lnTo>
                      <a:pt x="0" y="530"/>
                    </a:lnTo>
                    <a:lnTo>
                      <a:pt x="3358" y="530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42"/>
              <p:cNvSpPr/>
              <p:nvPr/>
            </p:nvSpPr>
            <p:spPr>
              <a:xfrm>
                <a:off x="6336243" y="4453905"/>
                <a:ext cx="82945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4064" extrusionOk="0">
                    <a:moveTo>
                      <a:pt x="0" y="0"/>
                    </a:moveTo>
                    <a:lnTo>
                      <a:pt x="0" y="14064"/>
                    </a:lnTo>
                    <a:lnTo>
                      <a:pt x="2725" y="14064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42"/>
              <p:cNvSpPr/>
              <p:nvPr/>
            </p:nvSpPr>
            <p:spPr>
              <a:xfrm>
                <a:off x="5837658" y="4424847"/>
                <a:ext cx="102176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530" extrusionOk="0">
                    <a:moveTo>
                      <a:pt x="0" y="1"/>
                    </a:moveTo>
                    <a:lnTo>
                      <a:pt x="0" y="530"/>
                    </a:lnTo>
                    <a:lnTo>
                      <a:pt x="3358" y="530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42"/>
              <p:cNvSpPr/>
              <p:nvPr/>
            </p:nvSpPr>
            <p:spPr>
              <a:xfrm>
                <a:off x="6326445" y="4424847"/>
                <a:ext cx="102541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530" extrusionOk="0">
                    <a:moveTo>
                      <a:pt x="0" y="1"/>
                    </a:moveTo>
                    <a:lnTo>
                      <a:pt x="0" y="530"/>
                    </a:lnTo>
                    <a:lnTo>
                      <a:pt x="3369" y="530"/>
                    </a:lnTo>
                    <a:lnTo>
                      <a:pt x="3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42"/>
              <p:cNvSpPr/>
              <p:nvPr/>
            </p:nvSpPr>
            <p:spPr>
              <a:xfrm>
                <a:off x="5108828" y="4099120"/>
                <a:ext cx="1348851" cy="198053"/>
              </a:xfrm>
              <a:custGeom>
                <a:avLst/>
                <a:gdLst/>
                <a:ahLst/>
                <a:cxnLst/>
                <a:rect l="l" t="t" r="r" b="b"/>
                <a:pathLst>
                  <a:path w="44330" h="6509" extrusionOk="0">
                    <a:moveTo>
                      <a:pt x="22217" y="541"/>
                    </a:moveTo>
                    <a:lnTo>
                      <a:pt x="42995" y="5554"/>
                    </a:lnTo>
                    <a:cubicBezTo>
                      <a:pt x="43260" y="5589"/>
                      <a:pt x="43237" y="5968"/>
                      <a:pt x="42972" y="5980"/>
                    </a:cubicBezTo>
                    <a:lnTo>
                      <a:pt x="1369" y="5980"/>
                    </a:lnTo>
                    <a:cubicBezTo>
                      <a:pt x="1266" y="5980"/>
                      <a:pt x="1174" y="5899"/>
                      <a:pt x="1162" y="5796"/>
                    </a:cubicBezTo>
                    <a:cubicBezTo>
                      <a:pt x="1151" y="5681"/>
                      <a:pt x="1220" y="5589"/>
                      <a:pt x="1323" y="5566"/>
                    </a:cubicBezTo>
                    <a:lnTo>
                      <a:pt x="22113" y="541"/>
                    </a:lnTo>
                    <a:close/>
                    <a:moveTo>
                      <a:pt x="22171" y="0"/>
                    </a:moveTo>
                    <a:lnTo>
                      <a:pt x="1" y="5313"/>
                    </a:lnTo>
                    <a:lnTo>
                      <a:pt x="1" y="6509"/>
                    </a:lnTo>
                    <a:lnTo>
                      <a:pt x="44329" y="6509"/>
                    </a:lnTo>
                    <a:lnTo>
                      <a:pt x="44329" y="5313"/>
                    </a:lnTo>
                    <a:lnTo>
                      <a:pt x="2217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42"/>
              <p:cNvSpPr/>
              <p:nvPr/>
            </p:nvSpPr>
            <p:spPr>
              <a:xfrm>
                <a:off x="6010152" y="4453905"/>
                <a:ext cx="83280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4064" extrusionOk="0">
                    <a:moveTo>
                      <a:pt x="0" y="0"/>
                    </a:moveTo>
                    <a:lnTo>
                      <a:pt x="0" y="14064"/>
                    </a:lnTo>
                    <a:lnTo>
                      <a:pt x="2737" y="14064"/>
                    </a:lnTo>
                    <a:lnTo>
                      <a:pt x="2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42"/>
              <p:cNvSpPr/>
              <p:nvPr/>
            </p:nvSpPr>
            <p:spPr>
              <a:xfrm>
                <a:off x="5204005" y="4128513"/>
                <a:ext cx="1158497" cy="139967"/>
              </a:xfrm>
              <a:custGeom>
                <a:avLst/>
                <a:gdLst/>
                <a:ahLst/>
                <a:cxnLst/>
                <a:rect l="l" t="t" r="r" b="b"/>
                <a:pathLst>
                  <a:path w="38074" h="4600" extrusionOk="0">
                    <a:moveTo>
                      <a:pt x="19043" y="0"/>
                    </a:moveTo>
                    <a:lnTo>
                      <a:pt x="0" y="4600"/>
                    </a:lnTo>
                    <a:lnTo>
                      <a:pt x="38074" y="4600"/>
                    </a:lnTo>
                    <a:lnTo>
                      <a:pt x="190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42"/>
              <p:cNvSpPr/>
              <p:nvPr/>
            </p:nvSpPr>
            <p:spPr>
              <a:xfrm>
                <a:off x="6000689" y="4424847"/>
                <a:ext cx="102206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530" extrusionOk="0">
                    <a:moveTo>
                      <a:pt x="1" y="1"/>
                    </a:moveTo>
                    <a:lnTo>
                      <a:pt x="1" y="530"/>
                    </a:lnTo>
                    <a:lnTo>
                      <a:pt x="3358" y="530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42"/>
              <p:cNvSpPr/>
              <p:nvPr/>
            </p:nvSpPr>
            <p:spPr>
              <a:xfrm>
                <a:off x="6173182" y="4453905"/>
                <a:ext cx="82945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4064" extrusionOk="0">
                    <a:moveTo>
                      <a:pt x="1" y="0"/>
                    </a:moveTo>
                    <a:lnTo>
                      <a:pt x="1" y="14064"/>
                    </a:lnTo>
                    <a:lnTo>
                      <a:pt x="2726" y="14064"/>
                    </a:lnTo>
                    <a:lnTo>
                      <a:pt x="27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42"/>
              <p:cNvSpPr/>
              <p:nvPr/>
            </p:nvSpPr>
            <p:spPr>
              <a:xfrm>
                <a:off x="5789704" y="4376923"/>
                <a:ext cx="639282" cy="35357"/>
              </a:xfrm>
              <a:custGeom>
                <a:avLst/>
                <a:gdLst/>
                <a:ahLst/>
                <a:cxnLst/>
                <a:rect l="l" t="t" r="r" b="b"/>
                <a:pathLst>
                  <a:path w="21010" h="1162" extrusionOk="0">
                    <a:moveTo>
                      <a:pt x="1" y="1"/>
                    </a:moveTo>
                    <a:lnTo>
                      <a:pt x="1" y="1162"/>
                    </a:lnTo>
                    <a:lnTo>
                      <a:pt x="21009" y="1162"/>
                    </a:lnTo>
                    <a:lnTo>
                      <a:pt x="210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42"/>
              <p:cNvSpPr/>
              <p:nvPr/>
            </p:nvSpPr>
            <p:spPr>
              <a:xfrm>
                <a:off x="5300917" y="4424847"/>
                <a:ext cx="102206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530" extrusionOk="0">
                    <a:moveTo>
                      <a:pt x="1" y="1"/>
                    </a:moveTo>
                    <a:lnTo>
                      <a:pt x="1" y="530"/>
                    </a:lnTo>
                    <a:lnTo>
                      <a:pt x="3358" y="530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42"/>
              <p:cNvSpPr/>
              <p:nvPr/>
            </p:nvSpPr>
            <p:spPr>
              <a:xfrm>
                <a:off x="5185810" y="4310104"/>
                <a:ext cx="54252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783" y="1783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42"/>
              <p:cNvSpPr/>
              <p:nvPr/>
            </p:nvSpPr>
            <p:spPr>
              <a:xfrm>
                <a:off x="5252994" y="4310104"/>
                <a:ext cx="44455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61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461" y="1783"/>
                    </a:lnTo>
                    <a:lnTo>
                      <a:pt x="146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42"/>
              <p:cNvSpPr/>
              <p:nvPr/>
            </p:nvSpPr>
            <p:spPr>
              <a:xfrm>
                <a:off x="5137886" y="4310104"/>
                <a:ext cx="35022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150" y="1783"/>
                    </a:lnTo>
                    <a:lnTo>
                      <a:pt x="115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42"/>
              <p:cNvSpPr/>
              <p:nvPr/>
            </p:nvSpPr>
            <p:spPr>
              <a:xfrm>
                <a:off x="5137886" y="4424847"/>
                <a:ext cx="102176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58" h="530" extrusionOk="0">
                    <a:moveTo>
                      <a:pt x="0" y="1"/>
                    </a:moveTo>
                    <a:lnTo>
                      <a:pt x="0" y="530"/>
                    </a:lnTo>
                    <a:lnTo>
                      <a:pt x="3358" y="530"/>
                    </a:lnTo>
                    <a:lnTo>
                      <a:pt x="33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42"/>
              <p:cNvSpPr/>
              <p:nvPr/>
            </p:nvSpPr>
            <p:spPr>
              <a:xfrm>
                <a:off x="5147319" y="4453905"/>
                <a:ext cx="83310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4064" extrusionOk="0">
                    <a:moveTo>
                      <a:pt x="1" y="0"/>
                    </a:moveTo>
                    <a:lnTo>
                      <a:pt x="1" y="14064"/>
                    </a:lnTo>
                    <a:lnTo>
                      <a:pt x="2737" y="14064"/>
                    </a:lnTo>
                    <a:lnTo>
                      <a:pt x="2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42"/>
              <p:cNvSpPr/>
              <p:nvPr/>
            </p:nvSpPr>
            <p:spPr>
              <a:xfrm>
                <a:off x="5310380" y="4310104"/>
                <a:ext cx="54252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782" y="1783"/>
                    </a:lnTo>
                    <a:lnTo>
                      <a:pt x="178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42"/>
              <p:cNvSpPr/>
              <p:nvPr/>
            </p:nvSpPr>
            <p:spPr>
              <a:xfrm>
                <a:off x="5559490" y="4310104"/>
                <a:ext cx="54617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95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794" y="1783"/>
                    </a:lnTo>
                    <a:lnTo>
                      <a:pt x="1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42"/>
              <p:cNvSpPr/>
              <p:nvPr/>
            </p:nvSpPr>
            <p:spPr>
              <a:xfrm>
                <a:off x="5626674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472" y="1783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42"/>
              <p:cNvSpPr/>
              <p:nvPr/>
            </p:nvSpPr>
            <p:spPr>
              <a:xfrm>
                <a:off x="5502104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472" y="1783"/>
                    </a:lnTo>
                    <a:lnTo>
                      <a:pt x="14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42"/>
              <p:cNvSpPr/>
              <p:nvPr/>
            </p:nvSpPr>
            <p:spPr>
              <a:xfrm>
                <a:off x="5377533" y="4310104"/>
                <a:ext cx="44820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473" y="1783"/>
                    </a:lnTo>
                    <a:lnTo>
                      <a:pt x="147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42"/>
              <p:cNvSpPr/>
              <p:nvPr/>
            </p:nvSpPr>
            <p:spPr>
              <a:xfrm>
                <a:off x="5434920" y="4310104"/>
                <a:ext cx="54283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1783" extrusionOk="0">
                    <a:moveTo>
                      <a:pt x="1" y="0"/>
                    </a:moveTo>
                    <a:lnTo>
                      <a:pt x="1" y="1783"/>
                    </a:lnTo>
                    <a:lnTo>
                      <a:pt x="1783" y="1783"/>
                    </a:lnTo>
                    <a:lnTo>
                      <a:pt x="178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42"/>
              <p:cNvSpPr/>
              <p:nvPr/>
            </p:nvSpPr>
            <p:spPr>
              <a:xfrm>
                <a:off x="5626674" y="4424847"/>
                <a:ext cx="102541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530" extrusionOk="0">
                    <a:moveTo>
                      <a:pt x="0" y="1"/>
                    </a:moveTo>
                    <a:lnTo>
                      <a:pt x="0" y="530"/>
                    </a:lnTo>
                    <a:lnTo>
                      <a:pt x="3369" y="530"/>
                    </a:lnTo>
                    <a:lnTo>
                      <a:pt x="336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42"/>
              <p:cNvSpPr/>
              <p:nvPr/>
            </p:nvSpPr>
            <p:spPr>
              <a:xfrm>
                <a:off x="5473410" y="4453905"/>
                <a:ext cx="82945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4064" extrusionOk="0">
                    <a:moveTo>
                      <a:pt x="1" y="0"/>
                    </a:moveTo>
                    <a:lnTo>
                      <a:pt x="1" y="14064"/>
                    </a:lnTo>
                    <a:lnTo>
                      <a:pt x="2726" y="14064"/>
                    </a:lnTo>
                    <a:lnTo>
                      <a:pt x="272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42"/>
              <p:cNvSpPr/>
              <p:nvPr/>
            </p:nvSpPr>
            <p:spPr>
              <a:xfrm>
                <a:off x="5137886" y="4376923"/>
                <a:ext cx="639251" cy="35357"/>
              </a:xfrm>
              <a:custGeom>
                <a:avLst/>
                <a:gdLst/>
                <a:ahLst/>
                <a:cxnLst/>
                <a:rect l="l" t="t" r="r" b="b"/>
                <a:pathLst>
                  <a:path w="21009" h="1162" extrusionOk="0">
                    <a:moveTo>
                      <a:pt x="0" y="1"/>
                    </a:moveTo>
                    <a:lnTo>
                      <a:pt x="0" y="1162"/>
                    </a:lnTo>
                    <a:lnTo>
                      <a:pt x="21009" y="1162"/>
                    </a:lnTo>
                    <a:lnTo>
                      <a:pt x="210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42"/>
              <p:cNvSpPr/>
              <p:nvPr/>
            </p:nvSpPr>
            <p:spPr>
              <a:xfrm>
                <a:off x="5463613" y="4424847"/>
                <a:ext cx="102541" cy="16127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530" extrusionOk="0">
                    <a:moveTo>
                      <a:pt x="1" y="1"/>
                    </a:moveTo>
                    <a:lnTo>
                      <a:pt x="1" y="530"/>
                    </a:lnTo>
                    <a:lnTo>
                      <a:pt x="3370" y="530"/>
                    </a:lnTo>
                    <a:lnTo>
                      <a:pt x="337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42"/>
              <p:cNvSpPr/>
              <p:nvPr/>
            </p:nvSpPr>
            <p:spPr>
              <a:xfrm>
                <a:off x="5310380" y="4453905"/>
                <a:ext cx="83280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4064" extrusionOk="0">
                    <a:moveTo>
                      <a:pt x="0" y="0"/>
                    </a:moveTo>
                    <a:lnTo>
                      <a:pt x="0" y="14064"/>
                    </a:lnTo>
                    <a:lnTo>
                      <a:pt x="2737" y="14064"/>
                    </a:lnTo>
                    <a:lnTo>
                      <a:pt x="2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42"/>
              <p:cNvSpPr/>
              <p:nvPr/>
            </p:nvSpPr>
            <p:spPr>
              <a:xfrm>
                <a:off x="5684060" y="4310104"/>
                <a:ext cx="54587" cy="54252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1783" extrusionOk="0">
                    <a:moveTo>
                      <a:pt x="0" y="0"/>
                    </a:moveTo>
                    <a:lnTo>
                      <a:pt x="0" y="1783"/>
                    </a:lnTo>
                    <a:lnTo>
                      <a:pt x="1794" y="1783"/>
                    </a:lnTo>
                    <a:lnTo>
                      <a:pt x="17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42"/>
              <p:cNvSpPr/>
              <p:nvPr/>
            </p:nvSpPr>
            <p:spPr>
              <a:xfrm>
                <a:off x="5847091" y="4453905"/>
                <a:ext cx="83310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38" h="14064" extrusionOk="0">
                    <a:moveTo>
                      <a:pt x="1" y="0"/>
                    </a:moveTo>
                    <a:lnTo>
                      <a:pt x="1" y="14064"/>
                    </a:lnTo>
                    <a:lnTo>
                      <a:pt x="2737" y="14064"/>
                    </a:lnTo>
                    <a:lnTo>
                      <a:pt x="27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42"/>
              <p:cNvSpPr/>
              <p:nvPr/>
            </p:nvSpPr>
            <p:spPr>
              <a:xfrm>
                <a:off x="5636471" y="4453905"/>
                <a:ext cx="82945" cy="427932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4064" extrusionOk="0">
                    <a:moveTo>
                      <a:pt x="0" y="0"/>
                    </a:moveTo>
                    <a:lnTo>
                      <a:pt x="0" y="14064"/>
                    </a:lnTo>
                    <a:lnTo>
                      <a:pt x="2725" y="14064"/>
                    </a:lnTo>
                    <a:lnTo>
                      <a:pt x="272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1" name="Google Shape;321;p42"/>
            <p:cNvGrpSpPr/>
            <p:nvPr/>
          </p:nvGrpSpPr>
          <p:grpSpPr>
            <a:xfrm>
              <a:off x="2625701" y="3518746"/>
              <a:ext cx="2375749" cy="1478198"/>
              <a:chOff x="2625701" y="3518746"/>
              <a:chExt cx="2375749" cy="1478198"/>
            </a:xfrm>
          </p:grpSpPr>
          <p:sp>
            <p:nvSpPr>
              <p:cNvPr id="322" name="Google Shape;322;p42"/>
              <p:cNvSpPr/>
              <p:nvPr/>
            </p:nvSpPr>
            <p:spPr>
              <a:xfrm>
                <a:off x="3771235" y="3562835"/>
                <a:ext cx="73848" cy="63259"/>
              </a:xfrm>
              <a:custGeom>
                <a:avLst/>
                <a:gdLst/>
                <a:ahLst/>
                <a:cxnLst/>
                <a:rect l="l" t="t" r="r" b="b"/>
                <a:pathLst>
                  <a:path w="2427" h="2079" extrusionOk="0">
                    <a:moveTo>
                      <a:pt x="1384" y="0"/>
                    </a:moveTo>
                    <a:cubicBezTo>
                      <a:pt x="1129" y="0"/>
                      <a:pt x="868" y="95"/>
                      <a:pt x="656" y="308"/>
                    </a:cubicBezTo>
                    <a:cubicBezTo>
                      <a:pt x="0" y="963"/>
                      <a:pt x="460" y="2079"/>
                      <a:pt x="1391" y="2079"/>
                    </a:cubicBezTo>
                    <a:cubicBezTo>
                      <a:pt x="1955" y="2067"/>
                      <a:pt x="2426" y="1607"/>
                      <a:pt x="2426" y="1044"/>
                    </a:cubicBezTo>
                    <a:cubicBezTo>
                      <a:pt x="2426" y="414"/>
                      <a:pt x="1917" y="0"/>
                      <a:pt x="13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42"/>
              <p:cNvSpPr/>
              <p:nvPr/>
            </p:nvSpPr>
            <p:spPr>
              <a:xfrm>
                <a:off x="3807261" y="3518746"/>
                <a:ext cx="12627" cy="69922"/>
              </a:xfrm>
              <a:custGeom>
                <a:avLst/>
                <a:gdLst/>
                <a:ahLst/>
                <a:cxnLst/>
                <a:rect l="l" t="t" r="r" b="b"/>
                <a:pathLst>
                  <a:path w="415" h="2298" extrusionOk="0">
                    <a:moveTo>
                      <a:pt x="207" y="0"/>
                    </a:moveTo>
                    <a:cubicBezTo>
                      <a:pt x="104" y="0"/>
                      <a:pt x="0" y="72"/>
                      <a:pt x="0" y="216"/>
                    </a:cubicBezTo>
                    <a:lnTo>
                      <a:pt x="0" y="2079"/>
                    </a:lnTo>
                    <a:cubicBezTo>
                      <a:pt x="0" y="2194"/>
                      <a:pt x="92" y="2297"/>
                      <a:pt x="207" y="2297"/>
                    </a:cubicBezTo>
                    <a:cubicBezTo>
                      <a:pt x="322" y="2286"/>
                      <a:pt x="414" y="2194"/>
                      <a:pt x="414" y="2079"/>
                    </a:cubicBezTo>
                    <a:lnTo>
                      <a:pt x="414" y="216"/>
                    </a:lnTo>
                    <a:cubicBezTo>
                      <a:pt x="414" y="72"/>
                      <a:pt x="311" y="0"/>
                      <a:pt x="2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42"/>
              <p:cNvSpPr/>
              <p:nvPr/>
            </p:nvSpPr>
            <p:spPr>
              <a:xfrm>
                <a:off x="3430447" y="4049523"/>
                <a:ext cx="83280" cy="56626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1861" extrusionOk="0">
                    <a:moveTo>
                      <a:pt x="1374" y="0"/>
                    </a:moveTo>
                    <a:cubicBezTo>
                      <a:pt x="1268" y="0"/>
                      <a:pt x="1161" y="72"/>
                      <a:pt x="1161" y="216"/>
                    </a:cubicBezTo>
                    <a:lnTo>
                      <a:pt x="1161" y="1170"/>
                    </a:lnTo>
                    <a:cubicBezTo>
                      <a:pt x="770" y="1377"/>
                      <a:pt x="380" y="1607"/>
                      <a:pt x="0" y="1860"/>
                    </a:cubicBezTo>
                    <a:lnTo>
                      <a:pt x="2737" y="1860"/>
                    </a:lnTo>
                    <a:cubicBezTo>
                      <a:pt x="2369" y="1607"/>
                      <a:pt x="1978" y="1377"/>
                      <a:pt x="1587" y="1170"/>
                    </a:cubicBezTo>
                    <a:lnTo>
                      <a:pt x="1587" y="216"/>
                    </a:lnTo>
                    <a:cubicBezTo>
                      <a:pt x="1587" y="72"/>
                      <a:pt x="1481" y="0"/>
                      <a:pt x="13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42"/>
              <p:cNvSpPr/>
              <p:nvPr/>
            </p:nvSpPr>
            <p:spPr>
              <a:xfrm>
                <a:off x="3517896" y="3758667"/>
                <a:ext cx="591358" cy="290430"/>
              </a:xfrm>
              <a:custGeom>
                <a:avLst/>
                <a:gdLst/>
                <a:ahLst/>
                <a:cxnLst/>
                <a:rect l="l" t="t" r="r" b="b"/>
                <a:pathLst>
                  <a:path w="19435" h="9545" extrusionOk="0">
                    <a:moveTo>
                      <a:pt x="6360" y="1"/>
                    </a:moveTo>
                    <a:cubicBezTo>
                      <a:pt x="5474" y="714"/>
                      <a:pt x="4520" y="1553"/>
                      <a:pt x="3634" y="2427"/>
                    </a:cubicBezTo>
                    <a:cubicBezTo>
                      <a:pt x="1461" y="4566"/>
                      <a:pt x="1" y="6348"/>
                      <a:pt x="472" y="9545"/>
                    </a:cubicBezTo>
                    <a:lnTo>
                      <a:pt x="18951" y="9545"/>
                    </a:lnTo>
                    <a:cubicBezTo>
                      <a:pt x="19434" y="6348"/>
                      <a:pt x="17974" y="4566"/>
                      <a:pt x="15800" y="2427"/>
                    </a:cubicBezTo>
                    <a:cubicBezTo>
                      <a:pt x="14904" y="1553"/>
                      <a:pt x="13949" y="725"/>
                      <a:pt x="130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42"/>
              <p:cNvSpPr/>
              <p:nvPr/>
            </p:nvSpPr>
            <p:spPr>
              <a:xfrm>
                <a:off x="3534692" y="4062029"/>
                <a:ext cx="557767" cy="100806"/>
              </a:xfrm>
              <a:custGeom>
                <a:avLst/>
                <a:gdLst/>
                <a:ahLst/>
                <a:cxnLst/>
                <a:rect l="l" t="t" r="r" b="b"/>
                <a:pathLst>
                  <a:path w="18331" h="3313" extrusionOk="0">
                    <a:moveTo>
                      <a:pt x="1" y="0"/>
                    </a:moveTo>
                    <a:cubicBezTo>
                      <a:pt x="127" y="621"/>
                      <a:pt x="288" y="1231"/>
                      <a:pt x="507" y="1829"/>
                    </a:cubicBezTo>
                    <a:cubicBezTo>
                      <a:pt x="1013" y="2266"/>
                      <a:pt x="1450" y="2772"/>
                      <a:pt x="1691" y="3312"/>
                    </a:cubicBezTo>
                    <a:lnTo>
                      <a:pt x="16628" y="3312"/>
                    </a:lnTo>
                    <a:cubicBezTo>
                      <a:pt x="16870" y="2772"/>
                      <a:pt x="17318" y="2266"/>
                      <a:pt x="17824" y="1829"/>
                    </a:cubicBezTo>
                    <a:cubicBezTo>
                      <a:pt x="18031" y="1231"/>
                      <a:pt x="18204" y="621"/>
                      <a:pt x="1833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42"/>
              <p:cNvSpPr/>
              <p:nvPr/>
            </p:nvSpPr>
            <p:spPr>
              <a:xfrm>
                <a:off x="3383893" y="4232758"/>
                <a:ext cx="176723" cy="100806"/>
              </a:xfrm>
              <a:custGeom>
                <a:avLst/>
                <a:gdLst/>
                <a:ahLst/>
                <a:cxnLst/>
                <a:rect l="l" t="t" r="r" b="b"/>
                <a:pathLst>
                  <a:path w="5808" h="3313" extrusionOk="0">
                    <a:moveTo>
                      <a:pt x="1" y="1"/>
                    </a:moveTo>
                    <a:lnTo>
                      <a:pt x="1" y="3313"/>
                    </a:lnTo>
                    <a:lnTo>
                      <a:pt x="829" y="3313"/>
                    </a:lnTo>
                    <a:lnTo>
                      <a:pt x="829" y="2278"/>
                    </a:lnTo>
                    <a:cubicBezTo>
                      <a:pt x="829" y="2255"/>
                      <a:pt x="829" y="1565"/>
                      <a:pt x="1507" y="886"/>
                    </a:cubicBezTo>
                    <a:cubicBezTo>
                      <a:pt x="1547" y="846"/>
                      <a:pt x="1602" y="826"/>
                      <a:pt x="1657" y="826"/>
                    </a:cubicBezTo>
                    <a:cubicBezTo>
                      <a:pt x="1711" y="826"/>
                      <a:pt x="1766" y="846"/>
                      <a:pt x="1806" y="886"/>
                    </a:cubicBezTo>
                    <a:cubicBezTo>
                      <a:pt x="2484" y="1565"/>
                      <a:pt x="2484" y="2255"/>
                      <a:pt x="2484" y="2278"/>
                    </a:cubicBezTo>
                    <a:lnTo>
                      <a:pt x="2484" y="3313"/>
                    </a:lnTo>
                    <a:lnTo>
                      <a:pt x="3312" y="3313"/>
                    </a:lnTo>
                    <a:lnTo>
                      <a:pt x="3312" y="2278"/>
                    </a:lnTo>
                    <a:cubicBezTo>
                      <a:pt x="3312" y="2255"/>
                      <a:pt x="3324" y="1565"/>
                      <a:pt x="4002" y="886"/>
                    </a:cubicBezTo>
                    <a:cubicBezTo>
                      <a:pt x="4043" y="846"/>
                      <a:pt x="4097" y="826"/>
                      <a:pt x="4152" y="826"/>
                    </a:cubicBezTo>
                    <a:cubicBezTo>
                      <a:pt x="4206" y="826"/>
                      <a:pt x="4261" y="846"/>
                      <a:pt x="4301" y="886"/>
                    </a:cubicBezTo>
                    <a:cubicBezTo>
                      <a:pt x="4980" y="1565"/>
                      <a:pt x="4980" y="2255"/>
                      <a:pt x="4980" y="2278"/>
                    </a:cubicBezTo>
                    <a:lnTo>
                      <a:pt x="4980" y="3313"/>
                    </a:lnTo>
                    <a:lnTo>
                      <a:pt x="5808" y="3313"/>
                    </a:lnTo>
                    <a:lnTo>
                      <a:pt x="580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42"/>
              <p:cNvSpPr/>
              <p:nvPr/>
            </p:nvSpPr>
            <p:spPr>
              <a:xfrm>
                <a:off x="3727480" y="3601570"/>
                <a:ext cx="172189" cy="144196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4739" extrusionOk="0">
                    <a:moveTo>
                      <a:pt x="2847" y="1"/>
                    </a:moveTo>
                    <a:cubicBezTo>
                      <a:pt x="2740" y="1"/>
                      <a:pt x="2634" y="70"/>
                      <a:pt x="2634" y="208"/>
                    </a:cubicBezTo>
                    <a:lnTo>
                      <a:pt x="2634" y="2818"/>
                    </a:lnTo>
                    <a:cubicBezTo>
                      <a:pt x="2186" y="3105"/>
                      <a:pt x="1197" y="3795"/>
                      <a:pt x="1" y="4738"/>
                    </a:cubicBezTo>
                    <a:lnTo>
                      <a:pt x="5658" y="4738"/>
                    </a:lnTo>
                    <a:cubicBezTo>
                      <a:pt x="4508" y="3830"/>
                      <a:pt x="3531" y="3151"/>
                      <a:pt x="3059" y="2841"/>
                    </a:cubicBezTo>
                    <a:lnTo>
                      <a:pt x="3059" y="208"/>
                    </a:lnTo>
                    <a:cubicBezTo>
                      <a:pt x="3059" y="70"/>
                      <a:pt x="2953" y="1"/>
                      <a:pt x="28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42"/>
              <p:cNvSpPr/>
              <p:nvPr/>
            </p:nvSpPr>
            <p:spPr>
              <a:xfrm>
                <a:off x="3364663" y="4118715"/>
                <a:ext cx="207850" cy="101141"/>
              </a:xfrm>
              <a:custGeom>
                <a:avLst/>
                <a:gdLst/>
                <a:ahLst/>
                <a:cxnLst/>
                <a:rect l="l" t="t" r="r" b="b"/>
                <a:pathLst>
                  <a:path w="6831" h="3324" extrusionOk="0">
                    <a:moveTo>
                      <a:pt x="1587" y="0"/>
                    </a:moveTo>
                    <a:cubicBezTo>
                      <a:pt x="759" y="644"/>
                      <a:pt x="0" y="1449"/>
                      <a:pt x="0" y="2289"/>
                    </a:cubicBezTo>
                    <a:cubicBezTo>
                      <a:pt x="12" y="3082"/>
                      <a:pt x="288" y="3312"/>
                      <a:pt x="437" y="3323"/>
                    </a:cubicBezTo>
                    <a:lnTo>
                      <a:pt x="6451" y="3323"/>
                    </a:lnTo>
                    <a:lnTo>
                      <a:pt x="6451" y="1668"/>
                    </a:lnTo>
                    <a:cubicBezTo>
                      <a:pt x="6451" y="1553"/>
                      <a:pt x="6543" y="1449"/>
                      <a:pt x="6658" y="1449"/>
                    </a:cubicBezTo>
                    <a:lnTo>
                      <a:pt x="6831" y="1449"/>
                    </a:lnTo>
                    <a:cubicBezTo>
                      <a:pt x="6543" y="920"/>
                      <a:pt x="6026" y="426"/>
                      <a:pt x="54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42"/>
              <p:cNvSpPr/>
              <p:nvPr/>
            </p:nvSpPr>
            <p:spPr>
              <a:xfrm>
                <a:off x="3175373" y="4270549"/>
                <a:ext cx="120036" cy="6301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2071" extrusionOk="0">
                    <a:moveTo>
                      <a:pt x="0" y="1"/>
                    </a:moveTo>
                    <a:lnTo>
                      <a:pt x="0" y="2071"/>
                    </a:lnTo>
                    <a:lnTo>
                      <a:pt x="3944" y="2071"/>
                    </a:lnTo>
                    <a:lnTo>
                      <a:pt x="3944" y="1151"/>
                    </a:lnTo>
                    <a:lnTo>
                      <a:pt x="22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42"/>
              <p:cNvSpPr/>
              <p:nvPr/>
            </p:nvSpPr>
            <p:spPr>
              <a:xfrm>
                <a:off x="3175373" y="4346496"/>
                <a:ext cx="385243" cy="44089"/>
              </a:xfrm>
              <a:custGeom>
                <a:avLst/>
                <a:gdLst/>
                <a:ahLst/>
                <a:cxnLst/>
                <a:rect l="l" t="t" r="r" b="b"/>
                <a:pathLst>
                  <a:path w="12661" h="1449" extrusionOk="0">
                    <a:moveTo>
                      <a:pt x="0" y="0"/>
                    </a:moveTo>
                    <a:lnTo>
                      <a:pt x="0" y="1449"/>
                    </a:lnTo>
                    <a:lnTo>
                      <a:pt x="12661" y="1449"/>
                    </a:lnTo>
                    <a:lnTo>
                      <a:pt x="126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42"/>
              <p:cNvSpPr/>
              <p:nvPr/>
            </p:nvSpPr>
            <p:spPr>
              <a:xfrm>
                <a:off x="3177808" y="4170503"/>
                <a:ext cx="58117" cy="87144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2864" extrusionOk="0">
                    <a:moveTo>
                      <a:pt x="955" y="0"/>
                    </a:moveTo>
                    <a:lnTo>
                      <a:pt x="1" y="2863"/>
                    </a:lnTo>
                    <a:lnTo>
                      <a:pt x="1910" y="2863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42"/>
              <p:cNvSpPr/>
              <p:nvPr/>
            </p:nvSpPr>
            <p:spPr>
              <a:xfrm>
                <a:off x="4113423" y="4049523"/>
                <a:ext cx="82945" cy="56626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861" extrusionOk="0">
                    <a:moveTo>
                      <a:pt x="1357" y="0"/>
                    </a:moveTo>
                    <a:cubicBezTo>
                      <a:pt x="1253" y="0"/>
                      <a:pt x="1150" y="72"/>
                      <a:pt x="1150" y="216"/>
                    </a:cubicBezTo>
                    <a:lnTo>
                      <a:pt x="1150" y="1170"/>
                    </a:lnTo>
                    <a:cubicBezTo>
                      <a:pt x="748" y="1377"/>
                      <a:pt x="368" y="1607"/>
                      <a:pt x="0" y="1860"/>
                    </a:cubicBezTo>
                    <a:lnTo>
                      <a:pt x="2725" y="1860"/>
                    </a:lnTo>
                    <a:cubicBezTo>
                      <a:pt x="2357" y="1607"/>
                      <a:pt x="1966" y="1377"/>
                      <a:pt x="1564" y="1170"/>
                    </a:cubicBezTo>
                    <a:lnTo>
                      <a:pt x="1564" y="216"/>
                    </a:lnTo>
                    <a:cubicBezTo>
                      <a:pt x="1564" y="72"/>
                      <a:pt x="1460" y="0"/>
                      <a:pt x="13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42"/>
              <p:cNvSpPr/>
              <p:nvPr/>
            </p:nvSpPr>
            <p:spPr>
              <a:xfrm>
                <a:off x="4066169" y="4232758"/>
                <a:ext cx="177088" cy="100806"/>
              </a:xfrm>
              <a:custGeom>
                <a:avLst/>
                <a:gdLst/>
                <a:ahLst/>
                <a:cxnLst/>
                <a:rect l="l" t="t" r="r" b="b"/>
                <a:pathLst>
                  <a:path w="5820" h="3313" extrusionOk="0">
                    <a:moveTo>
                      <a:pt x="1" y="1"/>
                    </a:moveTo>
                    <a:lnTo>
                      <a:pt x="1" y="3313"/>
                    </a:lnTo>
                    <a:lnTo>
                      <a:pt x="829" y="3313"/>
                    </a:lnTo>
                    <a:lnTo>
                      <a:pt x="829" y="2278"/>
                    </a:lnTo>
                    <a:cubicBezTo>
                      <a:pt x="829" y="2255"/>
                      <a:pt x="840" y="1565"/>
                      <a:pt x="1519" y="886"/>
                    </a:cubicBezTo>
                    <a:cubicBezTo>
                      <a:pt x="1559" y="846"/>
                      <a:pt x="1611" y="826"/>
                      <a:pt x="1662" y="826"/>
                    </a:cubicBezTo>
                    <a:cubicBezTo>
                      <a:pt x="1714" y="826"/>
                      <a:pt x="1766" y="846"/>
                      <a:pt x="1806" y="886"/>
                    </a:cubicBezTo>
                    <a:cubicBezTo>
                      <a:pt x="2485" y="1565"/>
                      <a:pt x="2496" y="2255"/>
                      <a:pt x="2496" y="2278"/>
                    </a:cubicBezTo>
                    <a:lnTo>
                      <a:pt x="2496" y="3313"/>
                    </a:lnTo>
                    <a:lnTo>
                      <a:pt x="3324" y="3313"/>
                    </a:lnTo>
                    <a:lnTo>
                      <a:pt x="3324" y="2278"/>
                    </a:lnTo>
                    <a:cubicBezTo>
                      <a:pt x="3324" y="2255"/>
                      <a:pt x="3335" y="1565"/>
                      <a:pt x="4014" y="886"/>
                    </a:cubicBezTo>
                    <a:cubicBezTo>
                      <a:pt x="4054" y="846"/>
                      <a:pt x="4106" y="826"/>
                      <a:pt x="4158" y="826"/>
                    </a:cubicBezTo>
                    <a:cubicBezTo>
                      <a:pt x="4209" y="826"/>
                      <a:pt x="4261" y="846"/>
                      <a:pt x="4301" y="886"/>
                    </a:cubicBezTo>
                    <a:cubicBezTo>
                      <a:pt x="4980" y="1565"/>
                      <a:pt x="4991" y="2255"/>
                      <a:pt x="4991" y="2278"/>
                    </a:cubicBezTo>
                    <a:lnTo>
                      <a:pt x="4991" y="3313"/>
                    </a:lnTo>
                    <a:lnTo>
                      <a:pt x="5819" y="3313"/>
                    </a:lnTo>
                    <a:lnTo>
                      <a:pt x="58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42"/>
              <p:cNvSpPr/>
              <p:nvPr/>
            </p:nvSpPr>
            <p:spPr>
              <a:xfrm>
                <a:off x="3573548" y="4175737"/>
                <a:ext cx="480055" cy="81911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2692" extrusionOk="0">
                    <a:moveTo>
                      <a:pt x="0" y="1"/>
                    </a:moveTo>
                    <a:lnTo>
                      <a:pt x="0" y="2691"/>
                    </a:lnTo>
                    <a:lnTo>
                      <a:pt x="15777" y="2691"/>
                    </a:lnTo>
                    <a:lnTo>
                      <a:pt x="157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2"/>
              <p:cNvSpPr/>
              <p:nvPr/>
            </p:nvSpPr>
            <p:spPr>
              <a:xfrm>
                <a:off x="4066169" y="4403152"/>
                <a:ext cx="385608" cy="423399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13915" extrusionOk="0">
                    <a:moveTo>
                      <a:pt x="3542" y="829"/>
                    </a:moveTo>
                    <a:cubicBezTo>
                      <a:pt x="3583" y="829"/>
                      <a:pt x="3623" y="840"/>
                      <a:pt x="3657" y="863"/>
                    </a:cubicBezTo>
                    <a:cubicBezTo>
                      <a:pt x="5601" y="2163"/>
                      <a:pt x="5612" y="3474"/>
                      <a:pt x="5612" y="3531"/>
                    </a:cubicBezTo>
                    <a:lnTo>
                      <a:pt x="5612" y="6647"/>
                    </a:lnTo>
                    <a:cubicBezTo>
                      <a:pt x="5612" y="6762"/>
                      <a:pt x="5520" y="6854"/>
                      <a:pt x="5405" y="6854"/>
                    </a:cubicBezTo>
                    <a:lnTo>
                      <a:pt x="1668" y="6854"/>
                    </a:lnTo>
                    <a:cubicBezTo>
                      <a:pt x="1553" y="6854"/>
                      <a:pt x="1461" y="6762"/>
                      <a:pt x="1461" y="6647"/>
                    </a:cubicBezTo>
                    <a:lnTo>
                      <a:pt x="1461" y="3531"/>
                    </a:lnTo>
                    <a:cubicBezTo>
                      <a:pt x="1461" y="3474"/>
                      <a:pt x="1484" y="2163"/>
                      <a:pt x="3427" y="863"/>
                    </a:cubicBezTo>
                    <a:cubicBezTo>
                      <a:pt x="3462" y="840"/>
                      <a:pt x="3502" y="829"/>
                      <a:pt x="3542" y="829"/>
                    </a:cubicBezTo>
                    <a:close/>
                    <a:moveTo>
                      <a:pt x="9142" y="829"/>
                    </a:moveTo>
                    <a:cubicBezTo>
                      <a:pt x="9183" y="829"/>
                      <a:pt x="9223" y="840"/>
                      <a:pt x="9257" y="863"/>
                    </a:cubicBezTo>
                    <a:cubicBezTo>
                      <a:pt x="11201" y="2163"/>
                      <a:pt x="11224" y="3474"/>
                      <a:pt x="11224" y="3531"/>
                    </a:cubicBezTo>
                    <a:lnTo>
                      <a:pt x="11224" y="6647"/>
                    </a:lnTo>
                    <a:cubicBezTo>
                      <a:pt x="11224" y="6762"/>
                      <a:pt x="11132" y="6854"/>
                      <a:pt x="11017" y="6854"/>
                    </a:cubicBezTo>
                    <a:lnTo>
                      <a:pt x="7280" y="6854"/>
                    </a:lnTo>
                    <a:cubicBezTo>
                      <a:pt x="7153" y="6854"/>
                      <a:pt x="7061" y="6762"/>
                      <a:pt x="7061" y="6647"/>
                    </a:cubicBezTo>
                    <a:lnTo>
                      <a:pt x="7061" y="3531"/>
                    </a:lnTo>
                    <a:cubicBezTo>
                      <a:pt x="7061" y="3474"/>
                      <a:pt x="7084" y="2163"/>
                      <a:pt x="9027" y="863"/>
                    </a:cubicBezTo>
                    <a:cubicBezTo>
                      <a:pt x="9062" y="840"/>
                      <a:pt x="9102" y="829"/>
                      <a:pt x="9142" y="829"/>
                    </a:cubicBezTo>
                    <a:close/>
                    <a:moveTo>
                      <a:pt x="1" y="1"/>
                    </a:moveTo>
                    <a:lnTo>
                      <a:pt x="1" y="13915"/>
                    </a:lnTo>
                    <a:lnTo>
                      <a:pt x="1450" y="13915"/>
                    </a:lnTo>
                    <a:lnTo>
                      <a:pt x="1450" y="11005"/>
                    </a:lnTo>
                    <a:cubicBezTo>
                      <a:pt x="1450" y="10948"/>
                      <a:pt x="1473" y="9637"/>
                      <a:pt x="3416" y="8338"/>
                    </a:cubicBezTo>
                    <a:cubicBezTo>
                      <a:pt x="3450" y="8315"/>
                      <a:pt x="3491" y="8303"/>
                      <a:pt x="3531" y="8303"/>
                    </a:cubicBezTo>
                    <a:cubicBezTo>
                      <a:pt x="3571" y="8303"/>
                      <a:pt x="3611" y="8315"/>
                      <a:pt x="3646" y="8338"/>
                    </a:cubicBezTo>
                    <a:cubicBezTo>
                      <a:pt x="5589" y="9637"/>
                      <a:pt x="5612" y="10948"/>
                      <a:pt x="5612" y="11005"/>
                    </a:cubicBezTo>
                    <a:lnTo>
                      <a:pt x="5612" y="13915"/>
                    </a:lnTo>
                    <a:lnTo>
                      <a:pt x="7061" y="13915"/>
                    </a:lnTo>
                    <a:lnTo>
                      <a:pt x="7061" y="11005"/>
                    </a:lnTo>
                    <a:cubicBezTo>
                      <a:pt x="7061" y="10948"/>
                      <a:pt x="7084" y="9637"/>
                      <a:pt x="9027" y="8338"/>
                    </a:cubicBezTo>
                    <a:cubicBezTo>
                      <a:pt x="9062" y="8315"/>
                      <a:pt x="9102" y="8303"/>
                      <a:pt x="9142" y="8303"/>
                    </a:cubicBezTo>
                    <a:cubicBezTo>
                      <a:pt x="9183" y="8303"/>
                      <a:pt x="9223" y="8315"/>
                      <a:pt x="9257" y="8338"/>
                    </a:cubicBezTo>
                    <a:cubicBezTo>
                      <a:pt x="11201" y="9637"/>
                      <a:pt x="11224" y="10948"/>
                      <a:pt x="11224" y="11005"/>
                    </a:cubicBezTo>
                    <a:lnTo>
                      <a:pt x="11224" y="13915"/>
                    </a:lnTo>
                    <a:lnTo>
                      <a:pt x="12673" y="13915"/>
                    </a:lnTo>
                    <a:lnTo>
                      <a:pt x="1267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2"/>
              <p:cNvSpPr/>
              <p:nvPr/>
            </p:nvSpPr>
            <p:spPr>
              <a:xfrm>
                <a:off x="3630204" y="4346496"/>
                <a:ext cx="366378" cy="480055"/>
              </a:xfrm>
              <a:custGeom>
                <a:avLst/>
                <a:gdLst/>
                <a:ahLst/>
                <a:cxnLst/>
                <a:rect l="l" t="t" r="r" b="b"/>
                <a:pathLst>
                  <a:path w="12041" h="15777" extrusionOk="0">
                    <a:moveTo>
                      <a:pt x="1" y="0"/>
                    </a:moveTo>
                    <a:lnTo>
                      <a:pt x="1" y="15777"/>
                    </a:lnTo>
                    <a:lnTo>
                      <a:pt x="1450" y="15777"/>
                    </a:lnTo>
                    <a:lnTo>
                      <a:pt x="1450" y="7267"/>
                    </a:lnTo>
                    <a:cubicBezTo>
                      <a:pt x="1450" y="7221"/>
                      <a:pt x="1507" y="3346"/>
                      <a:pt x="5969" y="2081"/>
                    </a:cubicBezTo>
                    <a:lnTo>
                      <a:pt x="5980" y="2081"/>
                    </a:lnTo>
                    <a:cubicBezTo>
                      <a:pt x="5992" y="2076"/>
                      <a:pt x="6006" y="2073"/>
                      <a:pt x="6022" y="2073"/>
                    </a:cubicBezTo>
                    <a:cubicBezTo>
                      <a:pt x="6038" y="2073"/>
                      <a:pt x="6055" y="2076"/>
                      <a:pt x="6072" y="2081"/>
                    </a:cubicBezTo>
                    <a:lnTo>
                      <a:pt x="6084" y="2081"/>
                    </a:lnTo>
                    <a:cubicBezTo>
                      <a:pt x="10534" y="3346"/>
                      <a:pt x="10592" y="7221"/>
                      <a:pt x="10592" y="7267"/>
                    </a:cubicBezTo>
                    <a:lnTo>
                      <a:pt x="10592" y="15777"/>
                    </a:lnTo>
                    <a:lnTo>
                      <a:pt x="12040" y="15777"/>
                    </a:lnTo>
                    <a:lnTo>
                      <a:pt x="120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42"/>
              <p:cNvSpPr/>
              <p:nvPr/>
            </p:nvSpPr>
            <p:spPr>
              <a:xfrm>
                <a:off x="3573548" y="4270549"/>
                <a:ext cx="480055" cy="556002"/>
              </a:xfrm>
              <a:custGeom>
                <a:avLst/>
                <a:gdLst/>
                <a:ahLst/>
                <a:cxnLst/>
                <a:rect l="l" t="t" r="r" b="b"/>
                <a:pathLst>
                  <a:path w="15777" h="18273" extrusionOk="0">
                    <a:moveTo>
                      <a:pt x="0" y="1"/>
                    </a:moveTo>
                    <a:lnTo>
                      <a:pt x="0" y="18273"/>
                    </a:lnTo>
                    <a:lnTo>
                      <a:pt x="1449" y="18273"/>
                    </a:lnTo>
                    <a:lnTo>
                      <a:pt x="1449" y="2278"/>
                    </a:lnTo>
                    <a:cubicBezTo>
                      <a:pt x="1449" y="2163"/>
                      <a:pt x="1541" y="2071"/>
                      <a:pt x="1656" y="2071"/>
                    </a:cubicBezTo>
                    <a:lnTo>
                      <a:pt x="14121" y="2071"/>
                    </a:lnTo>
                    <a:cubicBezTo>
                      <a:pt x="14236" y="2071"/>
                      <a:pt x="14328" y="2163"/>
                      <a:pt x="14328" y="2278"/>
                    </a:cubicBezTo>
                    <a:lnTo>
                      <a:pt x="14328" y="18273"/>
                    </a:lnTo>
                    <a:lnTo>
                      <a:pt x="15777" y="18273"/>
                    </a:lnTo>
                    <a:lnTo>
                      <a:pt x="157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42"/>
              <p:cNvSpPr/>
              <p:nvPr/>
            </p:nvSpPr>
            <p:spPr>
              <a:xfrm>
                <a:off x="4054637" y="4118715"/>
                <a:ext cx="207516" cy="101141"/>
              </a:xfrm>
              <a:custGeom>
                <a:avLst/>
                <a:gdLst/>
                <a:ahLst/>
                <a:cxnLst/>
                <a:rect l="l" t="t" r="r" b="b"/>
                <a:pathLst>
                  <a:path w="6820" h="3324" extrusionOk="0">
                    <a:moveTo>
                      <a:pt x="1346" y="0"/>
                    </a:moveTo>
                    <a:cubicBezTo>
                      <a:pt x="805" y="426"/>
                      <a:pt x="288" y="920"/>
                      <a:pt x="0" y="1449"/>
                    </a:cubicBezTo>
                    <a:lnTo>
                      <a:pt x="184" y="1449"/>
                    </a:lnTo>
                    <a:cubicBezTo>
                      <a:pt x="299" y="1449"/>
                      <a:pt x="391" y="1553"/>
                      <a:pt x="391" y="1668"/>
                    </a:cubicBezTo>
                    <a:lnTo>
                      <a:pt x="391" y="3323"/>
                    </a:lnTo>
                    <a:lnTo>
                      <a:pt x="6405" y="3323"/>
                    </a:lnTo>
                    <a:cubicBezTo>
                      <a:pt x="6555" y="3312"/>
                      <a:pt x="6819" y="3082"/>
                      <a:pt x="6819" y="2289"/>
                    </a:cubicBezTo>
                    <a:cubicBezTo>
                      <a:pt x="6819" y="1449"/>
                      <a:pt x="6072" y="644"/>
                      <a:pt x="524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42"/>
              <p:cNvSpPr/>
              <p:nvPr/>
            </p:nvSpPr>
            <p:spPr>
              <a:xfrm>
                <a:off x="2948628" y="4106544"/>
                <a:ext cx="61981" cy="3739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229" extrusionOk="0">
                    <a:moveTo>
                      <a:pt x="1013" y="1"/>
                    </a:moveTo>
                    <a:cubicBezTo>
                      <a:pt x="909" y="1"/>
                      <a:pt x="806" y="73"/>
                      <a:pt x="806" y="216"/>
                    </a:cubicBezTo>
                    <a:lnTo>
                      <a:pt x="806" y="435"/>
                    </a:lnTo>
                    <a:cubicBezTo>
                      <a:pt x="403" y="515"/>
                      <a:pt x="81" y="826"/>
                      <a:pt x="1" y="1228"/>
                    </a:cubicBezTo>
                    <a:lnTo>
                      <a:pt x="2036" y="1228"/>
                    </a:lnTo>
                    <a:cubicBezTo>
                      <a:pt x="1944" y="826"/>
                      <a:pt x="1634" y="515"/>
                      <a:pt x="1220" y="435"/>
                    </a:cubicBezTo>
                    <a:lnTo>
                      <a:pt x="1220" y="216"/>
                    </a:lnTo>
                    <a:cubicBezTo>
                      <a:pt x="1220" y="73"/>
                      <a:pt x="1116" y="1"/>
                      <a:pt x="10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42"/>
              <p:cNvSpPr/>
              <p:nvPr/>
            </p:nvSpPr>
            <p:spPr>
              <a:xfrm>
                <a:off x="2625701" y="4839117"/>
                <a:ext cx="2375749" cy="157827"/>
              </a:xfrm>
              <a:custGeom>
                <a:avLst/>
                <a:gdLst/>
                <a:ahLst/>
                <a:cxnLst/>
                <a:rect l="l" t="t" r="r" b="b"/>
                <a:pathLst>
                  <a:path w="78079" h="5187" extrusionOk="0">
                    <a:moveTo>
                      <a:pt x="0" y="1"/>
                    </a:moveTo>
                    <a:lnTo>
                      <a:pt x="0" y="5187"/>
                    </a:lnTo>
                    <a:lnTo>
                      <a:pt x="78079" y="5187"/>
                    </a:lnTo>
                    <a:lnTo>
                      <a:pt x="7807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2"/>
              <p:cNvSpPr/>
              <p:nvPr/>
            </p:nvSpPr>
            <p:spPr>
              <a:xfrm>
                <a:off x="2638298" y="4365391"/>
                <a:ext cx="113403" cy="214849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7061" extrusionOk="0">
                    <a:moveTo>
                      <a:pt x="345" y="0"/>
                    </a:moveTo>
                    <a:lnTo>
                      <a:pt x="0" y="7060"/>
                    </a:lnTo>
                    <a:lnTo>
                      <a:pt x="3726" y="7060"/>
                    </a:lnTo>
                    <a:lnTo>
                      <a:pt x="33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42"/>
              <p:cNvSpPr/>
              <p:nvPr/>
            </p:nvSpPr>
            <p:spPr>
              <a:xfrm>
                <a:off x="2636198" y="4592806"/>
                <a:ext cx="117572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829" extrusionOk="0">
                    <a:moveTo>
                      <a:pt x="46" y="0"/>
                    </a:moveTo>
                    <a:lnTo>
                      <a:pt x="0" y="828"/>
                    </a:lnTo>
                    <a:lnTo>
                      <a:pt x="3864" y="828"/>
                    </a:lnTo>
                    <a:lnTo>
                      <a:pt x="381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42"/>
              <p:cNvSpPr/>
              <p:nvPr/>
            </p:nvSpPr>
            <p:spPr>
              <a:xfrm>
                <a:off x="3175373" y="4403152"/>
                <a:ext cx="385243" cy="423399"/>
              </a:xfrm>
              <a:custGeom>
                <a:avLst/>
                <a:gdLst/>
                <a:ahLst/>
                <a:cxnLst/>
                <a:rect l="l" t="t" r="r" b="b"/>
                <a:pathLst>
                  <a:path w="12661" h="13915" extrusionOk="0">
                    <a:moveTo>
                      <a:pt x="3530" y="829"/>
                    </a:moveTo>
                    <a:cubicBezTo>
                      <a:pt x="3571" y="829"/>
                      <a:pt x="3611" y="840"/>
                      <a:pt x="3645" y="863"/>
                    </a:cubicBezTo>
                    <a:cubicBezTo>
                      <a:pt x="5589" y="2163"/>
                      <a:pt x="5600" y="3474"/>
                      <a:pt x="5600" y="3531"/>
                    </a:cubicBezTo>
                    <a:lnTo>
                      <a:pt x="5600" y="6647"/>
                    </a:lnTo>
                    <a:cubicBezTo>
                      <a:pt x="5600" y="6762"/>
                      <a:pt x="5508" y="6854"/>
                      <a:pt x="5393" y="6854"/>
                    </a:cubicBezTo>
                    <a:lnTo>
                      <a:pt x="1656" y="6854"/>
                    </a:lnTo>
                    <a:cubicBezTo>
                      <a:pt x="1541" y="6854"/>
                      <a:pt x="1449" y="6762"/>
                      <a:pt x="1449" y="6647"/>
                    </a:cubicBezTo>
                    <a:lnTo>
                      <a:pt x="1449" y="3531"/>
                    </a:lnTo>
                    <a:cubicBezTo>
                      <a:pt x="1449" y="3474"/>
                      <a:pt x="1472" y="2163"/>
                      <a:pt x="3415" y="863"/>
                    </a:cubicBezTo>
                    <a:cubicBezTo>
                      <a:pt x="3450" y="840"/>
                      <a:pt x="3490" y="829"/>
                      <a:pt x="3530" y="829"/>
                    </a:cubicBezTo>
                    <a:close/>
                    <a:moveTo>
                      <a:pt x="9130" y="829"/>
                    </a:moveTo>
                    <a:cubicBezTo>
                      <a:pt x="9171" y="829"/>
                      <a:pt x="9211" y="840"/>
                      <a:pt x="9245" y="863"/>
                    </a:cubicBezTo>
                    <a:cubicBezTo>
                      <a:pt x="11189" y="2163"/>
                      <a:pt x="11212" y="3474"/>
                      <a:pt x="11212" y="3531"/>
                    </a:cubicBezTo>
                    <a:lnTo>
                      <a:pt x="11212" y="6647"/>
                    </a:lnTo>
                    <a:cubicBezTo>
                      <a:pt x="11212" y="6762"/>
                      <a:pt x="11120" y="6854"/>
                      <a:pt x="10993" y="6854"/>
                    </a:cubicBezTo>
                    <a:lnTo>
                      <a:pt x="7256" y="6854"/>
                    </a:lnTo>
                    <a:cubicBezTo>
                      <a:pt x="7141" y="6854"/>
                      <a:pt x="7049" y="6762"/>
                      <a:pt x="7049" y="6647"/>
                    </a:cubicBezTo>
                    <a:lnTo>
                      <a:pt x="7049" y="3531"/>
                    </a:lnTo>
                    <a:cubicBezTo>
                      <a:pt x="7049" y="3474"/>
                      <a:pt x="7072" y="2163"/>
                      <a:pt x="9016" y="863"/>
                    </a:cubicBezTo>
                    <a:cubicBezTo>
                      <a:pt x="9050" y="840"/>
                      <a:pt x="9090" y="829"/>
                      <a:pt x="9130" y="829"/>
                    </a:cubicBezTo>
                    <a:close/>
                    <a:moveTo>
                      <a:pt x="0" y="1"/>
                    </a:moveTo>
                    <a:lnTo>
                      <a:pt x="0" y="13915"/>
                    </a:lnTo>
                    <a:lnTo>
                      <a:pt x="1449" y="13915"/>
                    </a:lnTo>
                    <a:lnTo>
                      <a:pt x="1449" y="11005"/>
                    </a:lnTo>
                    <a:cubicBezTo>
                      <a:pt x="1449" y="10948"/>
                      <a:pt x="1472" y="9637"/>
                      <a:pt x="3415" y="8338"/>
                    </a:cubicBezTo>
                    <a:cubicBezTo>
                      <a:pt x="3450" y="8315"/>
                      <a:pt x="3490" y="8303"/>
                      <a:pt x="3530" y="8303"/>
                    </a:cubicBezTo>
                    <a:cubicBezTo>
                      <a:pt x="3571" y="8303"/>
                      <a:pt x="3611" y="8315"/>
                      <a:pt x="3645" y="8338"/>
                    </a:cubicBezTo>
                    <a:cubicBezTo>
                      <a:pt x="5589" y="9637"/>
                      <a:pt x="5600" y="10948"/>
                      <a:pt x="5600" y="11005"/>
                    </a:cubicBezTo>
                    <a:lnTo>
                      <a:pt x="5600" y="13915"/>
                    </a:lnTo>
                    <a:lnTo>
                      <a:pt x="7061" y="13915"/>
                    </a:lnTo>
                    <a:lnTo>
                      <a:pt x="7061" y="11005"/>
                    </a:lnTo>
                    <a:cubicBezTo>
                      <a:pt x="7061" y="10948"/>
                      <a:pt x="7072" y="9637"/>
                      <a:pt x="9016" y="8338"/>
                    </a:cubicBezTo>
                    <a:cubicBezTo>
                      <a:pt x="9050" y="8315"/>
                      <a:pt x="9090" y="8303"/>
                      <a:pt x="9130" y="8303"/>
                    </a:cubicBezTo>
                    <a:cubicBezTo>
                      <a:pt x="9171" y="8303"/>
                      <a:pt x="9211" y="8315"/>
                      <a:pt x="9245" y="8338"/>
                    </a:cubicBezTo>
                    <a:cubicBezTo>
                      <a:pt x="11189" y="9637"/>
                      <a:pt x="11212" y="10948"/>
                      <a:pt x="11212" y="11005"/>
                    </a:cubicBezTo>
                    <a:lnTo>
                      <a:pt x="11212" y="13915"/>
                    </a:lnTo>
                    <a:lnTo>
                      <a:pt x="12661" y="13915"/>
                    </a:lnTo>
                    <a:lnTo>
                      <a:pt x="1266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2"/>
              <p:cNvSpPr/>
              <p:nvPr/>
            </p:nvSpPr>
            <p:spPr>
              <a:xfrm>
                <a:off x="2625701" y="4630932"/>
                <a:ext cx="138232" cy="195618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6429" extrusionOk="0">
                    <a:moveTo>
                      <a:pt x="322" y="1"/>
                    </a:moveTo>
                    <a:lnTo>
                      <a:pt x="0" y="6429"/>
                    </a:lnTo>
                    <a:lnTo>
                      <a:pt x="4542" y="6429"/>
                    </a:lnTo>
                    <a:lnTo>
                      <a:pt x="423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2"/>
              <p:cNvSpPr/>
              <p:nvPr/>
            </p:nvSpPr>
            <p:spPr>
              <a:xfrm>
                <a:off x="2649495" y="4327235"/>
                <a:ext cx="91009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829" extrusionOk="0">
                    <a:moveTo>
                      <a:pt x="46" y="1"/>
                    </a:moveTo>
                    <a:lnTo>
                      <a:pt x="0" y="829"/>
                    </a:lnTo>
                    <a:lnTo>
                      <a:pt x="2990" y="829"/>
                    </a:lnTo>
                    <a:lnTo>
                      <a:pt x="29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42"/>
              <p:cNvSpPr/>
              <p:nvPr/>
            </p:nvSpPr>
            <p:spPr>
              <a:xfrm>
                <a:off x="2947928" y="4156841"/>
                <a:ext cx="63015" cy="81911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692" extrusionOk="0">
                    <a:moveTo>
                      <a:pt x="1" y="1"/>
                    </a:moveTo>
                    <a:lnTo>
                      <a:pt x="1" y="2691"/>
                    </a:lnTo>
                    <a:lnTo>
                      <a:pt x="2071" y="2691"/>
                    </a:lnTo>
                    <a:lnTo>
                      <a:pt x="207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42"/>
              <p:cNvSpPr/>
              <p:nvPr/>
            </p:nvSpPr>
            <p:spPr>
              <a:xfrm>
                <a:off x="2945828" y="4251653"/>
                <a:ext cx="67214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818" extrusionOk="0">
                    <a:moveTo>
                      <a:pt x="58" y="1"/>
                    </a:moveTo>
                    <a:lnTo>
                      <a:pt x="1" y="817"/>
                    </a:lnTo>
                    <a:lnTo>
                      <a:pt x="2209" y="817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42"/>
              <p:cNvSpPr/>
              <p:nvPr/>
            </p:nvSpPr>
            <p:spPr>
              <a:xfrm>
                <a:off x="2934996" y="4289444"/>
                <a:ext cx="89244" cy="157827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5187" extrusionOk="0">
                    <a:moveTo>
                      <a:pt x="334" y="1"/>
                    </a:moveTo>
                    <a:lnTo>
                      <a:pt x="0" y="5187"/>
                    </a:lnTo>
                    <a:lnTo>
                      <a:pt x="2933" y="5187"/>
                    </a:lnTo>
                    <a:lnTo>
                      <a:pt x="25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42"/>
              <p:cNvSpPr/>
              <p:nvPr/>
            </p:nvSpPr>
            <p:spPr>
              <a:xfrm>
                <a:off x="2932532" y="4460203"/>
                <a:ext cx="94173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829" extrusionOk="0">
                    <a:moveTo>
                      <a:pt x="58" y="0"/>
                    </a:moveTo>
                    <a:lnTo>
                      <a:pt x="1" y="828"/>
                    </a:lnTo>
                    <a:lnTo>
                      <a:pt x="3094" y="828"/>
                    </a:lnTo>
                    <a:lnTo>
                      <a:pt x="303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42"/>
              <p:cNvSpPr/>
              <p:nvPr/>
            </p:nvSpPr>
            <p:spPr>
              <a:xfrm>
                <a:off x="2664191" y="3935816"/>
                <a:ext cx="61616" cy="37730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1240" extrusionOk="0">
                    <a:moveTo>
                      <a:pt x="1012" y="0"/>
                    </a:moveTo>
                    <a:cubicBezTo>
                      <a:pt x="909" y="0"/>
                      <a:pt x="805" y="72"/>
                      <a:pt x="805" y="216"/>
                    </a:cubicBezTo>
                    <a:lnTo>
                      <a:pt x="805" y="434"/>
                    </a:lnTo>
                    <a:cubicBezTo>
                      <a:pt x="403" y="515"/>
                      <a:pt x="81" y="825"/>
                      <a:pt x="0" y="1239"/>
                    </a:cubicBezTo>
                    <a:lnTo>
                      <a:pt x="2024" y="1239"/>
                    </a:lnTo>
                    <a:cubicBezTo>
                      <a:pt x="1944" y="825"/>
                      <a:pt x="1622" y="515"/>
                      <a:pt x="1219" y="434"/>
                    </a:cubicBezTo>
                    <a:lnTo>
                      <a:pt x="1219" y="216"/>
                    </a:lnTo>
                    <a:cubicBezTo>
                      <a:pt x="1219" y="72"/>
                      <a:pt x="1116" y="0"/>
                      <a:pt x="10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42"/>
              <p:cNvSpPr/>
              <p:nvPr/>
            </p:nvSpPr>
            <p:spPr>
              <a:xfrm>
                <a:off x="2651229" y="4118715"/>
                <a:ext cx="87175" cy="195953"/>
              </a:xfrm>
              <a:custGeom>
                <a:avLst/>
                <a:gdLst/>
                <a:ahLst/>
                <a:cxnLst/>
                <a:rect l="l" t="t" r="r" b="b"/>
                <a:pathLst>
                  <a:path w="2865" h="6440" extrusionOk="0">
                    <a:moveTo>
                      <a:pt x="334" y="0"/>
                    </a:moveTo>
                    <a:lnTo>
                      <a:pt x="1" y="6440"/>
                    </a:lnTo>
                    <a:lnTo>
                      <a:pt x="2864" y="6440"/>
                    </a:lnTo>
                    <a:lnTo>
                      <a:pt x="25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42"/>
              <p:cNvSpPr/>
              <p:nvPr/>
            </p:nvSpPr>
            <p:spPr>
              <a:xfrm>
                <a:off x="2663492" y="3986112"/>
                <a:ext cx="63015" cy="82246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703" extrusionOk="0">
                    <a:moveTo>
                      <a:pt x="0" y="0"/>
                    </a:moveTo>
                    <a:lnTo>
                      <a:pt x="0" y="2702"/>
                    </a:lnTo>
                    <a:lnTo>
                      <a:pt x="2070" y="2702"/>
                    </a:lnTo>
                    <a:lnTo>
                      <a:pt x="207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42"/>
              <p:cNvSpPr/>
              <p:nvPr/>
            </p:nvSpPr>
            <p:spPr>
              <a:xfrm>
                <a:off x="2661727" y="4080925"/>
                <a:ext cx="66515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829" extrusionOk="0">
                    <a:moveTo>
                      <a:pt x="47" y="0"/>
                    </a:moveTo>
                    <a:lnTo>
                      <a:pt x="1" y="828"/>
                    </a:lnTo>
                    <a:lnTo>
                      <a:pt x="2186" y="828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42"/>
              <p:cNvSpPr/>
              <p:nvPr/>
            </p:nvSpPr>
            <p:spPr>
              <a:xfrm>
                <a:off x="2910502" y="4687618"/>
                <a:ext cx="137897" cy="138932"/>
              </a:xfrm>
              <a:custGeom>
                <a:avLst/>
                <a:gdLst/>
                <a:ahLst/>
                <a:cxnLst/>
                <a:rect l="l" t="t" r="r" b="b"/>
                <a:pathLst>
                  <a:path w="4532" h="4566" extrusionOk="0">
                    <a:moveTo>
                      <a:pt x="300" y="1"/>
                    </a:moveTo>
                    <a:lnTo>
                      <a:pt x="1" y="4566"/>
                    </a:lnTo>
                    <a:lnTo>
                      <a:pt x="4531" y="4566"/>
                    </a:lnTo>
                    <a:lnTo>
                      <a:pt x="42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42"/>
              <p:cNvSpPr/>
              <p:nvPr/>
            </p:nvSpPr>
            <p:spPr>
              <a:xfrm>
                <a:off x="2922764" y="4497994"/>
                <a:ext cx="113738" cy="138932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4566" extrusionOk="0">
                    <a:moveTo>
                      <a:pt x="299" y="0"/>
                    </a:moveTo>
                    <a:lnTo>
                      <a:pt x="0" y="4565"/>
                    </a:lnTo>
                    <a:lnTo>
                      <a:pt x="3737" y="4565"/>
                    </a:lnTo>
                    <a:lnTo>
                      <a:pt x="343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42"/>
              <p:cNvSpPr/>
              <p:nvPr/>
            </p:nvSpPr>
            <p:spPr>
              <a:xfrm>
                <a:off x="2920300" y="4649828"/>
                <a:ext cx="118637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829" extrusionOk="0">
                    <a:moveTo>
                      <a:pt x="58" y="1"/>
                    </a:moveTo>
                    <a:lnTo>
                      <a:pt x="1" y="829"/>
                    </a:lnTo>
                    <a:lnTo>
                      <a:pt x="3899" y="829"/>
                    </a:lnTo>
                    <a:lnTo>
                      <a:pt x="384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42"/>
              <p:cNvSpPr/>
              <p:nvPr/>
            </p:nvSpPr>
            <p:spPr>
              <a:xfrm>
                <a:off x="4066169" y="4346496"/>
                <a:ext cx="385608" cy="44089"/>
              </a:xfrm>
              <a:custGeom>
                <a:avLst/>
                <a:gdLst/>
                <a:ahLst/>
                <a:cxnLst/>
                <a:rect l="l" t="t" r="r" b="b"/>
                <a:pathLst>
                  <a:path w="12673" h="1449" extrusionOk="0">
                    <a:moveTo>
                      <a:pt x="1" y="0"/>
                    </a:moveTo>
                    <a:lnTo>
                      <a:pt x="1" y="1449"/>
                    </a:lnTo>
                    <a:lnTo>
                      <a:pt x="12673" y="1449"/>
                    </a:lnTo>
                    <a:lnTo>
                      <a:pt x="1267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42"/>
              <p:cNvSpPr/>
              <p:nvPr/>
            </p:nvSpPr>
            <p:spPr>
              <a:xfrm>
                <a:off x="4331740" y="4270549"/>
                <a:ext cx="120036" cy="63015"/>
              </a:xfrm>
              <a:custGeom>
                <a:avLst/>
                <a:gdLst/>
                <a:ahLst/>
                <a:cxnLst/>
                <a:rect l="l" t="t" r="r" b="b"/>
                <a:pathLst>
                  <a:path w="3945" h="2071" extrusionOk="0">
                    <a:moveTo>
                      <a:pt x="1725" y="1"/>
                    </a:moveTo>
                    <a:lnTo>
                      <a:pt x="0" y="1151"/>
                    </a:lnTo>
                    <a:lnTo>
                      <a:pt x="0" y="2071"/>
                    </a:lnTo>
                    <a:lnTo>
                      <a:pt x="3945" y="2071"/>
                    </a:lnTo>
                    <a:lnTo>
                      <a:pt x="39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42"/>
              <p:cNvSpPr/>
              <p:nvPr/>
            </p:nvSpPr>
            <p:spPr>
              <a:xfrm>
                <a:off x="4616542" y="4106544"/>
                <a:ext cx="61616" cy="37395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1229" extrusionOk="0">
                    <a:moveTo>
                      <a:pt x="1018" y="1"/>
                    </a:moveTo>
                    <a:cubicBezTo>
                      <a:pt x="912" y="1"/>
                      <a:pt x="806" y="73"/>
                      <a:pt x="806" y="216"/>
                    </a:cubicBezTo>
                    <a:lnTo>
                      <a:pt x="806" y="435"/>
                    </a:lnTo>
                    <a:cubicBezTo>
                      <a:pt x="403" y="515"/>
                      <a:pt x="81" y="826"/>
                      <a:pt x="1" y="1228"/>
                    </a:cubicBezTo>
                    <a:lnTo>
                      <a:pt x="2024" y="1228"/>
                    </a:lnTo>
                    <a:cubicBezTo>
                      <a:pt x="1944" y="826"/>
                      <a:pt x="1634" y="515"/>
                      <a:pt x="1231" y="435"/>
                    </a:cubicBezTo>
                    <a:lnTo>
                      <a:pt x="1231" y="216"/>
                    </a:lnTo>
                    <a:cubicBezTo>
                      <a:pt x="1231" y="73"/>
                      <a:pt x="1125" y="1"/>
                      <a:pt x="1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42"/>
              <p:cNvSpPr/>
              <p:nvPr/>
            </p:nvSpPr>
            <p:spPr>
              <a:xfrm>
                <a:off x="4615842" y="4156841"/>
                <a:ext cx="63015" cy="81911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2692" extrusionOk="0">
                    <a:moveTo>
                      <a:pt x="1" y="1"/>
                    </a:moveTo>
                    <a:lnTo>
                      <a:pt x="1" y="2691"/>
                    </a:lnTo>
                    <a:lnTo>
                      <a:pt x="2070" y="2691"/>
                    </a:lnTo>
                    <a:lnTo>
                      <a:pt x="20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42"/>
              <p:cNvSpPr/>
              <p:nvPr/>
            </p:nvSpPr>
            <p:spPr>
              <a:xfrm>
                <a:off x="4873350" y="4592806"/>
                <a:ext cx="117268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829" extrusionOk="0">
                    <a:moveTo>
                      <a:pt x="35" y="0"/>
                    </a:moveTo>
                    <a:lnTo>
                      <a:pt x="1" y="828"/>
                    </a:lnTo>
                    <a:lnTo>
                      <a:pt x="3853" y="828"/>
                    </a:lnTo>
                    <a:lnTo>
                      <a:pt x="38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42"/>
              <p:cNvSpPr/>
              <p:nvPr/>
            </p:nvSpPr>
            <p:spPr>
              <a:xfrm>
                <a:off x="4886647" y="4327235"/>
                <a:ext cx="90674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2980" h="829" extrusionOk="0">
                    <a:moveTo>
                      <a:pt x="35" y="1"/>
                    </a:moveTo>
                    <a:lnTo>
                      <a:pt x="1" y="829"/>
                    </a:lnTo>
                    <a:lnTo>
                      <a:pt x="2979" y="829"/>
                    </a:lnTo>
                    <a:lnTo>
                      <a:pt x="294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2"/>
              <p:cNvSpPr/>
              <p:nvPr/>
            </p:nvSpPr>
            <p:spPr>
              <a:xfrm>
                <a:off x="4613742" y="4251653"/>
                <a:ext cx="67214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2209" h="818" extrusionOk="0">
                    <a:moveTo>
                      <a:pt x="58" y="1"/>
                    </a:moveTo>
                    <a:lnTo>
                      <a:pt x="1" y="817"/>
                    </a:lnTo>
                    <a:lnTo>
                      <a:pt x="2208" y="817"/>
                    </a:lnTo>
                    <a:lnTo>
                      <a:pt x="215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42"/>
              <p:cNvSpPr/>
              <p:nvPr/>
            </p:nvSpPr>
            <p:spPr>
              <a:xfrm>
                <a:off x="4875114" y="4365391"/>
                <a:ext cx="113738" cy="214849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7061" extrusionOk="0">
                    <a:moveTo>
                      <a:pt x="357" y="0"/>
                    </a:moveTo>
                    <a:lnTo>
                      <a:pt x="0" y="7060"/>
                    </a:lnTo>
                    <a:lnTo>
                      <a:pt x="3738" y="7060"/>
                    </a:lnTo>
                    <a:lnTo>
                      <a:pt x="33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42"/>
              <p:cNvSpPr/>
              <p:nvPr/>
            </p:nvSpPr>
            <p:spPr>
              <a:xfrm>
                <a:off x="4391226" y="4170503"/>
                <a:ext cx="58117" cy="87144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2864" extrusionOk="0">
                    <a:moveTo>
                      <a:pt x="955" y="0"/>
                    </a:moveTo>
                    <a:lnTo>
                      <a:pt x="0" y="2863"/>
                    </a:lnTo>
                    <a:lnTo>
                      <a:pt x="1909" y="2863"/>
                    </a:lnTo>
                    <a:lnTo>
                      <a:pt x="95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2"/>
              <p:cNvSpPr/>
              <p:nvPr/>
            </p:nvSpPr>
            <p:spPr>
              <a:xfrm>
                <a:off x="4588214" y="4649828"/>
                <a:ext cx="118637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3899" h="829" extrusionOk="0">
                    <a:moveTo>
                      <a:pt x="58" y="1"/>
                    </a:moveTo>
                    <a:lnTo>
                      <a:pt x="0" y="829"/>
                    </a:lnTo>
                    <a:lnTo>
                      <a:pt x="3898" y="829"/>
                    </a:lnTo>
                    <a:lnTo>
                      <a:pt x="384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2"/>
              <p:cNvSpPr/>
              <p:nvPr/>
            </p:nvSpPr>
            <p:spPr>
              <a:xfrm>
                <a:off x="4578416" y="4687618"/>
                <a:ext cx="138232" cy="138932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4566" extrusionOk="0">
                    <a:moveTo>
                      <a:pt x="299" y="1"/>
                    </a:moveTo>
                    <a:lnTo>
                      <a:pt x="0" y="4566"/>
                    </a:lnTo>
                    <a:lnTo>
                      <a:pt x="4542" y="4566"/>
                    </a:lnTo>
                    <a:lnTo>
                      <a:pt x="4243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2"/>
              <p:cNvSpPr/>
              <p:nvPr/>
            </p:nvSpPr>
            <p:spPr>
              <a:xfrm>
                <a:off x="4888411" y="4118715"/>
                <a:ext cx="87144" cy="195953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6440" extrusionOk="0">
                    <a:moveTo>
                      <a:pt x="322" y="0"/>
                    </a:moveTo>
                    <a:lnTo>
                      <a:pt x="0" y="6440"/>
                    </a:lnTo>
                    <a:lnTo>
                      <a:pt x="2864" y="6440"/>
                    </a:lnTo>
                    <a:lnTo>
                      <a:pt x="254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2"/>
              <p:cNvSpPr/>
              <p:nvPr/>
            </p:nvSpPr>
            <p:spPr>
              <a:xfrm>
                <a:off x="4590648" y="4497994"/>
                <a:ext cx="113738" cy="138932"/>
              </a:xfrm>
              <a:custGeom>
                <a:avLst/>
                <a:gdLst/>
                <a:ahLst/>
                <a:cxnLst/>
                <a:rect l="l" t="t" r="r" b="b"/>
                <a:pathLst>
                  <a:path w="3738" h="4566" extrusionOk="0">
                    <a:moveTo>
                      <a:pt x="288" y="0"/>
                    </a:moveTo>
                    <a:lnTo>
                      <a:pt x="1" y="4565"/>
                    </a:lnTo>
                    <a:lnTo>
                      <a:pt x="3738" y="4565"/>
                    </a:lnTo>
                    <a:lnTo>
                      <a:pt x="34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42"/>
              <p:cNvSpPr/>
              <p:nvPr/>
            </p:nvSpPr>
            <p:spPr>
              <a:xfrm>
                <a:off x="4600445" y="4460203"/>
                <a:ext cx="94143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829" extrusionOk="0">
                    <a:moveTo>
                      <a:pt x="58" y="0"/>
                    </a:moveTo>
                    <a:lnTo>
                      <a:pt x="1" y="828"/>
                    </a:lnTo>
                    <a:lnTo>
                      <a:pt x="3094" y="828"/>
                    </a:lnTo>
                    <a:lnTo>
                      <a:pt x="303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42"/>
              <p:cNvSpPr/>
              <p:nvPr/>
            </p:nvSpPr>
            <p:spPr>
              <a:xfrm>
                <a:off x="4602910" y="4289444"/>
                <a:ext cx="89244" cy="157827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5187" extrusionOk="0">
                    <a:moveTo>
                      <a:pt x="334" y="1"/>
                    </a:moveTo>
                    <a:lnTo>
                      <a:pt x="0" y="5187"/>
                    </a:lnTo>
                    <a:lnTo>
                      <a:pt x="2932" y="5187"/>
                    </a:lnTo>
                    <a:lnTo>
                      <a:pt x="25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2"/>
              <p:cNvSpPr/>
              <p:nvPr/>
            </p:nvSpPr>
            <p:spPr>
              <a:xfrm>
                <a:off x="4862852" y="4630932"/>
                <a:ext cx="138263" cy="195618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6429" extrusionOk="0">
                    <a:moveTo>
                      <a:pt x="323" y="1"/>
                    </a:moveTo>
                    <a:lnTo>
                      <a:pt x="1" y="6429"/>
                    </a:lnTo>
                    <a:lnTo>
                      <a:pt x="4543" y="6429"/>
                    </a:lnTo>
                    <a:lnTo>
                      <a:pt x="422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42"/>
              <p:cNvSpPr/>
              <p:nvPr/>
            </p:nvSpPr>
            <p:spPr>
              <a:xfrm>
                <a:off x="4898909" y="4080925"/>
                <a:ext cx="66149" cy="25224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829" extrusionOk="0">
                    <a:moveTo>
                      <a:pt x="46" y="0"/>
                    </a:moveTo>
                    <a:lnTo>
                      <a:pt x="0" y="828"/>
                    </a:lnTo>
                    <a:lnTo>
                      <a:pt x="2174" y="828"/>
                    </a:lnTo>
                    <a:lnTo>
                      <a:pt x="213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42"/>
              <p:cNvSpPr/>
              <p:nvPr/>
            </p:nvSpPr>
            <p:spPr>
              <a:xfrm>
                <a:off x="4901008" y="3935816"/>
                <a:ext cx="61950" cy="37730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1240" extrusionOk="0">
                    <a:moveTo>
                      <a:pt x="1018" y="0"/>
                    </a:moveTo>
                    <a:cubicBezTo>
                      <a:pt x="912" y="0"/>
                      <a:pt x="805" y="72"/>
                      <a:pt x="805" y="216"/>
                    </a:cubicBezTo>
                    <a:lnTo>
                      <a:pt x="805" y="434"/>
                    </a:lnTo>
                    <a:cubicBezTo>
                      <a:pt x="403" y="515"/>
                      <a:pt x="92" y="825"/>
                      <a:pt x="0" y="1239"/>
                    </a:cubicBezTo>
                    <a:lnTo>
                      <a:pt x="2036" y="1239"/>
                    </a:lnTo>
                    <a:cubicBezTo>
                      <a:pt x="1944" y="825"/>
                      <a:pt x="1633" y="515"/>
                      <a:pt x="1231" y="434"/>
                    </a:cubicBezTo>
                    <a:lnTo>
                      <a:pt x="1231" y="216"/>
                    </a:lnTo>
                    <a:cubicBezTo>
                      <a:pt x="1231" y="72"/>
                      <a:pt x="1124" y="0"/>
                      <a:pt x="10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2"/>
              <p:cNvSpPr/>
              <p:nvPr/>
            </p:nvSpPr>
            <p:spPr>
              <a:xfrm>
                <a:off x="4900308" y="3986112"/>
                <a:ext cx="63350" cy="82246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2703" extrusionOk="0">
                    <a:moveTo>
                      <a:pt x="0" y="0"/>
                    </a:moveTo>
                    <a:lnTo>
                      <a:pt x="0" y="2702"/>
                    </a:lnTo>
                    <a:lnTo>
                      <a:pt x="2082" y="2702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" name="Google Shape;377;p42"/>
            <p:cNvGrpSpPr/>
            <p:nvPr/>
          </p:nvGrpSpPr>
          <p:grpSpPr>
            <a:xfrm>
              <a:off x="670308" y="3078156"/>
              <a:ext cx="376966" cy="1918789"/>
              <a:chOff x="670308" y="3078156"/>
              <a:chExt cx="376966" cy="1918789"/>
            </a:xfrm>
          </p:grpSpPr>
          <p:sp>
            <p:nvSpPr>
              <p:cNvPr id="378" name="Google Shape;378;p42"/>
              <p:cNvSpPr/>
              <p:nvPr/>
            </p:nvSpPr>
            <p:spPr>
              <a:xfrm>
                <a:off x="740169" y="3603456"/>
                <a:ext cx="12962" cy="1110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65" extrusionOk="0">
                    <a:moveTo>
                      <a:pt x="184" y="0"/>
                    </a:moveTo>
                    <a:cubicBezTo>
                      <a:pt x="90" y="0"/>
                      <a:pt x="0" y="75"/>
                      <a:pt x="0" y="192"/>
                    </a:cubicBezTo>
                    <a:cubicBezTo>
                      <a:pt x="0" y="284"/>
                      <a:pt x="81" y="364"/>
                      <a:pt x="184" y="364"/>
                    </a:cubicBezTo>
                    <a:cubicBezTo>
                      <a:pt x="345" y="364"/>
                      <a:pt x="426" y="169"/>
                      <a:pt x="311" y="54"/>
                    </a:cubicBezTo>
                    <a:cubicBezTo>
                      <a:pt x="274" y="17"/>
                      <a:pt x="229" y="0"/>
                      <a:pt x="1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2"/>
              <p:cNvSpPr/>
              <p:nvPr/>
            </p:nvSpPr>
            <p:spPr>
              <a:xfrm>
                <a:off x="672286" y="3558180"/>
                <a:ext cx="373011" cy="11228"/>
              </a:xfrm>
              <a:custGeom>
                <a:avLst/>
                <a:gdLst/>
                <a:ahLst/>
                <a:cxnLst/>
                <a:rect l="l" t="t" r="r" b="b"/>
                <a:pathLst>
                  <a:path w="12259" h="369" extrusionOk="0">
                    <a:moveTo>
                      <a:pt x="184" y="1"/>
                    </a:moveTo>
                    <a:cubicBezTo>
                      <a:pt x="81" y="1"/>
                      <a:pt x="0" y="81"/>
                      <a:pt x="0" y="185"/>
                    </a:cubicBezTo>
                    <a:cubicBezTo>
                      <a:pt x="0" y="288"/>
                      <a:pt x="81" y="369"/>
                      <a:pt x="184" y="369"/>
                    </a:cubicBezTo>
                    <a:lnTo>
                      <a:pt x="12074" y="369"/>
                    </a:lnTo>
                    <a:cubicBezTo>
                      <a:pt x="12166" y="369"/>
                      <a:pt x="12247" y="288"/>
                      <a:pt x="12258" y="196"/>
                    </a:cubicBezTo>
                    <a:lnTo>
                      <a:pt x="12258" y="185"/>
                    </a:lnTo>
                    <a:cubicBezTo>
                      <a:pt x="12247" y="81"/>
                      <a:pt x="12166" y="1"/>
                      <a:pt x="120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2"/>
              <p:cNvSpPr/>
              <p:nvPr/>
            </p:nvSpPr>
            <p:spPr>
              <a:xfrm>
                <a:off x="964450" y="3829715"/>
                <a:ext cx="12962" cy="1110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65" extrusionOk="0">
                    <a:moveTo>
                      <a:pt x="242" y="0"/>
                    </a:moveTo>
                    <a:cubicBezTo>
                      <a:pt x="81" y="0"/>
                      <a:pt x="0" y="196"/>
                      <a:pt x="115" y="311"/>
                    </a:cubicBezTo>
                    <a:cubicBezTo>
                      <a:pt x="153" y="348"/>
                      <a:pt x="198" y="365"/>
                      <a:pt x="243" y="365"/>
                    </a:cubicBezTo>
                    <a:cubicBezTo>
                      <a:pt x="337" y="365"/>
                      <a:pt x="426" y="293"/>
                      <a:pt x="426" y="184"/>
                    </a:cubicBezTo>
                    <a:cubicBezTo>
                      <a:pt x="426" y="81"/>
                      <a:pt x="345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2"/>
              <p:cNvSpPr/>
              <p:nvPr/>
            </p:nvSpPr>
            <p:spPr>
              <a:xfrm>
                <a:off x="835347" y="3682629"/>
                <a:ext cx="62285" cy="33744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09" extrusionOk="0">
                    <a:moveTo>
                      <a:pt x="764" y="0"/>
                    </a:moveTo>
                    <a:cubicBezTo>
                      <a:pt x="503" y="0"/>
                      <a:pt x="236" y="81"/>
                      <a:pt x="0" y="258"/>
                    </a:cubicBezTo>
                    <a:lnTo>
                      <a:pt x="529" y="798"/>
                    </a:lnTo>
                    <a:cubicBezTo>
                      <a:pt x="598" y="752"/>
                      <a:pt x="678" y="740"/>
                      <a:pt x="770" y="740"/>
                    </a:cubicBezTo>
                    <a:cubicBezTo>
                      <a:pt x="1000" y="740"/>
                      <a:pt x="1207" y="890"/>
                      <a:pt x="1288" y="1108"/>
                    </a:cubicBezTo>
                    <a:lnTo>
                      <a:pt x="2047" y="1108"/>
                    </a:lnTo>
                    <a:cubicBezTo>
                      <a:pt x="1950" y="434"/>
                      <a:pt x="1371" y="0"/>
                      <a:pt x="7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2"/>
              <p:cNvSpPr/>
              <p:nvPr/>
            </p:nvSpPr>
            <p:spPr>
              <a:xfrm>
                <a:off x="819250" y="3698846"/>
                <a:ext cx="78381" cy="62742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2062" extrusionOk="0">
                    <a:moveTo>
                      <a:pt x="265" y="0"/>
                    </a:moveTo>
                    <a:cubicBezTo>
                      <a:pt x="92" y="219"/>
                      <a:pt x="0" y="483"/>
                      <a:pt x="0" y="771"/>
                    </a:cubicBezTo>
                    <a:cubicBezTo>
                      <a:pt x="0" y="1438"/>
                      <a:pt x="529" y="2001"/>
                      <a:pt x="1196" y="2059"/>
                    </a:cubicBezTo>
                    <a:cubicBezTo>
                      <a:pt x="1226" y="2061"/>
                      <a:pt x="1256" y="2062"/>
                      <a:pt x="1285" y="2062"/>
                    </a:cubicBezTo>
                    <a:cubicBezTo>
                      <a:pt x="1926" y="2062"/>
                      <a:pt x="2477" y="1592"/>
                      <a:pt x="2576" y="955"/>
                    </a:cubicBezTo>
                    <a:lnTo>
                      <a:pt x="1828" y="955"/>
                    </a:lnTo>
                    <a:cubicBezTo>
                      <a:pt x="1734" y="1212"/>
                      <a:pt x="1519" y="1329"/>
                      <a:pt x="1304" y="1329"/>
                    </a:cubicBezTo>
                    <a:cubicBezTo>
                      <a:pt x="1020" y="1329"/>
                      <a:pt x="736" y="1125"/>
                      <a:pt x="736" y="771"/>
                    </a:cubicBezTo>
                    <a:cubicBezTo>
                      <a:pt x="736" y="679"/>
                      <a:pt x="759" y="598"/>
                      <a:pt x="793" y="529"/>
                    </a:cubicBezTo>
                    <a:lnTo>
                      <a:pt x="265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2"/>
              <p:cNvSpPr/>
              <p:nvPr/>
            </p:nvSpPr>
            <p:spPr>
              <a:xfrm>
                <a:off x="731771" y="3625729"/>
                <a:ext cx="241686" cy="192454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6325" extrusionOk="0">
                    <a:moveTo>
                      <a:pt x="4191" y="0"/>
                    </a:moveTo>
                    <a:cubicBezTo>
                      <a:pt x="3450" y="0"/>
                      <a:pt x="2698" y="260"/>
                      <a:pt x="2082" y="817"/>
                    </a:cubicBezTo>
                    <a:lnTo>
                      <a:pt x="3140" y="1863"/>
                    </a:lnTo>
                    <a:cubicBezTo>
                      <a:pt x="3456" y="1607"/>
                      <a:pt x="3820" y="1491"/>
                      <a:pt x="4177" y="1491"/>
                    </a:cubicBezTo>
                    <a:cubicBezTo>
                      <a:pt x="4975" y="1491"/>
                      <a:pt x="5735" y="2073"/>
                      <a:pt x="5830" y="2978"/>
                    </a:cubicBezTo>
                    <a:lnTo>
                      <a:pt x="6405" y="2978"/>
                    </a:lnTo>
                    <a:cubicBezTo>
                      <a:pt x="6658" y="2978"/>
                      <a:pt x="6658" y="3358"/>
                      <a:pt x="6405" y="3358"/>
                    </a:cubicBezTo>
                    <a:lnTo>
                      <a:pt x="5830" y="3358"/>
                    </a:lnTo>
                    <a:cubicBezTo>
                      <a:pt x="5731" y="4196"/>
                      <a:pt x="5018" y="4833"/>
                      <a:pt x="4179" y="4833"/>
                    </a:cubicBezTo>
                    <a:cubicBezTo>
                      <a:pt x="4143" y="4833"/>
                      <a:pt x="4107" y="4832"/>
                      <a:pt x="4071" y="4830"/>
                    </a:cubicBezTo>
                    <a:cubicBezTo>
                      <a:pt x="3186" y="4784"/>
                      <a:pt x="2496" y="4048"/>
                      <a:pt x="2496" y="3162"/>
                    </a:cubicBezTo>
                    <a:cubicBezTo>
                      <a:pt x="2496" y="2794"/>
                      <a:pt x="2622" y="2426"/>
                      <a:pt x="2864" y="2128"/>
                    </a:cubicBezTo>
                    <a:lnTo>
                      <a:pt x="1817" y="1081"/>
                    </a:lnTo>
                    <a:lnTo>
                      <a:pt x="1817" y="1081"/>
                    </a:lnTo>
                    <a:cubicBezTo>
                      <a:pt x="0" y="3116"/>
                      <a:pt x="1449" y="6325"/>
                      <a:pt x="4174" y="6325"/>
                    </a:cubicBezTo>
                    <a:cubicBezTo>
                      <a:pt x="4186" y="6325"/>
                      <a:pt x="4197" y="6325"/>
                      <a:pt x="4209" y="6325"/>
                    </a:cubicBezTo>
                    <a:cubicBezTo>
                      <a:pt x="6410" y="6325"/>
                      <a:pt x="7942" y="4118"/>
                      <a:pt x="7153" y="2047"/>
                    </a:cubicBezTo>
                    <a:cubicBezTo>
                      <a:pt x="6662" y="740"/>
                      <a:pt x="5441" y="0"/>
                      <a:pt x="41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2"/>
              <p:cNvSpPr/>
              <p:nvPr/>
            </p:nvSpPr>
            <p:spPr>
              <a:xfrm>
                <a:off x="966307" y="3603456"/>
                <a:ext cx="13206" cy="11106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65" extrusionOk="0">
                    <a:moveTo>
                      <a:pt x="190" y="0"/>
                    </a:moveTo>
                    <a:cubicBezTo>
                      <a:pt x="93" y="0"/>
                      <a:pt x="0" y="75"/>
                      <a:pt x="8" y="192"/>
                    </a:cubicBezTo>
                    <a:cubicBezTo>
                      <a:pt x="8" y="284"/>
                      <a:pt x="89" y="364"/>
                      <a:pt x="181" y="364"/>
                    </a:cubicBezTo>
                    <a:cubicBezTo>
                      <a:pt x="342" y="364"/>
                      <a:pt x="434" y="169"/>
                      <a:pt x="319" y="54"/>
                    </a:cubicBezTo>
                    <a:cubicBezTo>
                      <a:pt x="282" y="17"/>
                      <a:pt x="235" y="0"/>
                      <a:pt x="1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2"/>
              <p:cNvSpPr/>
              <p:nvPr/>
            </p:nvSpPr>
            <p:spPr>
              <a:xfrm>
                <a:off x="738405" y="3275478"/>
                <a:ext cx="240773" cy="11228"/>
              </a:xfrm>
              <a:custGeom>
                <a:avLst/>
                <a:gdLst/>
                <a:ahLst/>
                <a:cxnLst/>
                <a:rect l="l" t="t" r="r" b="b"/>
                <a:pathLst>
                  <a:path w="7913" h="369" extrusionOk="0">
                    <a:moveTo>
                      <a:pt x="231" y="1"/>
                    </a:moveTo>
                    <a:cubicBezTo>
                      <a:pt x="1" y="24"/>
                      <a:pt x="12" y="346"/>
                      <a:pt x="242" y="357"/>
                    </a:cubicBezTo>
                    <a:lnTo>
                      <a:pt x="242" y="369"/>
                    </a:lnTo>
                    <a:lnTo>
                      <a:pt x="7671" y="369"/>
                    </a:lnTo>
                    <a:cubicBezTo>
                      <a:pt x="7912" y="357"/>
                      <a:pt x="7912" y="1"/>
                      <a:pt x="767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2"/>
              <p:cNvSpPr/>
              <p:nvPr/>
            </p:nvSpPr>
            <p:spPr>
              <a:xfrm>
                <a:off x="751367" y="3298238"/>
                <a:ext cx="214849" cy="79081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2599" extrusionOk="0">
                    <a:moveTo>
                      <a:pt x="0" y="0"/>
                    </a:moveTo>
                    <a:lnTo>
                      <a:pt x="0" y="2599"/>
                    </a:lnTo>
                    <a:lnTo>
                      <a:pt x="368" y="2599"/>
                    </a:lnTo>
                    <a:lnTo>
                      <a:pt x="368" y="1300"/>
                    </a:lnTo>
                    <a:cubicBezTo>
                      <a:pt x="368" y="978"/>
                      <a:pt x="552" y="368"/>
                      <a:pt x="1300" y="368"/>
                    </a:cubicBezTo>
                    <a:cubicBezTo>
                      <a:pt x="2036" y="368"/>
                      <a:pt x="2231" y="978"/>
                      <a:pt x="2231" y="1300"/>
                    </a:cubicBezTo>
                    <a:lnTo>
                      <a:pt x="2231" y="2599"/>
                    </a:lnTo>
                    <a:lnTo>
                      <a:pt x="2599" y="2599"/>
                    </a:lnTo>
                    <a:lnTo>
                      <a:pt x="2599" y="1300"/>
                    </a:lnTo>
                    <a:cubicBezTo>
                      <a:pt x="2577" y="784"/>
                      <a:pt x="2980" y="367"/>
                      <a:pt x="3490" y="367"/>
                    </a:cubicBezTo>
                    <a:cubicBezTo>
                      <a:pt x="3503" y="367"/>
                      <a:pt x="3517" y="368"/>
                      <a:pt x="3530" y="368"/>
                    </a:cubicBezTo>
                    <a:cubicBezTo>
                      <a:pt x="4266" y="368"/>
                      <a:pt x="4462" y="978"/>
                      <a:pt x="4462" y="1300"/>
                    </a:cubicBezTo>
                    <a:lnTo>
                      <a:pt x="4462" y="2587"/>
                    </a:lnTo>
                    <a:lnTo>
                      <a:pt x="4818" y="2587"/>
                    </a:lnTo>
                    <a:lnTo>
                      <a:pt x="4818" y="1300"/>
                    </a:lnTo>
                    <a:cubicBezTo>
                      <a:pt x="4818" y="782"/>
                      <a:pt x="5244" y="357"/>
                      <a:pt x="5761" y="357"/>
                    </a:cubicBezTo>
                    <a:cubicBezTo>
                      <a:pt x="6267" y="357"/>
                      <a:pt x="6693" y="782"/>
                      <a:pt x="6693" y="1300"/>
                    </a:cubicBezTo>
                    <a:lnTo>
                      <a:pt x="6693" y="2587"/>
                    </a:lnTo>
                    <a:lnTo>
                      <a:pt x="7061" y="2599"/>
                    </a:lnTo>
                    <a:lnTo>
                      <a:pt x="706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2"/>
              <p:cNvSpPr/>
              <p:nvPr/>
            </p:nvSpPr>
            <p:spPr>
              <a:xfrm>
                <a:off x="755566" y="3078156"/>
                <a:ext cx="206451" cy="185821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6107" extrusionOk="0">
                    <a:moveTo>
                      <a:pt x="3392" y="0"/>
                    </a:moveTo>
                    <a:lnTo>
                      <a:pt x="0" y="6106"/>
                    </a:lnTo>
                    <a:lnTo>
                      <a:pt x="6785" y="6106"/>
                    </a:lnTo>
                    <a:lnTo>
                      <a:pt x="339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2"/>
              <p:cNvSpPr/>
              <p:nvPr/>
            </p:nvSpPr>
            <p:spPr>
              <a:xfrm>
                <a:off x="717410" y="3467932"/>
                <a:ext cx="282398" cy="78746"/>
              </a:xfrm>
              <a:custGeom>
                <a:avLst/>
                <a:gdLst/>
                <a:ahLst/>
                <a:cxnLst/>
                <a:rect l="l" t="t" r="r" b="b"/>
                <a:pathLst>
                  <a:path w="9281" h="2588" extrusionOk="0">
                    <a:moveTo>
                      <a:pt x="1" y="0"/>
                    </a:moveTo>
                    <a:lnTo>
                      <a:pt x="1" y="2587"/>
                    </a:lnTo>
                    <a:lnTo>
                      <a:pt x="369" y="2587"/>
                    </a:lnTo>
                    <a:lnTo>
                      <a:pt x="369" y="1300"/>
                    </a:lnTo>
                    <a:cubicBezTo>
                      <a:pt x="369" y="978"/>
                      <a:pt x="564" y="357"/>
                      <a:pt x="1300" y="357"/>
                    </a:cubicBezTo>
                    <a:cubicBezTo>
                      <a:pt x="2036" y="357"/>
                      <a:pt x="2232" y="978"/>
                      <a:pt x="2232" y="1300"/>
                    </a:cubicBezTo>
                    <a:lnTo>
                      <a:pt x="2232" y="2587"/>
                    </a:lnTo>
                    <a:lnTo>
                      <a:pt x="2600" y="2587"/>
                    </a:lnTo>
                    <a:lnTo>
                      <a:pt x="2600" y="1300"/>
                    </a:lnTo>
                    <a:cubicBezTo>
                      <a:pt x="2600" y="978"/>
                      <a:pt x="2795" y="357"/>
                      <a:pt x="3531" y="357"/>
                    </a:cubicBezTo>
                    <a:cubicBezTo>
                      <a:pt x="4267" y="357"/>
                      <a:pt x="4462" y="978"/>
                      <a:pt x="4462" y="1300"/>
                    </a:cubicBezTo>
                    <a:lnTo>
                      <a:pt x="4462" y="2587"/>
                    </a:lnTo>
                    <a:lnTo>
                      <a:pt x="4830" y="2587"/>
                    </a:lnTo>
                    <a:lnTo>
                      <a:pt x="4830" y="1300"/>
                    </a:lnTo>
                    <a:cubicBezTo>
                      <a:pt x="4830" y="978"/>
                      <a:pt x="5026" y="357"/>
                      <a:pt x="5762" y="357"/>
                    </a:cubicBezTo>
                    <a:cubicBezTo>
                      <a:pt x="6498" y="357"/>
                      <a:pt x="6693" y="978"/>
                      <a:pt x="6693" y="1300"/>
                    </a:cubicBezTo>
                    <a:lnTo>
                      <a:pt x="6693" y="2587"/>
                    </a:lnTo>
                    <a:lnTo>
                      <a:pt x="7061" y="2587"/>
                    </a:lnTo>
                    <a:lnTo>
                      <a:pt x="7061" y="1300"/>
                    </a:lnTo>
                    <a:cubicBezTo>
                      <a:pt x="7061" y="978"/>
                      <a:pt x="7257" y="357"/>
                      <a:pt x="7993" y="357"/>
                    </a:cubicBezTo>
                    <a:cubicBezTo>
                      <a:pt x="8729" y="357"/>
                      <a:pt x="8924" y="978"/>
                      <a:pt x="8924" y="1300"/>
                    </a:cubicBezTo>
                    <a:lnTo>
                      <a:pt x="8924" y="2587"/>
                    </a:lnTo>
                    <a:lnTo>
                      <a:pt x="9281" y="2587"/>
                    </a:lnTo>
                    <a:lnTo>
                      <a:pt x="92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2"/>
              <p:cNvSpPr/>
              <p:nvPr/>
            </p:nvSpPr>
            <p:spPr>
              <a:xfrm>
                <a:off x="720574" y="3388851"/>
                <a:ext cx="276434" cy="67549"/>
              </a:xfrm>
              <a:custGeom>
                <a:avLst/>
                <a:gdLst/>
                <a:ahLst/>
                <a:cxnLst/>
                <a:rect l="l" t="t" r="r" b="b"/>
                <a:pathLst>
                  <a:path w="9085" h="2220" extrusionOk="0">
                    <a:moveTo>
                      <a:pt x="955" y="0"/>
                    </a:moveTo>
                    <a:lnTo>
                      <a:pt x="0" y="2220"/>
                    </a:lnTo>
                    <a:lnTo>
                      <a:pt x="9085" y="2220"/>
                    </a:lnTo>
                    <a:lnTo>
                      <a:pt x="813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2"/>
              <p:cNvSpPr/>
              <p:nvPr/>
            </p:nvSpPr>
            <p:spPr>
              <a:xfrm>
                <a:off x="774096" y="3965817"/>
                <a:ext cx="78746" cy="1031127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33888" extrusionOk="0">
                    <a:moveTo>
                      <a:pt x="1" y="0"/>
                    </a:moveTo>
                    <a:lnTo>
                      <a:pt x="1" y="33888"/>
                    </a:lnTo>
                    <a:lnTo>
                      <a:pt x="2588" y="33888"/>
                    </a:lnTo>
                    <a:lnTo>
                      <a:pt x="258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2"/>
              <p:cNvSpPr/>
              <p:nvPr/>
            </p:nvSpPr>
            <p:spPr>
              <a:xfrm>
                <a:off x="966550" y="3965817"/>
                <a:ext cx="67549" cy="1031127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33888" extrusionOk="0">
                    <a:moveTo>
                      <a:pt x="0" y="0"/>
                    </a:moveTo>
                    <a:lnTo>
                      <a:pt x="0" y="33888"/>
                    </a:lnTo>
                    <a:lnTo>
                      <a:pt x="2219" y="33888"/>
                    </a:lnTo>
                    <a:lnTo>
                      <a:pt x="221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2"/>
              <p:cNvSpPr/>
              <p:nvPr/>
            </p:nvSpPr>
            <p:spPr>
              <a:xfrm>
                <a:off x="864709" y="3943058"/>
                <a:ext cx="90309" cy="10893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358" extrusionOk="0">
                    <a:moveTo>
                      <a:pt x="1" y="1"/>
                    </a:moveTo>
                    <a:lnTo>
                      <a:pt x="1" y="357"/>
                    </a:lnTo>
                    <a:lnTo>
                      <a:pt x="2968" y="357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2"/>
              <p:cNvSpPr/>
              <p:nvPr/>
            </p:nvSpPr>
            <p:spPr>
              <a:xfrm>
                <a:off x="774096" y="3943058"/>
                <a:ext cx="78746" cy="10893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358" extrusionOk="0">
                    <a:moveTo>
                      <a:pt x="1" y="1"/>
                    </a:moveTo>
                    <a:lnTo>
                      <a:pt x="1" y="357"/>
                    </a:lnTo>
                    <a:lnTo>
                      <a:pt x="2588" y="357"/>
                    </a:lnTo>
                    <a:lnTo>
                      <a:pt x="25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2"/>
              <p:cNvSpPr/>
              <p:nvPr/>
            </p:nvSpPr>
            <p:spPr>
              <a:xfrm>
                <a:off x="774096" y="3897568"/>
                <a:ext cx="78746" cy="33988"/>
              </a:xfrm>
              <a:custGeom>
                <a:avLst/>
                <a:gdLst/>
                <a:ahLst/>
                <a:cxnLst/>
                <a:rect l="l" t="t" r="r" b="b"/>
                <a:pathLst>
                  <a:path w="2588" h="1117" extrusionOk="0">
                    <a:moveTo>
                      <a:pt x="1" y="1"/>
                    </a:moveTo>
                    <a:lnTo>
                      <a:pt x="1" y="1116"/>
                    </a:lnTo>
                    <a:lnTo>
                      <a:pt x="2588" y="1116"/>
                    </a:lnTo>
                    <a:lnTo>
                      <a:pt x="258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2"/>
              <p:cNvSpPr/>
              <p:nvPr/>
            </p:nvSpPr>
            <p:spPr>
              <a:xfrm>
                <a:off x="864709" y="3897568"/>
                <a:ext cx="90309" cy="33988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1117" extrusionOk="0">
                    <a:moveTo>
                      <a:pt x="1" y="1"/>
                    </a:moveTo>
                    <a:lnTo>
                      <a:pt x="1" y="1116"/>
                    </a:lnTo>
                    <a:lnTo>
                      <a:pt x="2968" y="1116"/>
                    </a:lnTo>
                    <a:lnTo>
                      <a:pt x="29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2"/>
              <p:cNvSpPr/>
              <p:nvPr/>
            </p:nvSpPr>
            <p:spPr>
              <a:xfrm>
                <a:off x="670308" y="3875174"/>
                <a:ext cx="376966" cy="10893"/>
              </a:xfrm>
              <a:custGeom>
                <a:avLst/>
                <a:gdLst/>
                <a:ahLst/>
                <a:cxnLst/>
                <a:rect l="l" t="t" r="r" b="b"/>
                <a:pathLst>
                  <a:path w="12389" h="358" extrusionOk="0">
                    <a:moveTo>
                      <a:pt x="238" y="1"/>
                    </a:moveTo>
                    <a:cubicBezTo>
                      <a:pt x="8" y="1"/>
                      <a:pt x="0" y="346"/>
                      <a:pt x="226" y="357"/>
                    </a:cubicBezTo>
                    <a:lnTo>
                      <a:pt x="12162" y="357"/>
                    </a:lnTo>
                    <a:cubicBezTo>
                      <a:pt x="12389" y="346"/>
                      <a:pt x="12381" y="1"/>
                      <a:pt x="12151" y="1"/>
                    </a:cubicBezTo>
                    <a:cubicBezTo>
                      <a:pt x="12147" y="1"/>
                      <a:pt x="12143" y="1"/>
                      <a:pt x="12139" y="1"/>
                    </a:cubicBezTo>
                    <a:lnTo>
                      <a:pt x="249" y="1"/>
                    </a:lnTo>
                    <a:cubicBezTo>
                      <a:pt x="246" y="1"/>
                      <a:pt x="242" y="1"/>
                      <a:pt x="2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2"/>
              <p:cNvSpPr/>
              <p:nvPr/>
            </p:nvSpPr>
            <p:spPr>
              <a:xfrm>
                <a:off x="1011674" y="3579875"/>
                <a:ext cx="33622" cy="284832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9361" extrusionOk="0">
                    <a:moveTo>
                      <a:pt x="1104" y="1"/>
                    </a:moveTo>
                    <a:cubicBezTo>
                      <a:pt x="1047" y="24"/>
                      <a:pt x="978" y="35"/>
                      <a:pt x="920" y="35"/>
                    </a:cubicBezTo>
                    <a:lnTo>
                      <a:pt x="1" y="35"/>
                    </a:lnTo>
                    <a:lnTo>
                      <a:pt x="1" y="2818"/>
                    </a:lnTo>
                    <a:lnTo>
                      <a:pt x="1" y="9327"/>
                    </a:lnTo>
                    <a:lnTo>
                      <a:pt x="932" y="9327"/>
                    </a:lnTo>
                    <a:cubicBezTo>
                      <a:pt x="989" y="9327"/>
                      <a:pt x="1047" y="9338"/>
                      <a:pt x="1104" y="9361"/>
                    </a:cubicBezTo>
                    <a:lnTo>
                      <a:pt x="110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2"/>
              <p:cNvSpPr/>
              <p:nvPr/>
            </p:nvSpPr>
            <p:spPr>
              <a:xfrm>
                <a:off x="966550" y="3943058"/>
                <a:ext cx="80724" cy="11228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369" extrusionOk="0">
                    <a:moveTo>
                      <a:pt x="2415" y="1"/>
                    </a:moveTo>
                    <a:cubicBezTo>
                      <a:pt x="2411" y="1"/>
                      <a:pt x="2407" y="1"/>
                      <a:pt x="2403" y="1"/>
                    </a:cubicBezTo>
                    <a:lnTo>
                      <a:pt x="0" y="1"/>
                    </a:lnTo>
                    <a:lnTo>
                      <a:pt x="0" y="369"/>
                    </a:lnTo>
                    <a:lnTo>
                      <a:pt x="2380" y="369"/>
                    </a:lnTo>
                    <a:cubicBezTo>
                      <a:pt x="2392" y="357"/>
                      <a:pt x="2392" y="357"/>
                      <a:pt x="2403" y="357"/>
                    </a:cubicBezTo>
                    <a:lnTo>
                      <a:pt x="2426" y="357"/>
                    </a:lnTo>
                    <a:cubicBezTo>
                      <a:pt x="2653" y="346"/>
                      <a:pt x="2645" y="1"/>
                      <a:pt x="24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2"/>
              <p:cNvSpPr/>
              <p:nvPr/>
            </p:nvSpPr>
            <p:spPr>
              <a:xfrm>
                <a:off x="966550" y="3897568"/>
                <a:ext cx="67549" cy="33988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1117" extrusionOk="0">
                    <a:moveTo>
                      <a:pt x="0" y="1"/>
                    </a:moveTo>
                    <a:lnTo>
                      <a:pt x="0" y="1116"/>
                    </a:lnTo>
                    <a:lnTo>
                      <a:pt x="2219" y="1116"/>
                    </a:lnTo>
                    <a:lnTo>
                      <a:pt x="221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2"/>
              <p:cNvSpPr/>
              <p:nvPr/>
            </p:nvSpPr>
            <p:spPr>
              <a:xfrm>
                <a:off x="864709" y="3965817"/>
                <a:ext cx="90309" cy="1031127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33888" extrusionOk="0">
                    <a:moveTo>
                      <a:pt x="1" y="0"/>
                    </a:moveTo>
                    <a:lnTo>
                      <a:pt x="1" y="33888"/>
                    </a:lnTo>
                    <a:lnTo>
                      <a:pt x="2968" y="33888"/>
                    </a:lnTo>
                    <a:lnTo>
                      <a:pt x="296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2"/>
              <p:cNvSpPr/>
              <p:nvPr/>
            </p:nvSpPr>
            <p:spPr>
              <a:xfrm>
                <a:off x="717410" y="3580940"/>
                <a:ext cx="284862" cy="282367"/>
              </a:xfrm>
              <a:custGeom>
                <a:avLst/>
                <a:gdLst/>
                <a:ahLst/>
                <a:cxnLst/>
                <a:rect l="l" t="t" r="r" b="b"/>
                <a:pathLst>
                  <a:path w="9362" h="9280" extrusionOk="0">
                    <a:moveTo>
                      <a:pt x="927" y="368"/>
                    </a:moveTo>
                    <a:cubicBezTo>
                      <a:pt x="1429" y="373"/>
                      <a:pt x="1678" y="968"/>
                      <a:pt x="1323" y="1323"/>
                    </a:cubicBezTo>
                    <a:cubicBezTo>
                      <a:pt x="1208" y="1438"/>
                      <a:pt x="1067" y="1490"/>
                      <a:pt x="929" y="1490"/>
                    </a:cubicBezTo>
                    <a:cubicBezTo>
                      <a:pt x="641" y="1490"/>
                      <a:pt x="365" y="1266"/>
                      <a:pt x="357" y="932"/>
                    </a:cubicBezTo>
                    <a:cubicBezTo>
                      <a:pt x="357" y="612"/>
                      <a:pt x="607" y="371"/>
                      <a:pt x="927" y="368"/>
                    </a:cubicBezTo>
                    <a:close/>
                    <a:moveTo>
                      <a:pt x="8361" y="368"/>
                    </a:moveTo>
                    <a:cubicBezTo>
                      <a:pt x="8867" y="368"/>
                      <a:pt x="9120" y="966"/>
                      <a:pt x="8763" y="1323"/>
                    </a:cubicBezTo>
                    <a:cubicBezTo>
                      <a:pt x="8648" y="1438"/>
                      <a:pt x="8507" y="1490"/>
                      <a:pt x="8368" y="1490"/>
                    </a:cubicBezTo>
                    <a:cubicBezTo>
                      <a:pt x="8081" y="1490"/>
                      <a:pt x="7805" y="1266"/>
                      <a:pt x="7797" y="932"/>
                    </a:cubicBezTo>
                    <a:cubicBezTo>
                      <a:pt x="7797" y="621"/>
                      <a:pt x="8050" y="368"/>
                      <a:pt x="8361" y="368"/>
                    </a:cubicBezTo>
                    <a:close/>
                    <a:moveTo>
                      <a:pt x="4646" y="1104"/>
                    </a:moveTo>
                    <a:cubicBezTo>
                      <a:pt x="7786" y="1104"/>
                      <a:pt x="9361" y="4910"/>
                      <a:pt x="7142" y="7141"/>
                    </a:cubicBezTo>
                    <a:cubicBezTo>
                      <a:pt x="6421" y="7862"/>
                      <a:pt x="5535" y="8184"/>
                      <a:pt x="4667" y="8184"/>
                    </a:cubicBezTo>
                    <a:cubicBezTo>
                      <a:pt x="2848" y="8184"/>
                      <a:pt x="1105" y="6771"/>
                      <a:pt x="1105" y="4646"/>
                    </a:cubicBezTo>
                    <a:cubicBezTo>
                      <a:pt x="1105" y="2691"/>
                      <a:pt x="2692" y="1104"/>
                      <a:pt x="4646" y="1104"/>
                    </a:cubicBezTo>
                    <a:close/>
                    <a:moveTo>
                      <a:pt x="8364" y="7802"/>
                    </a:moveTo>
                    <a:cubicBezTo>
                      <a:pt x="8651" y="7802"/>
                      <a:pt x="8924" y="8026"/>
                      <a:pt x="8924" y="8360"/>
                    </a:cubicBezTo>
                    <a:cubicBezTo>
                      <a:pt x="8924" y="8671"/>
                      <a:pt x="8671" y="8924"/>
                      <a:pt x="8361" y="8924"/>
                    </a:cubicBezTo>
                    <a:cubicBezTo>
                      <a:pt x="7866" y="8924"/>
                      <a:pt x="7613" y="8314"/>
                      <a:pt x="7970" y="7969"/>
                    </a:cubicBezTo>
                    <a:cubicBezTo>
                      <a:pt x="8085" y="7854"/>
                      <a:pt x="8226" y="7802"/>
                      <a:pt x="8364" y="7802"/>
                    </a:cubicBezTo>
                    <a:close/>
                    <a:moveTo>
                      <a:pt x="927" y="7797"/>
                    </a:moveTo>
                    <a:cubicBezTo>
                      <a:pt x="1429" y="7801"/>
                      <a:pt x="1678" y="8407"/>
                      <a:pt x="1323" y="8763"/>
                    </a:cubicBezTo>
                    <a:cubicBezTo>
                      <a:pt x="1208" y="8878"/>
                      <a:pt x="1068" y="8929"/>
                      <a:pt x="930" y="8929"/>
                    </a:cubicBezTo>
                    <a:cubicBezTo>
                      <a:pt x="642" y="8929"/>
                      <a:pt x="365" y="8703"/>
                      <a:pt x="357" y="8360"/>
                    </a:cubicBezTo>
                    <a:cubicBezTo>
                      <a:pt x="357" y="8051"/>
                      <a:pt x="607" y="7800"/>
                      <a:pt x="927" y="7797"/>
                    </a:cubicBezTo>
                    <a:close/>
                    <a:moveTo>
                      <a:pt x="1" y="0"/>
                    </a:moveTo>
                    <a:lnTo>
                      <a:pt x="1" y="9280"/>
                    </a:lnTo>
                    <a:lnTo>
                      <a:pt x="9281" y="9280"/>
                    </a:lnTo>
                    <a:lnTo>
                      <a:pt x="928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2"/>
              <p:cNvSpPr/>
              <p:nvPr/>
            </p:nvSpPr>
            <p:spPr>
              <a:xfrm>
                <a:off x="740169" y="3829806"/>
                <a:ext cx="12962" cy="11136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66" extrusionOk="0">
                    <a:moveTo>
                      <a:pt x="183" y="0"/>
                    </a:moveTo>
                    <a:cubicBezTo>
                      <a:pt x="89" y="0"/>
                      <a:pt x="0" y="72"/>
                      <a:pt x="0" y="181"/>
                    </a:cubicBezTo>
                    <a:cubicBezTo>
                      <a:pt x="0" y="285"/>
                      <a:pt x="81" y="365"/>
                      <a:pt x="184" y="365"/>
                    </a:cubicBezTo>
                    <a:cubicBezTo>
                      <a:pt x="345" y="365"/>
                      <a:pt x="426" y="170"/>
                      <a:pt x="311" y="55"/>
                    </a:cubicBezTo>
                    <a:cubicBezTo>
                      <a:pt x="273" y="17"/>
                      <a:pt x="227" y="0"/>
                      <a:pt x="1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2"/>
              <p:cNvSpPr/>
              <p:nvPr/>
            </p:nvSpPr>
            <p:spPr>
              <a:xfrm>
                <a:off x="672286" y="3579875"/>
                <a:ext cx="33622" cy="284832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9361" extrusionOk="0">
                    <a:moveTo>
                      <a:pt x="0" y="1"/>
                    </a:moveTo>
                    <a:lnTo>
                      <a:pt x="0" y="9361"/>
                    </a:lnTo>
                    <a:cubicBezTo>
                      <a:pt x="58" y="9338"/>
                      <a:pt x="115" y="9327"/>
                      <a:pt x="184" y="9327"/>
                    </a:cubicBezTo>
                    <a:lnTo>
                      <a:pt x="1104" y="9327"/>
                    </a:lnTo>
                    <a:lnTo>
                      <a:pt x="1104" y="35"/>
                    </a:lnTo>
                    <a:lnTo>
                      <a:pt x="184" y="35"/>
                    </a:lnTo>
                    <a:cubicBezTo>
                      <a:pt x="115" y="35"/>
                      <a:pt x="58" y="2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2"/>
              <p:cNvSpPr/>
              <p:nvPr/>
            </p:nvSpPr>
            <p:spPr>
              <a:xfrm>
                <a:off x="683483" y="3965817"/>
                <a:ext cx="79111" cy="1031127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33888" extrusionOk="0">
                    <a:moveTo>
                      <a:pt x="0" y="0"/>
                    </a:moveTo>
                    <a:lnTo>
                      <a:pt x="0" y="33888"/>
                    </a:lnTo>
                    <a:lnTo>
                      <a:pt x="2599" y="33888"/>
                    </a:lnTo>
                    <a:lnTo>
                      <a:pt x="259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2"/>
              <p:cNvSpPr/>
              <p:nvPr/>
            </p:nvSpPr>
            <p:spPr>
              <a:xfrm>
                <a:off x="683483" y="3897568"/>
                <a:ext cx="79111" cy="33988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1117" extrusionOk="0">
                    <a:moveTo>
                      <a:pt x="0" y="1"/>
                    </a:moveTo>
                    <a:lnTo>
                      <a:pt x="0" y="1116"/>
                    </a:lnTo>
                    <a:lnTo>
                      <a:pt x="2599" y="1116"/>
                    </a:lnTo>
                    <a:lnTo>
                      <a:pt x="2599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2"/>
              <p:cNvSpPr/>
              <p:nvPr/>
            </p:nvSpPr>
            <p:spPr>
              <a:xfrm>
                <a:off x="672286" y="3943058"/>
                <a:ext cx="90309" cy="11228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369" extrusionOk="0">
                    <a:moveTo>
                      <a:pt x="184" y="1"/>
                    </a:moveTo>
                    <a:cubicBezTo>
                      <a:pt x="81" y="1"/>
                      <a:pt x="0" y="81"/>
                      <a:pt x="0" y="185"/>
                    </a:cubicBezTo>
                    <a:cubicBezTo>
                      <a:pt x="0" y="277"/>
                      <a:pt x="69" y="357"/>
                      <a:pt x="161" y="357"/>
                    </a:cubicBezTo>
                    <a:lnTo>
                      <a:pt x="184" y="357"/>
                    </a:lnTo>
                    <a:cubicBezTo>
                      <a:pt x="196" y="357"/>
                      <a:pt x="196" y="369"/>
                      <a:pt x="207" y="369"/>
                    </a:cubicBezTo>
                    <a:lnTo>
                      <a:pt x="2967" y="369"/>
                    </a:lnTo>
                    <a:lnTo>
                      <a:pt x="296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42"/>
            <p:cNvGrpSpPr/>
            <p:nvPr/>
          </p:nvGrpSpPr>
          <p:grpSpPr>
            <a:xfrm>
              <a:off x="4252659" y="2960949"/>
              <a:ext cx="1091343" cy="2035995"/>
              <a:chOff x="4252659" y="2960949"/>
              <a:chExt cx="1091343" cy="2035995"/>
            </a:xfrm>
          </p:grpSpPr>
          <p:sp>
            <p:nvSpPr>
              <p:cNvPr id="408" name="Google Shape;408;p42"/>
              <p:cNvSpPr/>
              <p:nvPr/>
            </p:nvSpPr>
            <p:spPr>
              <a:xfrm>
                <a:off x="4937734" y="4413315"/>
                <a:ext cx="194584" cy="91009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2991" extrusionOk="0">
                    <a:moveTo>
                      <a:pt x="1" y="0"/>
                    </a:moveTo>
                    <a:lnTo>
                      <a:pt x="1323" y="2990"/>
                    </a:lnTo>
                    <a:lnTo>
                      <a:pt x="6394" y="2990"/>
                    </a:lnTo>
                    <a:cubicBezTo>
                      <a:pt x="5693" y="1863"/>
                      <a:pt x="4957" y="690"/>
                      <a:pt x="46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2"/>
              <p:cNvSpPr/>
              <p:nvPr/>
            </p:nvSpPr>
            <p:spPr>
              <a:xfrm>
                <a:off x="4632638" y="4412949"/>
                <a:ext cx="331386" cy="91374"/>
              </a:xfrm>
              <a:custGeom>
                <a:avLst/>
                <a:gdLst/>
                <a:ahLst/>
                <a:cxnLst/>
                <a:rect l="l" t="t" r="r" b="b"/>
                <a:pathLst>
                  <a:path w="10891" h="3003" extrusionOk="0">
                    <a:moveTo>
                      <a:pt x="5451" y="1"/>
                    </a:moveTo>
                    <a:cubicBezTo>
                      <a:pt x="5428" y="1"/>
                      <a:pt x="5405" y="12"/>
                      <a:pt x="5382" y="12"/>
                    </a:cubicBezTo>
                    <a:lnTo>
                      <a:pt x="1323" y="12"/>
                    </a:lnTo>
                    <a:lnTo>
                      <a:pt x="1" y="3002"/>
                    </a:lnTo>
                    <a:lnTo>
                      <a:pt x="10890" y="3002"/>
                    </a:lnTo>
                    <a:lnTo>
                      <a:pt x="9568" y="12"/>
                    </a:lnTo>
                    <a:lnTo>
                      <a:pt x="5509" y="12"/>
                    </a:lnTo>
                    <a:cubicBezTo>
                      <a:pt x="5486" y="12"/>
                      <a:pt x="5474" y="1"/>
                      <a:pt x="54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2"/>
              <p:cNvSpPr/>
              <p:nvPr/>
            </p:nvSpPr>
            <p:spPr>
              <a:xfrm>
                <a:off x="4857619" y="3998344"/>
                <a:ext cx="187220" cy="324388"/>
              </a:xfrm>
              <a:custGeom>
                <a:avLst/>
                <a:gdLst/>
                <a:ahLst/>
                <a:cxnLst/>
                <a:rect l="l" t="t" r="r" b="b"/>
                <a:pathLst>
                  <a:path w="6153" h="10661" extrusionOk="0">
                    <a:moveTo>
                      <a:pt x="0" y="1"/>
                    </a:moveTo>
                    <a:lnTo>
                      <a:pt x="1645" y="10660"/>
                    </a:lnTo>
                    <a:lnTo>
                      <a:pt x="6152" y="10660"/>
                    </a:lnTo>
                    <a:cubicBezTo>
                      <a:pt x="5991" y="10154"/>
                      <a:pt x="5807" y="9579"/>
                      <a:pt x="5600" y="8947"/>
                    </a:cubicBezTo>
                    <a:cubicBezTo>
                      <a:pt x="4692" y="6130"/>
                      <a:pt x="3462" y="2300"/>
                      <a:pt x="30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2"/>
              <p:cNvSpPr/>
              <p:nvPr/>
            </p:nvSpPr>
            <p:spPr>
              <a:xfrm>
                <a:off x="4753009" y="3100885"/>
                <a:ext cx="86445" cy="128434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4221" extrusionOk="0">
                    <a:moveTo>
                      <a:pt x="414" y="1"/>
                    </a:moveTo>
                    <a:lnTo>
                      <a:pt x="265" y="1473"/>
                    </a:lnTo>
                    <a:cubicBezTo>
                      <a:pt x="184" y="2335"/>
                      <a:pt x="92" y="3255"/>
                      <a:pt x="0" y="4221"/>
                    </a:cubicBezTo>
                    <a:lnTo>
                      <a:pt x="2841" y="2806"/>
                    </a:lnTo>
                    <a:cubicBezTo>
                      <a:pt x="2783" y="2220"/>
                      <a:pt x="2737" y="1668"/>
                      <a:pt x="2680" y="1128"/>
                    </a:cubicBezTo>
                    <a:lnTo>
                      <a:pt x="41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2"/>
              <p:cNvSpPr/>
              <p:nvPr/>
            </p:nvSpPr>
            <p:spPr>
              <a:xfrm>
                <a:off x="4773639" y="2960949"/>
                <a:ext cx="47284" cy="50753"/>
              </a:xfrm>
              <a:custGeom>
                <a:avLst/>
                <a:gdLst/>
                <a:ahLst/>
                <a:cxnLst/>
                <a:rect l="l" t="t" r="r" b="b"/>
                <a:pathLst>
                  <a:path w="1554" h="1668" extrusionOk="0">
                    <a:moveTo>
                      <a:pt x="150" y="0"/>
                    </a:moveTo>
                    <a:lnTo>
                      <a:pt x="1" y="1667"/>
                    </a:lnTo>
                    <a:lnTo>
                      <a:pt x="1553" y="897"/>
                    </a:lnTo>
                    <a:cubicBezTo>
                      <a:pt x="1519" y="483"/>
                      <a:pt x="1496" y="173"/>
                      <a:pt x="1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2"/>
              <p:cNvSpPr/>
              <p:nvPr/>
            </p:nvSpPr>
            <p:spPr>
              <a:xfrm>
                <a:off x="4766640" y="3001874"/>
                <a:ext cx="66515" cy="118302"/>
              </a:xfrm>
              <a:custGeom>
                <a:avLst/>
                <a:gdLst/>
                <a:ahLst/>
                <a:cxnLst/>
                <a:rect l="l" t="t" r="r" b="b"/>
                <a:pathLst>
                  <a:path w="2186" h="3888" extrusionOk="0">
                    <a:moveTo>
                      <a:pt x="1829" y="0"/>
                    </a:moveTo>
                    <a:lnTo>
                      <a:pt x="185" y="817"/>
                    </a:lnTo>
                    <a:cubicBezTo>
                      <a:pt x="139" y="1392"/>
                      <a:pt x="70" y="2047"/>
                      <a:pt x="1" y="2783"/>
                    </a:cubicBezTo>
                    <a:lnTo>
                      <a:pt x="1" y="2806"/>
                    </a:lnTo>
                    <a:lnTo>
                      <a:pt x="2186" y="3887"/>
                    </a:lnTo>
                    <a:lnTo>
                      <a:pt x="18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2"/>
              <p:cNvSpPr/>
              <p:nvPr/>
            </p:nvSpPr>
            <p:spPr>
              <a:xfrm>
                <a:off x="4708919" y="3594571"/>
                <a:ext cx="193519" cy="179887"/>
              </a:xfrm>
              <a:custGeom>
                <a:avLst/>
                <a:gdLst/>
                <a:ahLst/>
                <a:cxnLst/>
                <a:rect l="l" t="t" r="r" b="b"/>
                <a:pathLst>
                  <a:path w="6360" h="5912" extrusionOk="0">
                    <a:moveTo>
                      <a:pt x="5669" y="1"/>
                    </a:moveTo>
                    <a:lnTo>
                      <a:pt x="0" y="2830"/>
                    </a:lnTo>
                    <a:lnTo>
                      <a:pt x="6359" y="5911"/>
                    </a:lnTo>
                    <a:cubicBezTo>
                      <a:pt x="6141" y="4186"/>
                      <a:pt x="5911" y="2220"/>
                      <a:pt x="56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2"/>
              <p:cNvSpPr/>
              <p:nvPr/>
            </p:nvSpPr>
            <p:spPr>
              <a:xfrm>
                <a:off x="4747745" y="3199896"/>
                <a:ext cx="106405" cy="138597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555" extrusionOk="0">
                    <a:moveTo>
                      <a:pt x="3060" y="1"/>
                    </a:moveTo>
                    <a:lnTo>
                      <a:pt x="127" y="1461"/>
                    </a:lnTo>
                    <a:cubicBezTo>
                      <a:pt x="93" y="1898"/>
                      <a:pt x="47" y="2347"/>
                      <a:pt x="1" y="2795"/>
                    </a:cubicBezTo>
                    <a:lnTo>
                      <a:pt x="3496" y="4555"/>
                    </a:lnTo>
                    <a:lnTo>
                      <a:pt x="3485" y="4394"/>
                    </a:lnTo>
                    <a:cubicBezTo>
                      <a:pt x="3347" y="2853"/>
                      <a:pt x="3197" y="1381"/>
                      <a:pt x="3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2"/>
              <p:cNvSpPr/>
              <p:nvPr/>
            </p:nvSpPr>
            <p:spPr>
              <a:xfrm>
                <a:off x="4730949" y="3298573"/>
                <a:ext cx="128100" cy="149095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4900" extrusionOk="0">
                    <a:moveTo>
                      <a:pt x="507" y="1"/>
                    </a:moveTo>
                    <a:cubicBezTo>
                      <a:pt x="380" y="1208"/>
                      <a:pt x="254" y="2461"/>
                      <a:pt x="127" y="3738"/>
                    </a:cubicBezTo>
                    <a:lnTo>
                      <a:pt x="1" y="4899"/>
                    </a:lnTo>
                    <a:lnTo>
                      <a:pt x="1" y="4899"/>
                    </a:lnTo>
                    <a:lnTo>
                      <a:pt x="4209" y="2806"/>
                    </a:lnTo>
                    <a:cubicBezTo>
                      <a:pt x="4175" y="2461"/>
                      <a:pt x="4140" y="2128"/>
                      <a:pt x="4106" y="1806"/>
                    </a:cubicBezTo>
                    <a:lnTo>
                      <a:pt x="50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2"/>
              <p:cNvSpPr/>
              <p:nvPr/>
            </p:nvSpPr>
            <p:spPr>
              <a:xfrm>
                <a:off x="4679161" y="3692548"/>
                <a:ext cx="216279" cy="195953"/>
              </a:xfrm>
              <a:custGeom>
                <a:avLst/>
                <a:gdLst/>
                <a:ahLst/>
                <a:cxnLst/>
                <a:rect l="l" t="t" r="r" b="b"/>
                <a:pathLst>
                  <a:path w="7108" h="6440" extrusionOk="0">
                    <a:moveTo>
                      <a:pt x="829" y="0"/>
                    </a:moveTo>
                    <a:cubicBezTo>
                      <a:pt x="530" y="2588"/>
                      <a:pt x="254" y="4738"/>
                      <a:pt x="1" y="6440"/>
                    </a:cubicBezTo>
                    <a:lnTo>
                      <a:pt x="7107" y="3048"/>
                    </a:lnTo>
                    <a:lnTo>
                      <a:pt x="82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2"/>
              <p:cNvSpPr/>
              <p:nvPr/>
            </p:nvSpPr>
            <p:spPr>
              <a:xfrm>
                <a:off x="4676027" y="3795058"/>
                <a:ext cx="244607" cy="112703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3704" extrusionOk="0">
                    <a:moveTo>
                      <a:pt x="7532" y="1"/>
                    </a:moveTo>
                    <a:lnTo>
                      <a:pt x="23" y="3565"/>
                    </a:lnTo>
                    <a:cubicBezTo>
                      <a:pt x="23" y="3611"/>
                      <a:pt x="12" y="3657"/>
                      <a:pt x="0" y="3703"/>
                    </a:cubicBezTo>
                    <a:lnTo>
                      <a:pt x="8038" y="3703"/>
                    </a:lnTo>
                    <a:cubicBezTo>
                      <a:pt x="7877" y="2657"/>
                      <a:pt x="7705" y="1427"/>
                      <a:pt x="75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2"/>
              <p:cNvSpPr/>
              <p:nvPr/>
            </p:nvSpPr>
            <p:spPr>
              <a:xfrm>
                <a:off x="4597646" y="3920328"/>
                <a:ext cx="401369" cy="65115"/>
              </a:xfrm>
              <a:custGeom>
                <a:avLst/>
                <a:gdLst/>
                <a:ahLst/>
                <a:cxnLst/>
                <a:rect l="l" t="t" r="r" b="b"/>
                <a:pathLst>
                  <a:path w="13191" h="2140" extrusionOk="0">
                    <a:moveTo>
                      <a:pt x="1" y="0"/>
                    </a:moveTo>
                    <a:cubicBezTo>
                      <a:pt x="116" y="1288"/>
                      <a:pt x="1289" y="2013"/>
                      <a:pt x="1530" y="2139"/>
                    </a:cubicBezTo>
                    <a:lnTo>
                      <a:pt x="11661" y="2139"/>
                    </a:lnTo>
                    <a:cubicBezTo>
                      <a:pt x="11891" y="2013"/>
                      <a:pt x="13075" y="1277"/>
                      <a:pt x="131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2"/>
              <p:cNvSpPr/>
              <p:nvPr/>
            </p:nvSpPr>
            <p:spPr>
              <a:xfrm>
                <a:off x="4707155" y="3495925"/>
                <a:ext cx="172524" cy="171124"/>
              </a:xfrm>
              <a:custGeom>
                <a:avLst/>
                <a:gdLst/>
                <a:ahLst/>
                <a:cxnLst/>
                <a:rect l="l" t="t" r="r" b="b"/>
                <a:pathLst>
                  <a:path w="5670" h="5624" extrusionOk="0">
                    <a:moveTo>
                      <a:pt x="622" y="0"/>
                    </a:moveTo>
                    <a:cubicBezTo>
                      <a:pt x="403" y="2150"/>
                      <a:pt x="185" y="4002"/>
                      <a:pt x="1" y="5623"/>
                    </a:cubicBezTo>
                    <a:lnTo>
                      <a:pt x="5670" y="2794"/>
                    </a:lnTo>
                    <a:cubicBezTo>
                      <a:pt x="5658" y="2691"/>
                      <a:pt x="5658" y="2599"/>
                      <a:pt x="5647" y="2507"/>
                    </a:cubicBezTo>
                    <a:lnTo>
                      <a:pt x="62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2"/>
              <p:cNvSpPr/>
              <p:nvPr/>
            </p:nvSpPr>
            <p:spPr>
              <a:xfrm>
                <a:off x="4727450" y="3397584"/>
                <a:ext cx="149795" cy="159927"/>
              </a:xfrm>
              <a:custGeom>
                <a:avLst/>
                <a:gdLst/>
                <a:ahLst/>
                <a:cxnLst/>
                <a:rect l="l" t="t" r="r" b="b"/>
                <a:pathLst>
                  <a:path w="4923" h="5256" extrusionOk="0">
                    <a:moveTo>
                      <a:pt x="4370" y="1"/>
                    </a:moveTo>
                    <a:lnTo>
                      <a:pt x="70" y="2151"/>
                    </a:lnTo>
                    <a:lnTo>
                      <a:pt x="58" y="2347"/>
                    </a:lnTo>
                    <a:cubicBezTo>
                      <a:pt x="35" y="2485"/>
                      <a:pt x="24" y="2646"/>
                      <a:pt x="1" y="2795"/>
                    </a:cubicBezTo>
                    <a:lnTo>
                      <a:pt x="4922" y="5256"/>
                    </a:lnTo>
                    <a:cubicBezTo>
                      <a:pt x="4727" y="3485"/>
                      <a:pt x="4543" y="1726"/>
                      <a:pt x="4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2"/>
              <p:cNvSpPr/>
              <p:nvPr/>
            </p:nvSpPr>
            <p:spPr>
              <a:xfrm>
                <a:off x="4552157" y="3998344"/>
                <a:ext cx="186886" cy="324388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10661" extrusionOk="0">
                    <a:moveTo>
                      <a:pt x="3152" y="1"/>
                    </a:moveTo>
                    <a:cubicBezTo>
                      <a:pt x="2692" y="2300"/>
                      <a:pt x="1450" y="6130"/>
                      <a:pt x="541" y="8947"/>
                    </a:cubicBezTo>
                    <a:cubicBezTo>
                      <a:pt x="346" y="9579"/>
                      <a:pt x="150" y="10154"/>
                      <a:pt x="1" y="10660"/>
                    </a:cubicBezTo>
                    <a:lnTo>
                      <a:pt x="4508" y="10660"/>
                    </a:lnTo>
                    <a:lnTo>
                      <a:pt x="614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2"/>
              <p:cNvSpPr/>
              <p:nvPr/>
            </p:nvSpPr>
            <p:spPr>
              <a:xfrm>
                <a:off x="4261757" y="4516890"/>
                <a:ext cx="351316" cy="428267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4075" extrusionOk="0">
                    <a:moveTo>
                      <a:pt x="6394" y="0"/>
                    </a:moveTo>
                    <a:cubicBezTo>
                      <a:pt x="5842" y="874"/>
                      <a:pt x="5325" y="1702"/>
                      <a:pt x="5106" y="2139"/>
                    </a:cubicBezTo>
                    <a:cubicBezTo>
                      <a:pt x="1726" y="8900"/>
                      <a:pt x="449" y="12339"/>
                      <a:pt x="1" y="14075"/>
                    </a:cubicBezTo>
                    <a:lnTo>
                      <a:pt x="4796" y="14075"/>
                    </a:lnTo>
                    <a:cubicBezTo>
                      <a:pt x="5152" y="11453"/>
                      <a:pt x="6279" y="6727"/>
                      <a:pt x="9867" y="3818"/>
                    </a:cubicBezTo>
                    <a:lnTo>
                      <a:pt x="1154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2"/>
              <p:cNvSpPr/>
              <p:nvPr/>
            </p:nvSpPr>
            <p:spPr>
              <a:xfrm>
                <a:off x="4983589" y="4516890"/>
                <a:ext cx="351316" cy="428267"/>
              </a:xfrm>
              <a:custGeom>
                <a:avLst/>
                <a:gdLst/>
                <a:ahLst/>
                <a:cxnLst/>
                <a:rect l="l" t="t" r="r" b="b"/>
                <a:pathLst>
                  <a:path w="11546" h="14075" extrusionOk="0">
                    <a:moveTo>
                      <a:pt x="0" y="0"/>
                    </a:moveTo>
                    <a:lnTo>
                      <a:pt x="1679" y="3818"/>
                    </a:lnTo>
                    <a:cubicBezTo>
                      <a:pt x="5278" y="6727"/>
                      <a:pt x="6394" y="11453"/>
                      <a:pt x="6750" y="14075"/>
                    </a:cubicBezTo>
                    <a:lnTo>
                      <a:pt x="11545" y="14075"/>
                    </a:lnTo>
                    <a:cubicBezTo>
                      <a:pt x="11097" y="12339"/>
                      <a:pt x="9820" y="8900"/>
                      <a:pt x="6451" y="2139"/>
                    </a:cubicBezTo>
                    <a:cubicBezTo>
                      <a:pt x="6221" y="1702"/>
                      <a:pt x="5704" y="874"/>
                      <a:pt x="5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2"/>
              <p:cNvSpPr/>
              <p:nvPr/>
            </p:nvSpPr>
            <p:spPr>
              <a:xfrm>
                <a:off x="4582950" y="4516890"/>
                <a:ext cx="431097" cy="100441"/>
              </a:xfrm>
              <a:custGeom>
                <a:avLst/>
                <a:gdLst/>
                <a:ahLst/>
                <a:cxnLst/>
                <a:rect l="l" t="t" r="r" b="b"/>
                <a:pathLst>
                  <a:path w="14168" h="3301" extrusionOk="0">
                    <a:moveTo>
                      <a:pt x="1450" y="0"/>
                    </a:moveTo>
                    <a:lnTo>
                      <a:pt x="1" y="3300"/>
                    </a:lnTo>
                    <a:cubicBezTo>
                      <a:pt x="1772" y="2081"/>
                      <a:pt x="4083" y="1288"/>
                      <a:pt x="7084" y="1288"/>
                    </a:cubicBezTo>
                    <a:cubicBezTo>
                      <a:pt x="10085" y="1288"/>
                      <a:pt x="12397" y="2081"/>
                      <a:pt x="14168" y="3300"/>
                    </a:cubicBezTo>
                    <a:lnTo>
                      <a:pt x="1271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2"/>
              <p:cNvSpPr/>
              <p:nvPr/>
            </p:nvSpPr>
            <p:spPr>
              <a:xfrm>
                <a:off x="5190343" y="4957723"/>
                <a:ext cx="153659" cy="39221"/>
              </a:xfrm>
              <a:custGeom>
                <a:avLst/>
                <a:gdLst/>
                <a:ahLst/>
                <a:cxnLst/>
                <a:rect l="l" t="t" r="r" b="b"/>
                <a:pathLst>
                  <a:path w="5050" h="1289" extrusionOk="0">
                    <a:moveTo>
                      <a:pt x="1" y="1"/>
                    </a:moveTo>
                    <a:cubicBezTo>
                      <a:pt x="70" y="587"/>
                      <a:pt x="104" y="1047"/>
                      <a:pt x="104" y="1289"/>
                    </a:cubicBezTo>
                    <a:lnTo>
                      <a:pt x="4934" y="1289"/>
                    </a:lnTo>
                    <a:cubicBezTo>
                      <a:pt x="4980" y="1208"/>
                      <a:pt x="5049" y="898"/>
                      <a:pt x="48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2"/>
              <p:cNvSpPr/>
              <p:nvPr/>
            </p:nvSpPr>
            <p:spPr>
              <a:xfrm>
                <a:off x="4252659" y="4958089"/>
                <a:ext cx="153628" cy="38856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1277" extrusionOk="0">
                    <a:moveTo>
                      <a:pt x="196" y="0"/>
                    </a:moveTo>
                    <a:cubicBezTo>
                      <a:pt x="1" y="897"/>
                      <a:pt x="81" y="1196"/>
                      <a:pt x="116" y="1277"/>
                    </a:cubicBezTo>
                    <a:lnTo>
                      <a:pt x="4945" y="1277"/>
                    </a:lnTo>
                    <a:cubicBezTo>
                      <a:pt x="4957" y="1035"/>
                      <a:pt x="4980" y="587"/>
                      <a:pt x="5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2"/>
              <p:cNvSpPr/>
              <p:nvPr/>
            </p:nvSpPr>
            <p:spPr>
              <a:xfrm>
                <a:off x="4442314" y="4334933"/>
                <a:ext cx="712399" cy="65815"/>
              </a:xfrm>
              <a:custGeom>
                <a:avLst/>
                <a:gdLst/>
                <a:ahLst/>
                <a:cxnLst/>
                <a:rect l="l" t="t" r="r" b="b"/>
                <a:pathLst>
                  <a:path w="23413" h="2163" extrusionOk="0">
                    <a:moveTo>
                      <a:pt x="11706" y="1"/>
                    </a:moveTo>
                    <a:cubicBezTo>
                      <a:pt x="11683" y="12"/>
                      <a:pt x="11660" y="12"/>
                      <a:pt x="11637" y="12"/>
                    </a:cubicBezTo>
                    <a:lnTo>
                      <a:pt x="0" y="12"/>
                    </a:lnTo>
                    <a:cubicBezTo>
                      <a:pt x="184" y="1323"/>
                      <a:pt x="2093" y="2059"/>
                      <a:pt x="2357" y="2151"/>
                    </a:cubicBezTo>
                    <a:lnTo>
                      <a:pt x="11637" y="2151"/>
                    </a:lnTo>
                    <a:cubicBezTo>
                      <a:pt x="11660" y="2151"/>
                      <a:pt x="11683" y="2162"/>
                      <a:pt x="11706" y="2162"/>
                    </a:cubicBezTo>
                    <a:cubicBezTo>
                      <a:pt x="11729" y="2162"/>
                      <a:pt x="11741" y="2151"/>
                      <a:pt x="11764" y="2151"/>
                    </a:cubicBezTo>
                    <a:lnTo>
                      <a:pt x="21043" y="2151"/>
                    </a:lnTo>
                    <a:cubicBezTo>
                      <a:pt x="21308" y="2059"/>
                      <a:pt x="23217" y="1323"/>
                      <a:pt x="23412" y="12"/>
                    </a:cubicBezTo>
                    <a:lnTo>
                      <a:pt x="11764" y="12"/>
                    </a:lnTo>
                    <a:cubicBezTo>
                      <a:pt x="11741" y="12"/>
                      <a:pt x="11729" y="12"/>
                      <a:pt x="11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2"/>
              <p:cNvSpPr/>
              <p:nvPr/>
            </p:nvSpPr>
            <p:spPr>
              <a:xfrm>
                <a:off x="4464343" y="4413315"/>
                <a:ext cx="194584" cy="91009"/>
              </a:xfrm>
              <a:custGeom>
                <a:avLst/>
                <a:gdLst/>
                <a:ahLst/>
                <a:cxnLst/>
                <a:rect l="l" t="t" r="r" b="b"/>
                <a:pathLst>
                  <a:path w="6395" h="2991" extrusionOk="0">
                    <a:moveTo>
                      <a:pt x="1737" y="0"/>
                    </a:moveTo>
                    <a:cubicBezTo>
                      <a:pt x="1438" y="690"/>
                      <a:pt x="714" y="1863"/>
                      <a:pt x="1" y="2990"/>
                    </a:cubicBezTo>
                    <a:lnTo>
                      <a:pt x="5083" y="2990"/>
                    </a:lnTo>
                    <a:lnTo>
                      <a:pt x="63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" name="Google Shape;430;p42"/>
            <p:cNvGrpSpPr/>
            <p:nvPr/>
          </p:nvGrpSpPr>
          <p:grpSpPr>
            <a:xfrm>
              <a:off x="7849494" y="2519720"/>
              <a:ext cx="620386" cy="2477224"/>
              <a:chOff x="7849494" y="2519720"/>
              <a:chExt cx="620386" cy="2477224"/>
            </a:xfrm>
          </p:grpSpPr>
          <p:sp>
            <p:nvSpPr>
              <p:cNvPr id="431" name="Google Shape;431;p42"/>
              <p:cNvSpPr/>
              <p:nvPr/>
            </p:nvSpPr>
            <p:spPr>
              <a:xfrm>
                <a:off x="7849494" y="3329031"/>
                <a:ext cx="620386" cy="56686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3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2"/>
              <p:cNvSpPr/>
              <p:nvPr/>
            </p:nvSpPr>
            <p:spPr>
              <a:xfrm>
                <a:off x="7849494" y="3397249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2"/>
              <p:cNvSpPr/>
              <p:nvPr/>
            </p:nvSpPr>
            <p:spPr>
              <a:xfrm>
                <a:off x="7849494" y="3260447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2"/>
              <p:cNvSpPr/>
              <p:nvPr/>
            </p:nvSpPr>
            <p:spPr>
              <a:xfrm>
                <a:off x="7849494" y="3192198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2"/>
              <p:cNvSpPr/>
              <p:nvPr/>
            </p:nvSpPr>
            <p:spPr>
              <a:xfrm>
                <a:off x="7849494" y="3465833"/>
                <a:ext cx="620386" cy="56686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3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2"/>
              <p:cNvSpPr/>
              <p:nvPr/>
            </p:nvSpPr>
            <p:spPr>
              <a:xfrm>
                <a:off x="7849494" y="3739437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2"/>
              <p:cNvSpPr/>
              <p:nvPr/>
            </p:nvSpPr>
            <p:spPr>
              <a:xfrm>
                <a:off x="7849494" y="3602635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2"/>
              <p:cNvSpPr/>
              <p:nvPr/>
            </p:nvSpPr>
            <p:spPr>
              <a:xfrm>
                <a:off x="7849494" y="3123645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4"/>
                    </a:lnTo>
                    <a:lnTo>
                      <a:pt x="20388" y="1874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2"/>
              <p:cNvSpPr/>
              <p:nvPr/>
            </p:nvSpPr>
            <p:spPr>
              <a:xfrm>
                <a:off x="7849494" y="3534051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2"/>
              <p:cNvSpPr/>
              <p:nvPr/>
            </p:nvSpPr>
            <p:spPr>
              <a:xfrm>
                <a:off x="7849494" y="3670853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2"/>
              <p:cNvSpPr/>
              <p:nvPr/>
            </p:nvSpPr>
            <p:spPr>
              <a:xfrm>
                <a:off x="7849494" y="2644990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1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2"/>
              <p:cNvSpPr/>
              <p:nvPr/>
            </p:nvSpPr>
            <p:spPr>
              <a:xfrm>
                <a:off x="7849494" y="2576772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2"/>
              <p:cNvSpPr/>
              <p:nvPr/>
            </p:nvSpPr>
            <p:spPr>
              <a:xfrm>
                <a:off x="7849494" y="3055396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2"/>
              <p:cNvSpPr/>
              <p:nvPr/>
            </p:nvSpPr>
            <p:spPr>
              <a:xfrm>
                <a:off x="7849494" y="2519720"/>
                <a:ext cx="620386" cy="45520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496" extrusionOk="0">
                    <a:moveTo>
                      <a:pt x="0" y="1"/>
                    </a:moveTo>
                    <a:lnTo>
                      <a:pt x="0" y="1496"/>
                    </a:lnTo>
                    <a:lnTo>
                      <a:pt x="20388" y="1496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2"/>
              <p:cNvSpPr/>
              <p:nvPr/>
            </p:nvSpPr>
            <p:spPr>
              <a:xfrm>
                <a:off x="7849494" y="2713574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2"/>
              <p:cNvSpPr/>
              <p:nvPr/>
            </p:nvSpPr>
            <p:spPr>
              <a:xfrm>
                <a:off x="7849494" y="2987178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2"/>
              <p:cNvSpPr/>
              <p:nvPr/>
            </p:nvSpPr>
            <p:spPr>
              <a:xfrm>
                <a:off x="7849494" y="2781792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2"/>
              <p:cNvSpPr/>
              <p:nvPr/>
            </p:nvSpPr>
            <p:spPr>
              <a:xfrm>
                <a:off x="7849494" y="2918594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2"/>
              <p:cNvSpPr/>
              <p:nvPr/>
            </p:nvSpPr>
            <p:spPr>
              <a:xfrm>
                <a:off x="7849494" y="2850010"/>
                <a:ext cx="620386" cy="5708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6" extrusionOk="0">
                    <a:moveTo>
                      <a:pt x="0" y="1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2"/>
              <p:cNvSpPr/>
              <p:nvPr/>
            </p:nvSpPr>
            <p:spPr>
              <a:xfrm>
                <a:off x="7849494" y="3875874"/>
                <a:ext cx="620386" cy="5708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6" extrusionOk="0">
                    <a:moveTo>
                      <a:pt x="0" y="1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2"/>
              <p:cNvSpPr/>
              <p:nvPr/>
            </p:nvSpPr>
            <p:spPr>
              <a:xfrm>
                <a:off x="7849494" y="4696716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2"/>
              <p:cNvSpPr/>
              <p:nvPr/>
            </p:nvSpPr>
            <p:spPr>
              <a:xfrm>
                <a:off x="7849494" y="4764935"/>
                <a:ext cx="620386" cy="5708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6" extrusionOk="0">
                    <a:moveTo>
                      <a:pt x="0" y="1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2"/>
              <p:cNvSpPr/>
              <p:nvPr/>
            </p:nvSpPr>
            <p:spPr>
              <a:xfrm>
                <a:off x="7849494" y="4628133"/>
                <a:ext cx="620386" cy="5708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6" extrusionOk="0">
                    <a:moveTo>
                      <a:pt x="0" y="1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2"/>
              <p:cNvSpPr/>
              <p:nvPr/>
            </p:nvSpPr>
            <p:spPr>
              <a:xfrm>
                <a:off x="7849494" y="4491696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2"/>
              <p:cNvSpPr/>
              <p:nvPr/>
            </p:nvSpPr>
            <p:spPr>
              <a:xfrm>
                <a:off x="7849494" y="3807655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2"/>
              <p:cNvSpPr/>
              <p:nvPr/>
            </p:nvSpPr>
            <p:spPr>
              <a:xfrm>
                <a:off x="7849494" y="4970320"/>
                <a:ext cx="620386" cy="26624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875" extrusionOk="0">
                    <a:moveTo>
                      <a:pt x="0" y="1"/>
                    </a:moveTo>
                    <a:lnTo>
                      <a:pt x="0" y="875"/>
                    </a:lnTo>
                    <a:lnTo>
                      <a:pt x="20388" y="875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2"/>
              <p:cNvSpPr/>
              <p:nvPr/>
            </p:nvSpPr>
            <p:spPr>
              <a:xfrm>
                <a:off x="7849494" y="4833518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2"/>
              <p:cNvSpPr/>
              <p:nvPr/>
            </p:nvSpPr>
            <p:spPr>
              <a:xfrm>
                <a:off x="7849494" y="4901767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4"/>
                    </a:lnTo>
                    <a:lnTo>
                      <a:pt x="20388" y="1874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2"/>
              <p:cNvSpPr/>
              <p:nvPr/>
            </p:nvSpPr>
            <p:spPr>
              <a:xfrm>
                <a:off x="7849494" y="4559914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2"/>
              <p:cNvSpPr/>
              <p:nvPr/>
            </p:nvSpPr>
            <p:spPr>
              <a:xfrm>
                <a:off x="7849494" y="4012706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4"/>
                    </a:lnTo>
                    <a:lnTo>
                      <a:pt x="20388" y="1874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2"/>
              <p:cNvSpPr/>
              <p:nvPr/>
            </p:nvSpPr>
            <p:spPr>
              <a:xfrm>
                <a:off x="7849494" y="4423112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2"/>
              <p:cNvSpPr/>
              <p:nvPr/>
            </p:nvSpPr>
            <p:spPr>
              <a:xfrm>
                <a:off x="7849494" y="3944457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2"/>
              <p:cNvSpPr/>
              <p:nvPr/>
            </p:nvSpPr>
            <p:spPr>
              <a:xfrm>
                <a:off x="7849494" y="4149508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2"/>
              <p:cNvSpPr/>
              <p:nvPr/>
            </p:nvSpPr>
            <p:spPr>
              <a:xfrm>
                <a:off x="7849494" y="4081259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2"/>
              <p:cNvSpPr/>
              <p:nvPr/>
            </p:nvSpPr>
            <p:spPr>
              <a:xfrm>
                <a:off x="7849494" y="4218061"/>
                <a:ext cx="620386" cy="56717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4" extrusionOk="0">
                    <a:moveTo>
                      <a:pt x="0" y="1"/>
                    </a:moveTo>
                    <a:lnTo>
                      <a:pt x="0" y="1864"/>
                    </a:lnTo>
                    <a:lnTo>
                      <a:pt x="20388" y="1864"/>
                    </a:lnTo>
                    <a:lnTo>
                      <a:pt x="2038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2"/>
              <p:cNvSpPr/>
              <p:nvPr/>
            </p:nvSpPr>
            <p:spPr>
              <a:xfrm>
                <a:off x="7849494" y="4354894"/>
                <a:ext cx="620386" cy="56686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63" extrusionOk="0">
                    <a:moveTo>
                      <a:pt x="0" y="0"/>
                    </a:moveTo>
                    <a:lnTo>
                      <a:pt x="0" y="1863"/>
                    </a:lnTo>
                    <a:lnTo>
                      <a:pt x="20388" y="1863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2"/>
              <p:cNvSpPr/>
              <p:nvPr/>
            </p:nvSpPr>
            <p:spPr>
              <a:xfrm>
                <a:off x="7849494" y="4286310"/>
                <a:ext cx="620386" cy="57052"/>
              </a:xfrm>
              <a:custGeom>
                <a:avLst/>
                <a:gdLst/>
                <a:ahLst/>
                <a:cxnLst/>
                <a:rect l="l" t="t" r="r" b="b"/>
                <a:pathLst>
                  <a:path w="20389" h="1875" extrusionOk="0">
                    <a:moveTo>
                      <a:pt x="0" y="0"/>
                    </a:moveTo>
                    <a:lnTo>
                      <a:pt x="0" y="1875"/>
                    </a:lnTo>
                    <a:lnTo>
                      <a:pt x="20388" y="1875"/>
                    </a:lnTo>
                    <a:lnTo>
                      <a:pt x="2038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8" name="Google Shape;468;p42"/>
            <p:cNvGrpSpPr/>
            <p:nvPr/>
          </p:nvGrpSpPr>
          <p:grpSpPr>
            <a:xfrm>
              <a:off x="5971995" y="3391529"/>
              <a:ext cx="1592362" cy="1605416"/>
              <a:chOff x="5971995" y="3391529"/>
              <a:chExt cx="1592362" cy="1605416"/>
            </a:xfrm>
          </p:grpSpPr>
          <p:sp>
            <p:nvSpPr>
              <p:cNvPr id="469" name="Google Shape;469;p42"/>
              <p:cNvSpPr/>
              <p:nvPr/>
            </p:nvSpPr>
            <p:spPr>
              <a:xfrm>
                <a:off x="6154652" y="4084758"/>
                <a:ext cx="1227415" cy="170790"/>
              </a:xfrm>
              <a:custGeom>
                <a:avLst/>
                <a:gdLst/>
                <a:ahLst/>
                <a:cxnLst/>
                <a:rect l="l" t="t" r="r" b="b"/>
                <a:pathLst>
                  <a:path w="40339" h="5613" extrusionOk="0">
                    <a:moveTo>
                      <a:pt x="9073" y="1"/>
                    </a:moveTo>
                    <a:cubicBezTo>
                      <a:pt x="5957" y="3359"/>
                      <a:pt x="2036" y="4957"/>
                      <a:pt x="0" y="5612"/>
                    </a:cubicBezTo>
                    <a:lnTo>
                      <a:pt x="40339" y="5612"/>
                    </a:lnTo>
                    <a:cubicBezTo>
                      <a:pt x="38303" y="4957"/>
                      <a:pt x="34382" y="3347"/>
                      <a:pt x="312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2"/>
              <p:cNvSpPr/>
              <p:nvPr/>
            </p:nvSpPr>
            <p:spPr>
              <a:xfrm>
                <a:off x="6251198" y="4267050"/>
                <a:ext cx="1033957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33981" h="1209" extrusionOk="0">
                    <a:moveTo>
                      <a:pt x="1" y="1"/>
                    </a:moveTo>
                    <a:lnTo>
                      <a:pt x="1" y="1208"/>
                    </a:lnTo>
                    <a:lnTo>
                      <a:pt x="33980" y="1208"/>
                    </a:lnTo>
                    <a:lnTo>
                      <a:pt x="339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42"/>
              <p:cNvSpPr/>
              <p:nvPr/>
            </p:nvSpPr>
            <p:spPr>
              <a:xfrm>
                <a:off x="6531131" y="3902133"/>
                <a:ext cx="61251" cy="170759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5612" extrusionOk="0">
                    <a:moveTo>
                      <a:pt x="0" y="0"/>
                    </a:moveTo>
                    <a:lnTo>
                      <a:pt x="0" y="5612"/>
                    </a:lnTo>
                    <a:lnTo>
                      <a:pt x="2012" y="5612"/>
                    </a:lnTo>
                    <a:lnTo>
                      <a:pt x="201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2"/>
              <p:cNvSpPr/>
              <p:nvPr/>
            </p:nvSpPr>
            <p:spPr>
              <a:xfrm>
                <a:off x="7163019" y="4315338"/>
                <a:ext cx="122136" cy="171124"/>
              </a:xfrm>
              <a:custGeom>
                <a:avLst/>
                <a:gdLst/>
                <a:ahLst/>
                <a:cxnLst/>
                <a:rect l="l" t="t" r="r" b="b"/>
                <a:pathLst>
                  <a:path w="4014" h="5624" extrusionOk="0">
                    <a:moveTo>
                      <a:pt x="0" y="1"/>
                    </a:moveTo>
                    <a:lnTo>
                      <a:pt x="0" y="5624"/>
                    </a:lnTo>
                    <a:lnTo>
                      <a:pt x="4013" y="5624"/>
                    </a:lnTo>
                    <a:lnTo>
                      <a:pt x="40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2"/>
              <p:cNvSpPr/>
              <p:nvPr/>
            </p:nvSpPr>
            <p:spPr>
              <a:xfrm>
                <a:off x="6433854" y="3902133"/>
                <a:ext cx="85745" cy="170759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5612" extrusionOk="0">
                    <a:moveTo>
                      <a:pt x="0" y="0"/>
                    </a:moveTo>
                    <a:lnTo>
                      <a:pt x="0" y="5612"/>
                    </a:lnTo>
                    <a:lnTo>
                      <a:pt x="2818" y="5612"/>
                    </a:lnTo>
                    <a:lnTo>
                      <a:pt x="2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2"/>
              <p:cNvSpPr/>
              <p:nvPr/>
            </p:nvSpPr>
            <p:spPr>
              <a:xfrm>
                <a:off x="6737551" y="4315338"/>
                <a:ext cx="61251" cy="17079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5613" extrusionOk="0">
                    <a:moveTo>
                      <a:pt x="1" y="1"/>
                    </a:moveTo>
                    <a:lnTo>
                      <a:pt x="1" y="5612"/>
                    </a:lnTo>
                    <a:lnTo>
                      <a:pt x="2013" y="5612"/>
                    </a:lnTo>
                    <a:lnTo>
                      <a:pt x="20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2"/>
              <p:cNvSpPr/>
              <p:nvPr/>
            </p:nvSpPr>
            <p:spPr>
              <a:xfrm>
                <a:off x="6810334" y="4315338"/>
                <a:ext cx="268036" cy="171124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624" extrusionOk="0">
                    <a:moveTo>
                      <a:pt x="0" y="1"/>
                    </a:moveTo>
                    <a:lnTo>
                      <a:pt x="0" y="5624"/>
                    </a:lnTo>
                    <a:lnTo>
                      <a:pt x="8809" y="5624"/>
                    </a:lnTo>
                    <a:lnTo>
                      <a:pt x="88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2"/>
              <p:cNvSpPr/>
              <p:nvPr/>
            </p:nvSpPr>
            <p:spPr>
              <a:xfrm>
                <a:off x="7089902" y="4315338"/>
                <a:ext cx="61585" cy="170790"/>
              </a:xfrm>
              <a:custGeom>
                <a:avLst/>
                <a:gdLst/>
                <a:ahLst/>
                <a:cxnLst/>
                <a:rect l="l" t="t" r="r" b="b"/>
                <a:pathLst>
                  <a:path w="2024" h="5613" extrusionOk="0">
                    <a:moveTo>
                      <a:pt x="0" y="1"/>
                    </a:moveTo>
                    <a:lnTo>
                      <a:pt x="0" y="5612"/>
                    </a:lnTo>
                    <a:lnTo>
                      <a:pt x="2024" y="5612"/>
                    </a:lnTo>
                    <a:lnTo>
                      <a:pt x="202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2"/>
              <p:cNvSpPr/>
              <p:nvPr/>
            </p:nvSpPr>
            <p:spPr>
              <a:xfrm>
                <a:off x="6457983" y="4315338"/>
                <a:ext cx="268066" cy="171124"/>
              </a:xfrm>
              <a:custGeom>
                <a:avLst/>
                <a:gdLst/>
                <a:ahLst/>
                <a:cxnLst/>
                <a:rect l="l" t="t" r="r" b="b"/>
                <a:pathLst>
                  <a:path w="8810" h="5624" extrusionOk="0">
                    <a:moveTo>
                      <a:pt x="1" y="1"/>
                    </a:moveTo>
                    <a:lnTo>
                      <a:pt x="1" y="5624"/>
                    </a:lnTo>
                    <a:lnTo>
                      <a:pt x="8809" y="5624"/>
                    </a:lnTo>
                    <a:lnTo>
                      <a:pt x="880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2"/>
              <p:cNvSpPr/>
              <p:nvPr/>
            </p:nvSpPr>
            <p:spPr>
              <a:xfrm>
                <a:off x="6312449" y="3610333"/>
                <a:ext cx="911486" cy="231645"/>
              </a:xfrm>
              <a:custGeom>
                <a:avLst/>
                <a:gdLst/>
                <a:ahLst/>
                <a:cxnLst/>
                <a:rect l="l" t="t" r="r" b="b"/>
                <a:pathLst>
                  <a:path w="29956" h="7613" extrusionOk="0">
                    <a:moveTo>
                      <a:pt x="13052" y="0"/>
                    </a:moveTo>
                    <a:cubicBezTo>
                      <a:pt x="8153" y="4048"/>
                      <a:pt x="2254" y="6681"/>
                      <a:pt x="0" y="7613"/>
                    </a:cubicBezTo>
                    <a:lnTo>
                      <a:pt x="29955" y="7613"/>
                    </a:lnTo>
                    <a:cubicBezTo>
                      <a:pt x="27713" y="6681"/>
                      <a:pt x="21814" y="4048"/>
                      <a:pt x="169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2"/>
              <p:cNvSpPr/>
              <p:nvPr/>
            </p:nvSpPr>
            <p:spPr>
              <a:xfrm>
                <a:off x="6433854" y="3853509"/>
                <a:ext cx="669009" cy="37091"/>
              </a:xfrm>
              <a:custGeom>
                <a:avLst/>
                <a:gdLst/>
                <a:ahLst/>
                <a:cxnLst/>
                <a:rect l="l" t="t" r="r" b="b"/>
                <a:pathLst>
                  <a:path w="21987" h="1219" extrusionOk="0">
                    <a:moveTo>
                      <a:pt x="0" y="0"/>
                    </a:moveTo>
                    <a:lnTo>
                      <a:pt x="0" y="1219"/>
                    </a:lnTo>
                    <a:lnTo>
                      <a:pt x="21987" y="1219"/>
                    </a:lnTo>
                    <a:lnTo>
                      <a:pt x="219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2"/>
              <p:cNvSpPr/>
              <p:nvPr/>
            </p:nvSpPr>
            <p:spPr>
              <a:xfrm>
                <a:off x="6695927" y="3510257"/>
                <a:ext cx="144531" cy="88544"/>
              </a:xfrm>
              <a:custGeom>
                <a:avLst/>
                <a:gdLst/>
                <a:ahLst/>
                <a:cxnLst/>
                <a:rect l="l" t="t" r="r" b="b"/>
                <a:pathLst>
                  <a:path w="4750" h="2910" extrusionOk="0">
                    <a:moveTo>
                      <a:pt x="1748" y="1"/>
                    </a:moveTo>
                    <a:lnTo>
                      <a:pt x="920" y="840"/>
                    </a:lnTo>
                    <a:cubicBezTo>
                      <a:pt x="0" y="1748"/>
                      <a:pt x="345" y="2634"/>
                      <a:pt x="483" y="2910"/>
                    </a:cubicBezTo>
                    <a:lnTo>
                      <a:pt x="4266" y="2910"/>
                    </a:lnTo>
                    <a:cubicBezTo>
                      <a:pt x="4404" y="2634"/>
                      <a:pt x="4749" y="1748"/>
                      <a:pt x="3841" y="840"/>
                    </a:cubicBezTo>
                    <a:lnTo>
                      <a:pt x="3001" y="1"/>
                    </a:lnTo>
                    <a:cubicBezTo>
                      <a:pt x="2800" y="64"/>
                      <a:pt x="2590" y="95"/>
                      <a:pt x="2379" y="95"/>
                    </a:cubicBezTo>
                    <a:cubicBezTo>
                      <a:pt x="2168" y="95"/>
                      <a:pt x="1955" y="64"/>
                      <a:pt x="17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2"/>
              <p:cNvSpPr/>
              <p:nvPr/>
            </p:nvSpPr>
            <p:spPr>
              <a:xfrm>
                <a:off x="6694527" y="3391529"/>
                <a:ext cx="128769" cy="110361"/>
              </a:xfrm>
              <a:custGeom>
                <a:avLst/>
                <a:gdLst/>
                <a:ahLst/>
                <a:cxnLst/>
                <a:rect l="l" t="t" r="r" b="b"/>
                <a:pathLst>
                  <a:path w="4232" h="3627" extrusionOk="0">
                    <a:moveTo>
                      <a:pt x="2406" y="0"/>
                    </a:moveTo>
                    <a:cubicBezTo>
                      <a:pt x="1961" y="0"/>
                      <a:pt x="1507" y="165"/>
                      <a:pt x="1139" y="533"/>
                    </a:cubicBezTo>
                    <a:cubicBezTo>
                      <a:pt x="0" y="1672"/>
                      <a:pt x="817" y="3627"/>
                      <a:pt x="2426" y="3627"/>
                    </a:cubicBezTo>
                    <a:cubicBezTo>
                      <a:pt x="3427" y="3615"/>
                      <a:pt x="4232" y="2810"/>
                      <a:pt x="4232" y="1810"/>
                    </a:cubicBezTo>
                    <a:cubicBezTo>
                      <a:pt x="4232" y="721"/>
                      <a:pt x="3337" y="0"/>
                      <a:pt x="240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2"/>
              <p:cNvSpPr/>
              <p:nvPr/>
            </p:nvSpPr>
            <p:spPr>
              <a:xfrm>
                <a:off x="7017119" y="3902133"/>
                <a:ext cx="85745" cy="170759"/>
              </a:xfrm>
              <a:custGeom>
                <a:avLst/>
                <a:gdLst/>
                <a:ahLst/>
                <a:cxnLst/>
                <a:rect l="l" t="t" r="r" b="b"/>
                <a:pathLst>
                  <a:path w="2818" h="5612" extrusionOk="0">
                    <a:moveTo>
                      <a:pt x="0" y="0"/>
                    </a:moveTo>
                    <a:lnTo>
                      <a:pt x="0" y="5612"/>
                    </a:lnTo>
                    <a:lnTo>
                      <a:pt x="2818" y="5612"/>
                    </a:lnTo>
                    <a:lnTo>
                      <a:pt x="281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2"/>
              <p:cNvSpPr/>
              <p:nvPr/>
            </p:nvSpPr>
            <p:spPr>
              <a:xfrm>
                <a:off x="6603883" y="3902133"/>
                <a:ext cx="328587" cy="170759"/>
              </a:xfrm>
              <a:custGeom>
                <a:avLst/>
                <a:gdLst/>
                <a:ahLst/>
                <a:cxnLst/>
                <a:rect l="l" t="t" r="r" b="b"/>
                <a:pathLst>
                  <a:path w="10799" h="5612" extrusionOk="0">
                    <a:moveTo>
                      <a:pt x="1" y="0"/>
                    </a:moveTo>
                    <a:lnTo>
                      <a:pt x="1" y="5612"/>
                    </a:lnTo>
                    <a:lnTo>
                      <a:pt x="2818" y="5612"/>
                    </a:lnTo>
                    <a:lnTo>
                      <a:pt x="2818" y="3807"/>
                    </a:lnTo>
                    <a:cubicBezTo>
                      <a:pt x="2818" y="2369"/>
                      <a:pt x="3968" y="1219"/>
                      <a:pt x="5405" y="1219"/>
                    </a:cubicBezTo>
                    <a:cubicBezTo>
                      <a:pt x="6831" y="1219"/>
                      <a:pt x="7993" y="2369"/>
                      <a:pt x="7993" y="3807"/>
                    </a:cubicBezTo>
                    <a:lnTo>
                      <a:pt x="7993" y="5612"/>
                    </a:lnTo>
                    <a:lnTo>
                      <a:pt x="10798" y="5612"/>
                    </a:lnTo>
                    <a:lnTo>
                      <a:pt x="107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2"/>
              <p:cNvSpPr/>
              <p:nvPr/>
            </p:nvSpPr>
            <p:spPr>
              <a:xfrm>
                <a:off x="6701160" y="3950756"/>
                <a:ext cx="134398" cy="122136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4014" extrusionOk="0">
                    <a:moveTo>
                      <a:pt x="2208" y="1"/>
                    </a:moveTo>
                    <a:cubicBezTo>
                      <a:pt x="990" y="1"/>
                      <a:pt x="1" y="990"/>
                      <a:pt x="1" y="2209"/>
                    </a:cubicBezTo>
                    <a:lnTo>
                      <a:pt x="1" y="4014"/>
                    </a:lnTo>
                    <a:lnTo>
                      <a:pt x="4416" y="4014"/>
                    </a:lnTo>
                    <a:lnTo>
                      <a:pt x="4416" y="2209"/>
                    </a:lnTo>
                    <a:cubicBezTo>
                      <a:pt x="4405" y="990"/>
                      <a:pt x="3427" y="1"/>
                      <a:pt x="2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2"/>
              <p:cNvSpPr/>
              <p:nvPr/>
            </p:nvSpPr>
            <p:spPr>
              <a:xfrm>
                <a:off x="6943971" y="3902133"/>
                <a:ext cx="61616" cy="170759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5612" extrusionOk="0">
                    <a:moveTo>
                      <a:pt x="1" y="0"/>
                    </a:moveTo>
                    <a:lnTo>
                      <a:pt x="1" y="5612"/>
                    </a:lnTo>
                    <a:lnTo>
                      <a:pt x="2025" y="5612"/>
                    </a:lnTo>
                    <a:lnTo>
                      <a:pt x="20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2"/>
              <p:cNvSpPr/>
              <p:nvPr/>
            </p:nvSpPr>
            <p:spPr>
              <a:xfrm>
                <a:off x="6251198" y="4315338"/>
                <a:ext cx="122501" cy="171124"/>
              </a:xfrm>
              <a:custGeom>
                <a:avLst/>
                <a:gdLst/>
                <a:ahLst/>
                <a:cxnLst/>
                <a:rect l="l" t="t" r="r" b="b"/>
                <a:pathLst>
                  <a:path w="4026" h="5624" extrusionOk="0">
                    <a:moveTo>
                      <a:pt x="1" y="1"/>
                    </a:moveTo>
                    <a:lnTo>
                      <a:pt x="1" y="5624"/>
                    </a:lnTo>
                    <a:lnTo>
                      <a:pt x="4026" y="5624"/>
                    </a:lnTo>
                    <a:lnTo>
                      <a:pt x="402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2"/>
              <p:cNvSpPr/>
              <p:nvPr/>
            </p:nvSpPr>
            <p:spPr>
              <a:xfrm>
                <a:off x="7053510" y="4740806"/>
                <a:ext cx="183021" cy="256139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8418" extrusionOk="0">
                    <a:moveTo>
                      <a:pt x="0" y="0"/>
                    </a:moveTo>
                    <a:lnTo>
                      <a:pt x="0" y="8418"/>
                    </a:lnTo>
                    <a:lnTo>
                      <a:pt x="6014" y="8418"/>
                    </a:lnTo>
                    <a:lnTo>
                      <a:pt x="6014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2"/>
              <p:cNvSpPr/>
              <p:nvPr/>
            </p:nvSpPr>
            <p:spPr>
              <a:xfrm>
                <a:off x="7248033" y="4740806"/>
                <a:ext cx="61251" cy="255804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8407" extrusionOk="0">
                    <a:moveTo>
                      <a:pt x="1" y="0"/>
                    </a:moveTo>
                    <a:lnTo>
                      <a:pt x="1" y="8406"/>
                    </a:lnTo>
                    <a:lnTo>
                      <a:pt x="2013" y="8406"/>
                    </a:lnTo>
                    <a:lnTo>
                      <a:pt x="2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2"/>
              <p:cNvSpPr/>
              <p:nvPr/>
            </p:nvSpPr>
            <p:spPr>
              <a:xfrm>
                <a:off x="6980728" y="4740806"/>
                <a:ext cx="61251" cy="255804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8407" extrusionOk="0">
                    <a:moveTo>
                      <a:pt x="0" y="0"/>
                    </a:moveTo>
                    <a:lnTo>
                      <a:pt x="0" y="8406"/>
                    </a:lnTo>
                    <a:lnTo>
                      <a:pt x="2013" y="8406"/>
                    </a:lnTo>
                    <a:lnTo>
                      <a:pt x="2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2"/>
              <p:cNvSpPr/>
              <p:nvPr/>
            </p:nvSpPr>
            <p:spPr>
              <a:xfrm>
                <a:off x="6385231" y="4315338"/>
                <a:ext cx="61251" cy="170790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5613" extrusionOk="0">
                    <a:moveTo>
                      <a:pt x="0" y="1"/>
                    </a:moveTo>
                    <a:lnTo>
                      <a:pt x="0" y="5612"/>
                    </a:lnTo>
                    <a:lnTo>
                      <a:pt x="2012" y="5612"/>
                    </a:lnTo>
                    <a:lnTo>
                      <a:pt x="201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2"/>
              <p:cNvSpPr/>
              <p:nvPr/>
            </p:nvSpPr>
            <p:spPr>
              <a:xfrm>
                <a:off x="5971995" y="4497994"/>
                <a:ext cx="1592362" cy="170759"/>
              </a:xfrm>
              <a:custGeom>
                <a:avLst/>
                <a:gdLst/>
                <a:ahLst/>
                <a:cxnLst/>
                <a:rect l="l" t="t" r="r" b="b"/>
                <a:pathLst>
                  <a:path w="52333" h="5612" extrusionOk="0">
                    <a:moveTo>
                      <a:pt x="9073" y="0"/>
                    </a:moveTo>
                    <a:cubicBezTo>
                      <a:pt x="5957" y="3358"/>
                      <a:pt x="2036" y="4968"/>
                      <a:pt x="1" y="5612"/>
                    </a:cubicBezTo>
                    <a:lnTo>
                      <a:pt x="52333" y="5612"/>
                    </a:lnTo>
                    <a:cubicBezTo>
                      <a:pt x="50297" y="4968"/>
                      <a:pt x="46376" y="3358"/>
                      <a:pt x="432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2"/>
              <p:cNvSpPr/>
              <p:nvPr/>
            </p:nvSpPr>
            <p:spPr>
              <a:xfrm>
                <a:off x="7320816" y="4740806"/>
                <a:ext cx="98007" cy="256139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8418" extrusionOk="0">
                    <a:moveTo>
                      <a:pt x="0" y="0"/>
                    </a:moveTo>
                    <a:lnTo>
                      <a:pt x="0" y="8418"/>
                    </a:lnTo>
                    <a:lnTo>
                      <a:pt x="3220" y="8418"/>
                    </a:lnTo>
                    <a:lnTo>
                      <a:pt x="322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2"/>
              <p:cNvSpPr/>
              <p:nvPr/>
            </p:nvSpPr>
            <p:spPr>
              <a:xfrm>
                <a:off x="6810334" y="4740806"/>
                <a:ext cx="158862" cy="256139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8418" extrusionOk="0">
                    <a:moveTo>
                      <a:pt x="0" y="0"/>
                    </a:moveTo>
                    <a:lnTo>
                      <a:pt x="0" y="8418"/>
                    </a:lnTo>
                    <a:lnTo>
                      <a:pt x="5221" y="8418"/>
                    </a:lnTo>
                    <a:lnTo>
                      <a:pt x="5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2"/>
              <p:cNvSpPr/>
              <p:nvPr/>
            </p:nvSpPr>
            <p:spPr>
              <a:xfrm>
                <a:off x="6067872" y="4680285"/>
                <a:ext cx="1350951" cy="48988"/>
              </a:xfrm>
              <a:custGeom>
                <a:avLst/>
                <a:gdLst/>
                <a:ahLst/>
                <a:cxnLst/>
                <a:rect l="l" t="t" r="r" b="b"/>
                <a:pathLst>
                  <a:path w="44399" h="1610" extrusionOk="0">
                    <a:moveTo>
                      <a:pt x="0" y="0"/>
                    </a:moveTo>
                    <a:lnTo>
                      <a:pt x="0" y="1610"/>
                    </a:lnTo>
                    <a:lnTo>
                      <a:pt x="44398" y="1610"/>
                    </a:lnTo>
                    <a:lnTo>
                      <a:pt x="44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2"/>
              <p:cNvSpPr/>
              <p:nvPr/>
            </p:nvSpPr>
            <p:spPr>
              <a:xfrm>
                <a:off x="6067872" y="4740806"/>
                <a:ext cx="147695" cy="256139"/>
              </a:xfrm>
              <a:custGeom>
                <a:avLst/>
                <a:gdLst/>
                <a:ahLst/>
                <a:cxnLst/>
                <a:rect l="l" t="t" r="r" b="b"/>
                <a:pathLst>
                  <a:path w="4854" h="8418" extrusionOk="0">
                    <a:moveTo>
                      <a:pt x="0" y="0"/>
                    </a:moveTo>
                    <a:lnTo>
                      <a:pt x="0" y="8418"/>
                    </a:lnTo>
                    <a:lnTo>
                      <a:pt x="4853" y="8418"/>
                    </a:lnTo>
                    <a:lnTo>
                      <a:pt x="48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2"/>
              <p:cNvSpPr/>
              <p:nvPr/>
            </p:nvSpPr>
            <p:spPr>
              <a:xfrm>
                <a:off x="6227069" y="4740806"/>
                <a:ext cx="61251" cy="255804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8407" extrusionOk="0">
                    <a:moveTo>
                      <a:pt x="1" y="0"/>
                    </a:moveTo>
                    <a:lnTo>
                      <a:pt x="1" y="8406"/>
                    </a:lnTo>
                    <a:lnTo>
                      <a:pt x="2013" y="8406"/>
                    </a:lnTo>
                    <a:lnTo>
                      <a:pt x="2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2"/>
              <p:cNvSpPr/>
              <p:nvPr/>
            </p:nvSpPr>
            <p:spPr>
              <a:xfrm>
                <a:off x="6737551" y="4740806"/>
                <a:ext cx="61251" cy="255804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8407" extrusionOk="0">
                    <a:moveTo>
                      <a:pt x="1" y="0"/>
                    </a:moveTo>
                    <a:lnTo>
                      <a:pt x="1" y="8406"/>
                    </a:lnTo>
                    <a:lnTo>
                      <a:pt x="2013" y="8406"/>
                    </a:lnTo>
                    <a:lnTo>
                      <a:pt x="201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2"/>
              <p:cNvSpPr/>
              <p:nvPr/>
            </p:nvSpPr>
            <p:spPr>
              <a:xfrm>
                <a:off x="6567522" y="4740806"/>
                <a:ext cx="158527" cy="256139"/>
              </a:xfrm>
              <a:custGeom>
                <a:avLst/>
                <a:gdLst/>
                <a:ahLst/>
                <a:cxnLst/>
                <a:rect l="l" t="t" r="r" b="b"/>
                <a:pathLst>
                  <a:path w="5210" h="8418" extrusionOk="0">
                    <a:moveTo>
                      <a:pt x="0" y="0"/>
                    </a:moveTo>
                    <a:lnTo>
                      <a:pt x="0" y="8418"/>
                    </a:lnTo>
                    <a:lnTo>
                      <a:pt x="5209" y="8418"/>
                    </a:lnTo>
                    <a:lnTo>
                      <a:pt x="520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2"/>
              <p:cNvSpPr/>
              <p:nvPr/>
            </p:nvSpPr>
            <p:spPr>
              <a:xfrm>
                <a:off x="6300186" y="4740806"/>
                <a:ext cx="182687" cy="256139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8418" extrusionOk="0">
                    <a:moveTo>
                      <a:pt x="1" y="0"/>
                    </a:moveTo>
                    <a:lnTo>
                      <a:pt x="1" y="8418"/>
                    </a:lnTo>
                    <a:lnTo>
                      <a:pt x="6003" y="8418"/>
                    </a:lnTo>
                    <a:lnTo>
                      <a:pt x="600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2"/>
              <p:cNvSpPr/>
              <p:nvPr/>
            </p:nvSpPr>
            <p:spPr>
              <a:xfrm>
                <a:off x="6494375" y="4740806"/>
                <a:ext cx="61616" cy="255804"/>
              </a:xfrm>
              <a:custGeom>
                <a:avLst/>
                <a:gdLst/>
                <a:ahLst/>
                <a:cxnLst/>
                <a:rect l="l" t="t" r="r" b="b"/>
                <a:pathLst>
                  <a:path w="2025" h="8407" extrusionOk="0">
                    <a:moveTo>
                      <a:pt x="1" y="0"/>
                    </a:moveTo>
                    <a:lnTo>
                      <a:pt x="1" y="8406"/>
                    </a:lnTo>
                    <a:lnTo>
                      <a:pt x="2025" y="8406"/>
                    </a:lnTo>
                    <a:lnTo>
                      <a:pt x="20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1" name="Google Shape;501;p42"/>
            <p:cNvSpPr/>
            <p:nvPr/>
          </p:nvSpPr>
          <p:spPr>
            <a:xfrm>
              <a:off x="7975433" y="3583739"/>
              <a:ext cx="33988" cy="329256"/>
            </a:xfrm>
            <a:custGeom>
              <a:avLst/>
              <a:gdLst/>
              <a:ahLst/>
              <a:cxnLst/>
              <a:rect l="l" t="t" r="r" b="b"/>
              <a:pathLst>
                <a:path w="1117" h="10821" extrusionOk="0">
                  <a:moveTo>
                    <a:pt x="1116" y="0"/>
                  </a:moveTo>
                  <a:cubicBezTo>
                    <a:pt x="725" y="23"/>
                    <a:pt x="346" y="115"/>
                    <a:pt x="1" y="276"/>
                  </a:cubicBezTo>
                  <a:cubicBezTo>
                    <a:pt x="208" y="1955"/>
                    <a:pt x="300" y="3645"/>
                    <a:pt x="300" y="5336"/>
                  </a:cubicBezTo>
                  <a:lnTo>
                    <a:pt x="300" y="10821"/>
                  </a:lnTo>
                  <a:cubicBezTo>
                    <a:pt x="564" y="10740"/>
                    <a:pt x="840" y="10694"/>
                    <a:pt x="1116" y="10694"/>
                  </a:cubicBezTo>
                  <a:lnTo>
                    <a:pt x="1116" y="0"/>
                  </a:lnTo>
                  <a:close/>
                </a:path>
              </a:pathLst>
            </a:custGeom>
            <a:solidFill>
              <a:srgbClr val="FFD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42"/>
            <p:cNvSpPr/>
            <p:nvPr/>
          </p:nvSpPr>
          <p:spPr>
            <a:xfrm>
              <a:off x="8005191" y="4803426"/>
              <a:ext cx="72448" cy="137198"/>
            </a:xfrm>
            <a:custGeom>
              <a:avLst/>
              <a:gdLst/>
              <a:ahLst/>
              <a:cxnLst/>
              <a:rect l="l" t="t" r="r" b="b"/>
              <a:pathLst>
                <a:path w="2381" h="4509" extrusionOk="0">
                  <a:moveTo>
                    <a:pt x="391" y="1"/>
                  </a:moveTo>
                  <a:cubicBezTo>
                    <a:pt x="414" y="1507"/>
                    <a:pt x="276" y="3025"/>
                    <a:pt x="0" y="4508"/>
                  </a:cubicBezTo>
                  <a:lnTo>
                    <a:pt x="2024" y="4508"/>
                  </a:lnTo>
                  <a:cubicBezTo>
                    <a:pt x="2289" y="3025"/>
                    <a:pt x="2381" y="1507"/>
                    <a:pt x="2312" y="1"/>
                  </a:cubicBezTo>
                  <a:close/>
                </a:path>
              </a:pathLst>
            </a:custGeom>
            <a:solidFill>
              <a:srgbClr val="FFD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3" name="Google Shape;503;p42"/>
            <p:cNvGrpSpPr/>
            <p:nvPr/>
          </p:nvGrpSpPr>
          <p:grpSpPr>
            <a:xfrm>
              <a:off x="7346710" y="3283481"/>
              <a:ext cx="812810" cy="1713464"/>
              <a:chOff x="7346710" y="3283481"/>
              <a:chExt cx="812810" cy="1713464"/>
            </a:xfrm>
          </p:grpSpPr>
          <p:sp>
            <p:nvSpPr>
              <p:cNvPr id="504" name="Google Shape;504;p42"/>
              <p:cNvSpPr/>
              <p:nvPr/>
            </p:nvSpPr>
            <p:spPr>
              <a:xfrm>
                <a:off x="7909679" y="3508857"/>
                <a:ext cx="62285" cy="350616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523" extrusionOk="0">
                    <a:moveTo>
                      <a:pt x="12" y="1"/>
                    </a:moveTo>
                    <a:lnTo>
                      <a:pt x="0" y="10695"/>
                    </a:lnTo>
                    <a:cubicBezTo>
                      <a:pt x="1035" y="10741"/>
                      <a:pt x="1679" y="11155"/>
                      <a:pt x="2047" y="11523"/>
                    </a:cubicBezTo>
                    <a:lnTo>
                      <a:pt x="2047" y="7797"/>
                    </a:lnTo>
                    <a:cubicBezTo>
                      <a:pt x="2047" y="6072"/>
                      <a:pt x="1944" y="4347"/>
                      <a:pt x="1725" y="2645"/>
                    </a:cubicBezTo>
                    <a:lnTo>
                      <a:pt x="1725" y="2576"/>
                    </a:lnTo>
                    <a:cubicBezTo>
                      <a:pt x="1702" y="2415"/>
                      <a:pt x="1679" y="2266"/>
                      <a:pt x="1656" y="2116"/>
                    </a:cubicBezTo>
                    <a:cubicBezTo>
                      <a:pt x="1576" y="1507"/>
                      <a:pt x="1472" y="943"/>
                      <a:pt x="1369" y="403"/>
                    </a:cubicBezTo>
                    <a:cubicBezTo>
                      <a:pt x="955" y="162"/>
                      <a:pt x="495" y="12"/>
                      <a:pt x="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42"/>
              <p:cNvSpPr/>
              <p:nvPr/>
            </p:nvSpPr>
            <p:spPr>
              <a:xfrm>
                <a:off x="7346710" y="4222260"/>
                <a:ext cx="812810" cy="420964"/>
              </a:xfrm>
              <a:custGeom>
                <a:avLst/>
                <a:gdLst/>
                <a:ahLst/>
                <a:cxnLst/>
                <a:rect l="l" t="t" r="r" b="b"/>
                <a:pathLst>
                  <a:path w="26713" h="13835" extrusionOk="0">
                    <a:moveTo>
                      <a:pt x="13362" y="1"/>
                    </a:moveTo>
                    <a:cubicBezTo>
                      <a:pt x="5911" y="3462"/>
                      <a:pt x="552" y="9672"/>
                      <a:pt x="0" y="10327"/>
                    </a:cubicBezTo>
                    <a:lnTo>
                      <a:pt x="0" y="13834"/>
                    </a:lnTo>
                    <a:cubicBezTo>
                      <a:pt x="920" y="11891"/>
                      <a:pt x="3852" y="7843"/>
                      <a:pt x="13236" y="1438"/>
                    </a:cubicBezTo>
                    <a:cubicBezTo>
                      <a:pt x="13259" y="1438"/>
                      <a:pt x="13270" y="1427"/>
                      <a:pt x="13282" y="1427"/>
                    </a:cubicBezTo>
                    <a:cubicBezTo>
                      <a:pt x="13293" y="1415"/>
                      <a:pt x="13305" y="1415"/>
                      <a:pt x="13316" y="1415"/>
                    </a:cubicBezTo>
                    <a:lnTo>
                      <a:pt x="13397" y="1415"/>
                    </a:lnTo>
                    <a:cubicBezTo>
                      <a:pt x="13408" y="1415"/>
                      <a:pt x="13408" y="1415"/>
                      <a:pt x="13420" y="1427"/>
                    </a:cubicBezTo>
                    <a:cubicBezTo>
                      <a:pt x="13443" y="1427"/>
                      <a:pt x="13454" y="1438"/>
                      <a:pt x="13466" y="1438"/>
                    </a:cubicBezTo>
                    <a:cubicBezTo>
                      <a:pt x="22860" y="7843"/>
                      <a:pt x="25793" y="11891"/>
                      <a:pt x="26712" y="13834"/>
                    </a:cubicBezTo>
                    <a:lnTo>
                      <a:pt x="26712" y="10327"/>
                    </a:lnTo>
                    <a:cubicBezTo>
                      <a:pt x="26161" y="9672"/>
                      <a:pt x="20802" y="3474"/>
                      <a:pt x="13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42"/>
              <p:cNvSpPr/>
              <p:nvPr/>
            </p:nvSpPr>
            <p:spPr>
              <a:xfrm>
                <a:off x="8097204" y="4200931"/>
                <a:ext cx="43755" cy="295694"/>
              </a:xfrm>
              <a:custGeom>
                <a:avLst/>
                <a:gdLst/>
                <a:ahLst/>
                <a:cxnLst/>
                <a:rect l="l" t="t" r="r" b="b"/>
                <a:pathLst>
                  <a:path w="1438" h="9718" extrusionOk="0">
                    <a:moveTo>
                      <a:pt x="1" y="1"/>
                    </a:moveTo>
                    <a:lnTo>
                      <a:pt x="1" y="8245"/>
                    </a:lnTo>
                    <a:cubicBezTo>
                      <a:pt x="576" y="8809"/>
                      <a:pt x="1059" y="9303"/>
                      <a:pt x="1438" y="9717"/>
                    </a:cubicBezTo>
                    <a:lnTo>
                      <a:pt x="1438" y="238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42"/>
              <p:cNvSpPr/>
              <p:nvPr/>
            </p:nvSpPr>
            <p:spPr>
              <a:xfrm>
                <a:off x="8022687" y="3584074"/>
                <a:ext cx="62316" cy="35028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1512" extrusionOk="0">
                    <a:moveTo>
                      <a:pt x="0" y="1"/>
                    </a:moveTo>
                    <a:lnTo>
                      <a:pt x="0" y="10683"/>
                    </a:lnTo>
                    <a:cubicBezTo>
                      <a:pt x="1035" y="10729"/>
                      <a:pt x="1679" y="11155"/>
                      <a:pt x="2036" y="11511"/>
                    </a:cubicBezTo>
                    <a:lnTo>
                      <a:pt x="2036" y="7797"/>
                    </a:lnTo>
                    <a:cubicBezTo>
                      <a:pt x="2047" y="5313"/>
                      <a:pt x="1817" y="2841"/>
                      <a:pt x="1357" y="403"/>
                    </a:cubicBezTo>
                    <a:cubicBezTo>
                      <a:pt x="943" y="150"/>
                      <a:pt x="472" y="12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42"/>
              <p:cNvSpPr/>
              <p:nvPr/>
            </p:nvSpPr>
            <p:spPr>
              <a:xfrm>
                <a:off x="7834098" y="3508857"/>
                <a:ext cx="63015" cy="350281"/>
              </a:xfrm>
              <a:custGeom>
                <a:avLst/>
                <a:gdLst/>
                <a:ahLst/>
                <a:cxnLst/>
                <a:rect l="l" t="t" r="r" b="b"/>
                <a:pathLst>
                  <a:path w="2071" h="11512" extrusionOk="0">
                    <a:moveTo>
                      <a:pt x="2070" y="1"/>
                    </a:moveTo>
                    <a:cubicBezTo>
                      <a:pt x="1587" y="24"/>
                      <a:pt x="1116" y="150"/>
                      <a:pt x="713" y="403"/>
                    </a:cubicBezTo>
                    <a:cubicBezTo>
                      <a:pt x="230" y="2841"/>
                      <a:pt x="0" y="5313"/>
                      <a:pt x="23" y="7797"/>
                    </a:cubicBezTo>
                    <a:lnTo>
                      <a:pt x="23" y="11511"/>
                    </a:lnTo>
                    <a:cubicBezTo>
                      <a:pt x="380" y="11155"/>
                      <a:pt x="1024" y="10741"/>
                      <a:pt x="2070" y="10683"/>
                    </a:cubicBezTo>
                    <a:lnTo>
                      <a:pt x="207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2"/>
              <p:cNvSpPr/>
              <p:nvPr/>
            </p:nvSpPr>
            <p:spPr>
              <a:xfrm>
                <a:off x="7858926" y="3366456"/>
                <a:ext cx="88909" cy="138232"/>
              </a:xfrm>
              <a:custGeom>
                <a:avLst/>
                <a:gdLst/>
                <a:ahLst/>
                <a:cxnLst/>
                <a:rect l="l" t="t" r="r" b="b"/>
                <a:pathLst>
                  <a:path w="2922" h="4543" extrusionOk="0">
                    <a:moveTo>
                      <a:pt x="1461" y="0"/>
                    </a:moveTo>
                    <a:cubicBezTo>
                      <a:pt x="1151" y="644"/>
                      <a:pt x="518" y="2174"/>
                      <a:pt x="1" y="4543"/>
                    </a:cubicBezTo>
                    <a:cubicBezTo>
                      <a:pt x="467" y="4347"/>
                      <a:pt x="964" y="4249"/>
                      <a:pt x="1461" y="4249"/>
                    </a:cubicBezTo>
                    <a:cubicBezTo>
                      <a:pt x="1959" y="4249"/>
                      <a:pt x="2456" y="4347"/>
                      <a:pt x="2922" y="4543"/>
                    </a:cubicBezTo>
                    <a:cubicBezTo>
                      <a:pt x="2404" y="2174"/>
                      <a:pt x="1772" y="644"/>
                      <a:pt x="146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42"/>
              <p:cNvSpPr/>
              <p:nvPr/>
            </p:nvSpPr>
            <p:spPr>
              <a:xfrm>
                <a:off x="7974399" y="3358637"/>
                <a:ext cx="72813" cy="62437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052" extrusionOk="0">
                    <a:moveTo>
                      <a:pt x="1364" y="0"/>
                    </a:moveTo>
                    <a:cubicBezTo>
                      <a:pt x="1111" y="0"/>
                      <a:pt x="854" y="94"/>
                      <a:pt x="644" y="303"/>
                    </a:cubicBezTo>
                    <a:cubicBezTo>
                      <a:pt x="1" y="947"/>
                      <a:pt x="449" y="2051"/>
                      <a:pt x="1369" y="2051"/>
                    </a:cubicBezTo>
                    <a:cubicBezTo>
                      <a:pt x="1932" y="2040"/>
                      <a:pt x="2392" y="1591"/>
                      <a:pt x="2392" y="1028"/>
                    </a:cubicBezTo>
                    <a:cubicBezTo>
                      <a:pt x="2392" y="407"/>
                      <a:pt x="1889" y="0"/>
                      <a:pt x="13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42"/>
              <p:cNvSpPr/>
              <p:nvPr/>
            </p:nvSpPr>
            <p:spPr>
              <a:xfrm>
                <a:off x="7861726" y="3283481"/>
                <a:ext cx="72813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049" extrusionOk="0">
                    <a:moveTo>
                      <a:pt x="1359" y="1"/>
                    </a:moveTo>
                    <a:cubicBezTo>
                      <a:pt x="1108" y="1"/>
                      <a:pt x="852" y="93"/>
                      <a:pt x="645" y="301"/>
                    </a:cubicBezTo>
                    <a:cubicBezTo>
                      <a:pt x="1" y="945"/>
                      <a:pt x="449" y="2049"/>
                      <a:pt x="1369" y="2049"/>
                    </a:cubicBezTo>
                    <a:cubicBezTo>
                      <a:pt x="1933" y="2049"/>
                      <a:pt x="2393" y="1589"/>
                      <a:pt x="2393" y="1026"/>
                    </a:cubicBezTo>
                    <a:cubicBezTo>
                      <a:pt x="2393" y="410"/>
                      <a:pt x="1886" y="1"/>
                      <a:pt x="1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42"/>
              <p:cNvSpPr/>
              <p:nvPr/>
            </p:nvSpPr>
            <p:spPr>
              <a:xfrm>
                <a:off x="7972999" y="3441338"/>
                <a:ext cx="87144" cy="138567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4554" extrusionOk="0">
                    <a:moveTo>
                      <a:pt x="1403" y="0"/>
                    </a:moveTo>
                    <a:cubicBezTo>
                      <a:pt x="1116" y="633"/>
                      <a:pt x="506" y="2082"/>
                      <a:pt x="1" y="4312"/>
                    </a:cubicBezTo>
                    <a:cubicBezTo>
                      <a:pt x="1" y="4381"/>
                      <a:pt x="12" y="4450"/>
                      <a:pt x="24" y="4519"/>
                    </a:cubicBezTo>
                    <a:cubicBezTo>
                      <a:pt x="436" y="4346"/>
                      <a:pt x="879" y="4254"/>
                      <a:pt x="1334" y="4254"/>
                    </a:cubicBezTo>
                    <a:cubicBezTo>
                      <a:pt x="1361" y="4254"/>
                      <a:pt x="1388" y="4254"/>
                      <a:pt x="1415" y="4255"/>
                    </a:cubicBezTo>
                    <a:cubicBezTo>
                      <a:pt x="1440" y="4254"/>
                      <a:pt x="1464" y="4254"/>
                      <a:pt x="1489" y="4254"/>
                    </a:cubicBezTo>
                    <a:cubicBezTo>
                      <a:pt x="1959" y="4254"/>
                      <a:pt x="2427" y="4357"/>
                      <a:pt x="2864" y="4554"/>
                    </a:cubicBezTo>
                    <a:cubicBezTo>
                      <a:pt x="2346" y="2185"/>
                      <a:pt x="1714" y="656"/>
                      <a:pt x="14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42"/>
              <p:cNvSpPr/>
              <p:nvPr/>
            </p:nvSpPr>
            <p:spPr>
              <a:xfrm>
                <a:off x="7355108" y="4279312"/>
                <a:ext cx="795314" cy="376510"/>
              </a:xfrm>
              <a:custGeom>
                <a:avLst/>
                <a:gdLst/>
                <a:ahLst/>
                <a:cxnLst/>
                <a:rect l="l" t="t" r="r" b="b"/>
                <a:pathLst>
                  <a:path w="26138" h="12374" extrusionOk="0">
                    <a:moveTo>
                      <a:pt x="13075" y="0"/>
                    </a:moveTo>
                    <a:cubicBezTo>
                      <a:pt x="3381" y="6624"/>
                      <a:pt x="725" y="10671"/>
                      <a:pt x="0" y="12373"/>
                    </a:cubicBezTo>
                    <a:cubicBezTo>
                      <a:pt x="1702" y="10338"/>
                      <a:pt x="6578" y="4979"/>
                      <a:pt x="12994" y="2024"/>
                    </a:cubicBezTo>
                    <a:lnTo>
                      <a:pt x="13006" y="2024"/>
                    </a:lnTo>
                    <a:cubicBezTo>
                      <a:pt x="13017" y="2013"/>
                      <a:pt x="13029" y="2013"/>
                      <a:pt x="13052" y="2013"/>
                    </a:cubicBezTo>
                    <a:lnTo>
                      <a:pt x="13121" y="2013"/>
                    </a:lnTo>
                    <a:cubicBezTo>
                      <a:pt x="13132" y="2013"/>
                      <a:pt x="13144" y="2013"/>
                      <a:pt x="13167" y="2024"/>
                    </a:cubicBezTo>
                    <a:cubicBezTo>
                      <a:pt x="19537" y="4968"/>
                      <a:pt x="24413" y="10292"/>
                      <a:pt x="26137" y="12350"/>
                    </a:cubicBezTo>
                    <a:cubicBezTo>
                      <a:pt x="25379" y="10625"/>
                      <a:pt x="22676" y="6566"/>
                      <a:pt x="1307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42"/>
              <p:cNvSpPr/>
              <p:nvPr/>
            </p:nvSpPr>
            <p:spPr>
              <a:xfrm>
                <a:off x="7984896" y="3921363"/>
                <a:ext cx="99741" cy="518211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7031" extrusionOk="0">
                    <a:moveTo>
                      <a:pt x="1633" y="2669"/>
                    </a:moveTo>
                    <a:cubicBezTo>
                      <a:pt x="2093" y="2669"/>
                      <a:pt x="2461" y="3037"/>
                      <a:pt x="2461" y="3497"/>
                    </a:cubicBezTo>
                    <a:lnTo>
                      <a:pt x="2461" y="12753"/>
                    </a:lnTo>
                    <a:cubicBezTo>
                      <a:pt x="2461" y="12868"/>
                      <a:pt x="2369" y="12960"/>
                      <a:pt x="2254" y="12960"/>
                    </a:cubicBezTo>
                    <a:lnTo>
                      <a:pt x="1024" y="12960"/>
                    </a:lnTo>
                    <a:cubicBezTo>
                      <a:pt x="909" y="12960"/>
                      <a:pt x="817" y="12868"/>
                      <a:pt x="817" y="12753"/>
                    </a:cubicBezTo>
                    <a:lnTo>
                      <a:pt x="817" y="3497"/>
                    </a:lnTo>
                    <a:cubicBezTo>
                      <a:pt x="817" y="3037"/>
                      <a:pt x="1185" y="2669"/>
                      <a:pt x="1633" y="2669"/>
                    </a:cubicBezTo>
                    <a:close/>
                    <a:moveTo>
                      <a:pt x="1024" y="1"/>
                    </a:moveTo>
                    <a:cubicBezTo>
                      <a:pt x="667" y="1"/>
                      <a:pt x="322" y="58"/>
                      <a:pt x="0" y="162"/>
                    </a:cubicBezTo>
                    <a:lnTo>
                      <a:pt x="0" y="14179"/>
                    </a:lnTo>
                    <a:cubicBezTo>
                      <a:pt x="1265" y="15180"/>
                      <a:pt x="2369" y="16168"/>
                      <a:pt x="3278" y="17031"/>
                    </a:cubicBezTo>
                    <a:lnTo>
                      <a:pt x="3278" y="1082"/>
                    </a:lnTo>
                    <a:cubicBezTo>
                      <a:pt x="3163" y="886"/>
                      <a:pt x="2553" y="1"/>
                      <a:pt x="1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42"/>
              <p:cNvSpPr/>
              <p:nvPr/>
            </p:nvSpPr>
            <p:spPr>
              <a:xfrm>
                <a:off x="7421927" y="3921363"/>
                <a:ext cx="99741" cy="518576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7043" extrusionOk="0">
                    <a:moveTo>
                      <a:pt x="1633" y="2669"/>
                    </a:moveTo>
                    <a:cubicBezTo>
                      <a:pt x="2093" y="2669"/>
                      <a:pt x="2461" y="3037"/>
                      <a:pt x="2461" y="3497"/>
                    </a:cubicBezTo>
                    <a:lnTo>
                      <a:pt x="2461" y="12753"/>
                    </a:lnTo>
                    <a:cubicBezTo>
                      <a:pt x="2461" y="12868"/>
                      <a:pt x="2369" y="12960"/>
                      <a:pt x="2254" y="12960"/>
                    </a:cubicBezTo>
                    <a:lnTo>
                      <a:pt x="1012" y="12960"/>
                    </a:lnTo>
                    <a:cubicBezTo>
                      <a:pt x="898" y="12960"/>
                      <a:pt x="806" y="12868"/>
                      <a:pt x="806" y="12753"/>
                    </a:cubicBezTo>
                    <a:lnTo>
                      <a:pt x="806" y="3497"/>
                    </a:lnTo>
                    <a:cubicBezTo>
                      <a:pt x="806" y="3037"/>
                      <a:pt x="1173" y="2669"/>
                      <a:pt x="1633" y="2669"/>
                    </a:cubicBezTo>
                    <a:close/>
                    <a:moveTo>
                      <a:pt x="2254" y="1"/>
                    </a:moveTo>
                    <a:cubicBezTo>
                      <a:pt x="725" y="1"/>
                      <a:pt x="116" y="886"/>
                      <a:pt x="1" y="1082"/>
                    </a:cubicBezTo>
                    <a:lnTo>
                      <a:pt x="1" y="17042"/>
                    </a:lnTo>
                    <a:cubicBezTo>
                      <a:pt x="909" y="16180"/>
                      <a:pt x="2013" y="15191"/>
                      <a:pt x="3278" y="14179"/>
                    </a:cubicBezTo>
                    <a:lnTo>
                      <a:pt x="3278" y="162"/>
                    </a:lnTo>
                    <a:cubicBezTo>
                      <a:pt x="2944" y="58"/>
                      <a:pt x="2599" y="1"/>
                      <a:pt x="22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42"/>
              <p:cNvSpPr/>
              <p:nvPr/>
            </p:nvSpPr>
            <p:spPr>
              <a:xfrm>
                <a:off x="7346710" y="4953524"/>
                <a:ext cx="812810" cy="43420"/>
              </a:xfrm>
              <a:custGeom>
                <a:avLst/>
                <a:gdLst/>
                <a:ahLst/>
                <a:cxnLst/>
                <a:rect l="l" t="t" r="r" b="b"/>
                <a:pathLst>
                  <a:path w="26713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26712" y="1427"/>
                    </a:lnTo>
                    <a:lnTo>
                      <a:pt x="26712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42"/>
              <p:cNvSpPr/>
              <p:nvPr/>
            </p:nvSpPr>
            <p:spPr>
              <a:xfrm>
                <a:off x="7365240" y="4200931"/>
                <a:ext cx="43785" cy="295694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9718" extrusionOk="0">
                    <a:moveTo>
                      <a:pt x="1438" y="1"/>
                    </a:moveTo>
                    <a:lnTo>
                      <a:pt x="1" y="2381"/>
                    </a:lnTo>
                    <a:lnTo>
                      <a:pt x="1" y="9717"/>
                    </a:lnTo>
                    <a:cubicBezTo>
                      <a:pt x="392" y="9303"/>
                      <a:pt x="863" y="8809"/>
                      <a:pt x="1438" y="8245"/>
                    </a:cubicBezTo>
                    <a:lnTo>
                      <a:pt x="143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42"/>
              <p:cNvSpPr/>
              <p:nvPr/>
            </p:nvSpPr>
            <p:spPr>
              <a:xfrm>
                <a:off x="7834797" y="3846511"/>
                <a:ext cx="137167" cy="49615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16306" extrusionOk="0">
                    <a:moveTo>
                      <a:pt x="2243" y="2047"/>
                    </a:moveTo>
                    <a:cubicBezTo>
                      <a:pt x="2703" y="2047"/>
                      <a:pt x="3071" y="2415"/>
                      <a:pt x="3071" y="2875"/>
                    </a:cubicBezTo>
                    <a:lnTo>
                      <a:pt x="3071" y="12120"/>
                    </a:lnTo>
                    <a:cubicBezTo>
                      <a:pt x="3071" y="12235"/>
                      <a:pt x="2979" y="12338"/>
                      <a:pt x="2864" y="12338"/>
                    </a:cubicBezTo>
                    <a:lnTo>
                      <a:pt x="1633" y="12338"/>
                    </a:lnTo>
                    <a:cubicBezTo>
                      <a:pt x="1507" y="12338"/>
                      <a:pt x="1415" y="12235"/>
                      <a:pt x="1415" y="12120"/>
                    </a:cubicBezTo>
                    <a:lnTo>
                      <a:pt x="1415" y="2875"/>
                    </a:lnTo>
                    <a:cubicBezTo>
                      <a:pt x="1415" y="2415"/>
                      <a:pt x="1783" y="2047"/>
                      <a:pt x="2243" y="2047"/>
                    </a:cubicBezTo>
                    <a:close/>
                    <a:moveTo>
                      <a:pt x="2254" y="0"/>
                    </a:moveTo>
                    <a:cubicBezTo>
                      <a:pt x="713" y="0"/>
                      <a:pt x="115" y="874"/>
                      <a:pt x="0" y="1081"/>
                    </a:cubicBezTo>
                    <a:lnTo>
                      <a:pt x="0" y="13270"/>
                    </a:lnTo>
                    <a:cubicBezTo>
                      <a:pt x="1564" y="14178"/>
                      <a:pt x="3071" y="15202"/>
                      <a:pt x="4508" y="16306"/>
                    </a:cubicBezTo>
                    <a:lnTo>
                      <a:pt x="4508" y="1081"/>
                    </a:lnTo>
                    <a:cubicBezTo>
                      <a:pt x="4393" y="874"/>
                      <a:pt x="3795" y="0"/>
                      <a:pt x="22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42"/>
              <p:cNvSpPr/>
              <p:nvPr/>
            </p:nvSpPr>
            <p:spPr>
              <a:xfrm>
                <a:off x="7496809" y="3583739"/>
                <a:ext cx="33957" cy="329256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0821" extrusionOk="0">
                    <a:moveTo>
                      <a:pt x="0" y="0"/>
                    </a:moveTo>
                    <a:lnTo>
                      <a:pt x="0" y="10694"/>
                    </a:lnTo>
                    <a:cubicBezTo>
                      <a:pt x="276" y="10694"/>
                      <a:pt x="552" y="10740"/>
                      <a:pt x="817" y="10821"/>
                    </a:cubicBezTo>
                    <a:lnTo>
                      <a:pt x="817" y="5336"/>
                    </a:lnTo>
                    <a:cubicBezTo>
                      <a:pt x="817" y="3645"/>
                      <a:pt x="909" y="1955"/>
                      <a:pt x="1116" y="276"/>
                    </a:cubicBezTo>
                    <a:cubicBezTo>
                      <a:pt x="771" y="115"/>
                      <a:pt x="391" y="23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42"/>
              <p:cNvSpPr/>
              <p:nvPr/>
            </p:nvSpPr>
            <p:spPr>
              <a:xfrm>
                <a:off x="7572026" y="4578110"/>
                <a:ext cx="362179" cy="362513"/>
              </a:xfrm>
              <a:custGeom>
                <a:avLst/>
                <a:gdLst/>
                <a:ahLst/>
                <a:cxnLst/>
                <a:rect l="l" t="t" r="r" b="b"/>
                <a:pathLst>
                  <a:path w="11903" h="11914" extrusionOk="0">
                    <a:moveTo>
                      <a:pt x="2070" y="0"/>
                    </a:moveTo>
                    <a:cubicBezTo>
                      <a:pt x="955" y="2691"/>
                      <a:pt x="24" y="6532"/>
                      <a:pt x="1" y="11913"/>
                    </a:cubicBezTo>
                    <a:lnTo>
                      <a:pt x="3278" y="11913"/>
                    </a:lnTo>
                    <a:lnTo>
                      <a:pt x="3278" y="4727"/>
                    </a:lnTo>
                    <a:cubicBezTo>
                      <a:pt x="3278" y="4704"/>
                      <a:pt x="3312" y="2047"/>
                      <a:pt x="5957" y="2047"/>
                    </a:cubicBezTo>
                    <a:cubicBezTo>
                      <a:pt x="8602" y="2047"/>
                      <a:pt x="8625" y="4704"/>
                      <a:pt x="8625" y="4727"/>
                    </a:cubicBezTo>
                    <a:lnTo>
                      <a:pt x="8625" y="11913"/>
                    </a:lnTo>
                    <a:lnTo>
                      <a:pt x="11902" y="11913"/>
                    </a:lnTo>
                    <a:cubicBezTo>
                      <a:pt x="11879" y="6532"/>
                      <a:pt x="10948" y="2691"/>
                      <a:pt x="98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42"/>
              <p:cNvSpPr/>
              <p:nvPr/>
            </p:nvSpPr>
            <p:spPr>
              <a:xfrm>
                <a:off x="7640609" y="4410515"/>
                <a:ext cx="225346" cy="155028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5095" extrusionOk="0">
                    <a:moveTo>
                      <a:pt x="3703" y="0"/>
                    </a:moveTo>
                    <a:cubicBezTo>
                      <a:pt x="3255" y="322"/>
                      <a:pt x="1495" y="1737"/>
                      <a:pt x="0" y="5094"/>
                    </a:cubicBezTo>
                    <a:lnTo>
                      <a:pt x="7406" y="5094"/>
                    </a:lnTo>
                    <a:cubicBezTo>
                      <a:pt x="5911" y="1737"/>
                      <a:pt x="4140" y="322"/>
                      <a:pt x="3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42"/>
              <p:cNvSpPr/>
              <p:nvPr/>
            </p:nvSpPr>
            <p:spPr>
              <a:xfrm>
                <a:off x="7446086" y="3441673"/>
                <a:ext cx="87144" cy="138232"/>
              </a:xfrm>
              <a:custGeom>
                <a:avLst/>
                <a:gdLst/>
                <a:ahLst/>
                <a:cxnLst/>
                <a:rect l="l" t="t" r="r" b="b"/>
                <a:pathLst>
                  <a:path w="2864" h="4543" extrusionOk="0">
                    <a:moveTo>
                      <a:pt x="1460" y="1"/>
                    </a:moveTo>
                    <a:cubicBezTo>
                      <a:pt x="1150" y="645"/>
                      <a:pt x="517" y="2186"/>
                      <a:pt x="0" y="4543"/>
                    </a:cubicBezTo>
                    <a:cubicBezTo>
                      <a:pt x="426" y="4357"/>
                      <a:pt x="904" y="4254"/>
                      <a:pt x="1374" y="4254"/>
                    </a:cubicBezTo>
                    <a:cubicBezTo>
                      <a:pt x="1399" y="4254"/>
                      <a:pt x="1424" y="4255"/>
                      <a:pt x="1449" y="4255"/>
                    </a:cubicBezTo>
                    <a:lnTo>
                      <a:pt x="1460" y="4244"/>
                    </a:lnTo>
                    <a:cubicBezTo>
                      <a:pt x="1487" y="4243"/>
                      <a:pt x="1513" y="4243"/>
                      <a:pt x="1539" y="4243"/>
                    </a:cubicBezTo>
                    <a:cubicBezTo>
                      <a:pt x="1984" y="4243"/>
                      <a:pt x="2428" y="4335"/>
                      <a:pt x="2840" y="4508"/>
                    </a:cubicBezTo>
                    <a:cubicBezTo>
                      <a:pt x="2852" y="4439"/>
                      <a:pt x="2863" y="4382"/>
                      <a:pt x="2863" y="4313"/>
                    </a:cubicBezTo>
                    <a:cubicBezTo>
                      <a:pt x="2357" y="2071"/>
                      <a:pt x="1748" y="622"/>
                      <a:pt x="14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42"/>
              <p:cNvSpPr/>
              <p:nvPr/>
            </p:nvSpPr>
            <p:spPr>
              <a:xfrm>
                <a:off x="7428590" y="4803091"/>
                <a:ext cx="72783" cy="137532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4520" extrusionOk="0">
                    <a:moveTo>
                      <a:pt x="81" y="0"/>
                    </a:moveTo>
                    <a:cubicBezTo>
                      <a:pt x="0" y="1518"/>
                      <a:pt x="104" y="3036"/>
                      <a:pt x="368" y="4519"/>
                    </a:cubicBezTo>
                    <a:lnTo>
                      <a:pt x="2392" y="4519"/>
                    </a:lnTo>
                    <a:cubicBezTo>
                      <a:pt x="2104" y="3036"/>
                      <a:pt x="1966" y="1518"/>
                      <a:pt x="19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42"/>
              <p:cNvSpPr/>
              <p:nvPr/>
            </p:nvSpPr>
            <p:spPr>
              <a:xfrm>
                <a:off x="7432089" y="4538219"/>
                <a:ext cx="114773" cy="252640"/>
              </a:xfrm>
              <a:custGeom>
                <a:avLst/>
                <a:gdLst/>
                <a:ahLst/>
                <a:cxnLst/>
                <a:rect l="l" t="t" r="r" b="b"/>
                <a:pathLst>
                  <a:path w="3772" h="8303" extrusionOk="0">
                    <a:moveTo>
                      <a:pt x="3772" y="1"/>
                    </a:moveTo>
                    <a:lnTo>
                      <a:pt x="3772" y="1"/>
                    </a:lnTo>
                    <a:cubicBezTo>
                      <a:pt x="2599" y="1047"/>
                      <a:pt x="380" y="3623"/>
                      <a:pt x="0" y="8303"/>
                    </a:cubicBezTo>
                    <a:lnTo>
                      <a:pt x="1886" y="8303"/>
                    </a:lnTo>
                    <a:cubicBezTo>
                      <a:pt x="1943" y="5877"/>
                      <a:pt x="2380" y="2910"/>
                      <a:pt x="37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42"/>
              <p:cNvSpPr/>
              <p:nvPr/>
            </p:nvSpPr>
            <p:spPr>
              <a:xfrm>
                <a:off x="7421592" y="3584074"/>
                <a:ext cx="62285" cy="350281"/>
              </a:xfrm>
              <a:custGeom>
                <a:avLst/>
                <a:gdLst/>
                <a:ahLst/>
                <a:cxnLst/>
                <a:rect l="l" t="t" r="r" b="b"/>
                <a:pathLst>
                  <a:path w="2047" h="11512" extrusionOk="0">
                    <a:moveTo>
                      <a:pt x="2047" y="1"/>
                    </a:moveTo>
                    <a:cubicBezTo>
                      <a:pt x="1575" y="12"/>
                      <a:pt x="1104" y="150"/>
                      <a:pt x="690" y="403"/>
                    </a:cubicBezTo>
                    <a:cubicBezTo>
                      <a:pt x="219" y="2841"/>
                      <a:pt x="0" y="5313"/>
                      <a:pt x="12" y="7797"/>
                    </a:cubicBezTo>
                    <a:lnTo>
                      <a:pt x="12" y="11511"/>
                    </a:lnTo>
                    <a:cubicBezTo>
                      <a:pt x="368" y="11155"/>
                      <a:pt x="1012" y="10729"/>
                      <a:pt x="2047" y="10683"/>
                    </a:cubicBezTo>
                    <a:lnTo>
                      <a:pt x="204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42"/>
              <p:cNvSpPr/>
              <p:nvPr/>
            </p:nvSpPr>
            <p:spPr>
              <a:xfrm>
                <a:off x="7463217" y="3366791"/>
                <a:ext cx="54252" cy="53918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1772" extrusionOk="0">
                    <a:moveTo>
                      <a:pt x="897" y="1"/>
                    </a:moveTo>
                    <a:cubicBezTo>
                      <a:pt x="403" y="1"/>
                      <a:pt x="0" y="392"/>
                      <a:pt x="0" y="886"/>
                    </a:cubicBezTo>
                    <a:cubicBezTo>
                      <a:pt x="0" y="1369"/>
                      <a:pt x="391" y="1772"/>
                      <a:pt x="886" y="1772"/>
                    </a:cubicBezTo>
                    <a:lnTo>
                      <a:pt x="897" y="1772"/>
                    </a:lnTo>
                    <a:cubicBezTo>
                      <a:pt x="1392" y="1772"/>
                      <a:pt x="1783" y="1369"/>
                      <a:pt x="1783" y="886"/>
                    </a:cubicBezTo>
                    <a:cubicBezTo>
                      <a:pt x="1783" y="392"/>
                      <a:pt x="1380" y="1"/>
                      <a:pt x="8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42"/>
              <p:cNvSpPr/>
              <p:nvPr/>
            </p:nvSpPr>
            <p:spPr>
              <a:xfrm>
                <a:off x="7346710" y="4353829"/>
                <a:ext cx="812810" cy="586794"/>
              </a:xfrm>
              <a:custGeom>
                <a:avLst/>
                <a:gdLst/>
                <a:ahLst/>
                <a:cxnLst/>
                <a:rect l="l" t="t" r="r" b="b"/>
                <a:pathLst>
                  <a:path w="26713" h="19285" extrusionOk="0">
                    <a:moveTo>
                      <a:pt x="13362" y="1"/>
                    </a:moveTo>
                    <a:cubicBezTo>
                      <a:pt x="5865" y="3485"/>
                      <a:pt x="506" y="10281"/>
                      <a:pt x="0" y="10936"/>
                    </a:cubicBezTo>
                    <a:lnTo>
                      <a:pt x="0" y="19284"/>
                    </a:lnTo>
                    <a:lnTo>
                      <a:pt x="2622" y="19284"/>
                    </a:lnTo>
                    <a:cubicBezTo>
                      <a:pt x="2358" y="17732"/>
                      <a:pt x="2266" y="16168"/>
                      <a:pt x="2369" y="14604"/>
                    </a:cubicBezTo>
                    <a:cubicBezTo>
                      <a:pt x="2358" y="14581"/>
                      <a:pt x="2358" y="14570"/>
                      <a:pt x="2358" y="14558"/>
                    </a:cubicBezTo>
                    <a:cubicBezTo>
                      <a:pt x="2358" y="14535"/>
                      <a:pt x="2358" y="14512"/>
                      <a:pt x="2369" y="14478"/>
                    </a:cubicBezTo>
                    <a:cubicBezTo>
                      <a:pt x="2864" y="7762"/>
                      <a:pt x="7038" y="5164"/>
                      <a:pt x="7084" y="5129"/>
                    </a:cubicBezTo>
                    <a:cubicBezTo>
                      <a:pt x="7116" y="5111"/>
                      <a:pt x="7152" y="5102"/>
                      <a:pt x="7188" y="5102"/>
                    </a:cubicBezTo>
                    <a:cubicBezTo>
                      <a:pt x="7241" y="5102"/>
                      <a:pt x="7295" y="5122"/>
                      <a:pt x="7337" y="5164"/>
                    </a:cubicBezTo>
                    <a:cubicBezTo>
                      <a:pt x="7406" y="5221"/>
                      <a:pt x="7417" y="5325"/>
                      <a:pt x="7371" y="5417"/>
                    </a:cubicBezTo>
                    <a:cubicBezTo>
                      <a:pt x="4048" y="11500"/>
                      <a:pt x="5278" y="18181"/>
                      <a:pt x="5508" y="19284"/>
                    </a:cubicBezTo>
                    <a:lnTo>
                      <a:pt x="6980" y="19284"/>
                    </a:lnTo>
                    <a:cubicBezTo>
                      <a:pt x="7038" y="5313"/>
                      <a:pt x="12994" y="1587"/>
                      <a:pt x="13247" y="1426"/>
                    </a:cubicBezTo>
                    <a:cubicBezTo>
                      <a:pt x="13259" y="1426"/>
                      <a:pt x="13270" y="1426"/>
                      <a:pt x="13282" y="1415"/>
                    </a:cubicBezTo>
                    <a:cubicBezTo>
                      <a:pt x="13293" y="1415"/>
                      <a:pt x="13305" y="1415"/>
                      <a:pt x="13316" y="1403"/>
                    </a:cubicBezTo>
                    <a:lnTo>
                      <a:pt x="13397" y="1403"/>
                    </a:lnTo>
                    <a:cubicBezTo>
                      <a:pt x="13408" y="1415"/>
                      <a:pt x="13420" y="1415"/>
                      <a:pt x="13443" y="1426"/>
                    </a:cubicBezTo>
                    <a:lnTo>
                      <a:pt x="13466" y="1426"/>
                    </a:lnTo>
                    <a:cubicBezTo>
                      <a:pt x="13719" y="1587"/>
                      <a:pt x="19675" y="5313"/>
                      <a:pt x="19733" y="19284"/>
                    </a:cubicBezTo>
                    <a:lnTo>
                      <a:pt x="21204" y="19284"/>
                    </a:lnTo>
                    <a:cubicBezTo>
                      <a:pt x="21446" y="18181"/>
                      <a:pt x="22665" y="11500"/>
                      <a:pt x="19342" y="5417"/>
                    </a:cubicBezTo>
                    <a:cubicBezTo>
                      <a:pt x="19250" y="5260"/>
                      <a:pt x="19364" y="5096"/>
                      <a:pt x="19514" y="5096"/>
                    </a:cubicBezTo>
                    <a:cubicBezTo>
                      <a:pt x="19551" y="5096"/>
                      <a:pt x="19590" y="5106"/>
                      <a:pt x="19629" y="5129"/>
                    </a:cubicBezTo>
                    <a:cubicBezTo>
                      <a:pt x="19675" y="5152"/>
                      <a:pt x="23849" y="7751"/>
                      <a:pt x="24332" y="14478"/>
                    </a:cubicBezTo>
                    <a:cubicBezTo>
                      <a:pt x="24344" y="14501"/>
                      <a:pt x="24355" y="14524"/>
                      <a:pt x="24355" y="14558"/>
                    </a:cubicBezTo>
                    <a:cubicBezTo>
                      <a:pt x="24344" y="14570"/>
                      <a:pt x="24344" y="14581"/>
                      <a:pt x="24344" y="14593"/>
                    </a:cubicBezTo>
                    <a:cubicBezTo>
                      <a:pt x="24436" y="16157"/>
                      <a:pt x="24344" y="17732"/>
                      <a:pt x="24079" y="19273"/>
                    </a:cubicBezTo>
                    <a:lnTo>
                      <a:pt x="26712" y="19273"/>
                    </a:lnTo>
                    <a:lnTo>
                      <a:pt x="26712" y="10925"/>
                    </a:lnTo>
                    <a:cubicBezTo>
                      <a:pt x="26218" y="10292"/>
                      <a:pt x="20848" y="3485"/>
                      <a:pt x="13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528;p42"/>
              <p:cNvSpPr/>
              <p:nvPr/>
            </p:nvSpPr>
            <p:spPr>
              <a:xfrm>
                <a:off x="7684333" y="4034036"/>
                <a:ext cx="137532" cy="20891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6866" extrusionOk="0">
                    <a:moveTo>
                      <a:pt x="2266" y="817"/>
                    </a:moveTo>
                    <a:cubicBezTo>
                      <a:pt x="3071" y="817"/>
                      <a:pt x="3704" y="1714"/>
                      <a:pt x="3704" y="2875"/>
                    </a:cubicBezTo>
                    <a:cubicBezTo>
                      <a:pt x="3704" y="4025"/>
                      <a:pt x="3071" y="4934"/>
                      <a:pt x="2266" y="4934"/>
                    </a:cubicBezTo>
                    <a:cubicBezTo>
                      <a:pt x="1461" y="4934"/>
                      <a:pt x="817" y="4025"/>
                      <a:pt x="817" y="2875"/>
                    </a:cubicBezTo>
                    <a:cubicBezTo>
                      <a:pt x="817" y="1725"/>
                      <a:pt x="1450" y="817"/>
                      <a:pt x="2266" y="817"/>
                    </a:cubicBezTo>
                    <a:close/>
                    <a:moveTo>
                      <a:pt x="1" y="1"/>
                    </a:moveTo>
                    <a:lnTo>
                      <a:pt x="1" y="6865"/>
                    </a:lnTo>
                    <a:cubicBezTo>
                      <a:pt x="702" y="6474"/>
                      <a:pt x="1427" y="6106"/>
                      <a:pt x="2174" y="5762"/>
                    </a:cubicBezTo>
                    <a:lnTo>
                      <a:pt x="2186" y="5762"/>
                    </a:lnTo>
                    <a:cubicBezTo>
                      <a:pt x="2197" y="5762"/>
                      <a:pt x="2209" y="5750"/>
                      <a:pt x="2220" y="5750"/>
                    </a:cubicBezTo>
                    <a:lnTo>
                      <a:pt x="2301" y="5750"/>
                    </a:lnTo>
                    <a:cubicBezTo>
                      <a:pt x="2312" y="5750"/>
                      <a:pt x="2324" y="5762"/>
                      <a:pt x="2347" y="5762"/>
                    </a:cubicBezTo>
                    <a:cubicBezTo>
                      <a:pt x="3094" y="6106"/>
                      <a:pt x="3819" y="6486"/>
                      <a:pt x="4520" y="6865"/>
                    </a:cubicBezTo>
                    <a:lnTo>
                      <a:pt x="4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529;p42"/>
              <p:cNvSpPr/>
              <p:nvPr/>
            </p:nvSpPr>
            <p:spPr>
              <a:xfrm>
                <a:off x="7684333" y="3865041"/>
                <a:ext cx="137532" cy="107105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3520" extrusionOk="0">
                    <a:moveTo>
                      <a:pt x="2266" y="1"/>
                    </a:moveTo>
                    <a:cubicBezTo>
                      <a:pt x="1277" y="1"/>
                      <a:pt x="254" y="886"/>
                      <a:pt x="1" y="1116"/>
                    </a:cubicBezTo>
                    <a:lnTo>
                      <a:pt x="1" y="3519"/>
                    </a:lnTo>
                    <a:lnTo>
                      <a:pt x="2094" y="897"/>
                    </a:lnTo>
                    <a:cubicBezTo>
                      <a:pt x="2105" y="897"/>
                      <a:pt x="2105" y="886"/>
                      <a:pt x="2117" y="886"/>
                    </a:cubicBezTo>
                    <a:cubicBezTo>
                      <a:pt x="2117" y="886"/>
                      <a:pt x="2128" y="874"/>
                      <a:pt x="2128" y="863"/>
                    </a:cubicBezTo>
                    <a:cubicBezTo>
                      <a:pt x="2140" y="863"/>
                      <a:pt x="2140" y="863"/>
                      <a:pt x="2151" y="851"/>
                    </a:cubicBezTo>
                    <a:cubicBezTo>
                      <a:pt x="2163" y="851"/>
                      <a:pt x="2174" y="840"/>
                      <a:pt x="2186" y="840"/>
                    </a:cubicBezTo>
                    <a:cubicBezTo>
                      <a:pt x="2197" y="828"/>
                      <a:pt x="2209" y="828"/>
                      <a:pt x="2220" y="828"/>
                    </a:cubicBezTo>
                    <a:lnTo>
                      <a:pt x="2301" y="828"/>
                    </a:lnTo>
                    <a:cubicBezTo>
                      <a:pt x="2312" y="828"/>
                      <a:pt x="2324" y="828"/>
                      <a:pt x="2335" y="840"/>
                    </a:cubicBezTo>
                    <a:cubicBezTo>
                      <a:pt x="2358" y="840"/>
                      <a:pt x="2370" y="851"/>
                      <a:pt x="2381" y="851"/>
                    </a:cubicBezTo>
                    <a:cubicBezTo>
                      <a:pt x="2381" y="863"/>
                      <a:pt x="2393" y="863"/>
                      <a:pt x="2393" y="863"/>
                    </a:cubicBezTo>
                    <a:cubicBezTo>
                      <a:pt x="2393" y="863"/>
                      <a:pt x="2404" y="874"/>
                      <a:pt x="2404" y="886"/>
                    </a:cubicBezTo>
                    <a:cubicBezTo>
                      <a:pt x="2416" y="886"/>
                      <a:pt x="2416" y="897"/>
                      <a:pt x="2427" y="897"/>
                    </a:cubicBezTo>
                    <a:lnTo>
                      <a:pt x="4520" y="3519"/>
                    </a:lnTo>
                    <a:lnTo>
                      <a:pt x="4520" y="1116"/>
                    </a:lnTo>
                    <a:cubicBezTo>
                      <a:pt x="4267" y="886"/>
                      <a:pt x="3244" y="1"/>
                      <a:pt x="22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42"/>
              <p:cNvSpPr/>
              <p:nvPr/>
            </p:nvSpPr>
            <p:spPr>
              <a:xfrm>
                <a:off x="7684333" y="3827616"/>
                <a:ext cx="137532" cy="54587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1794" extrusionOk="0">
                    <a:moveTo>
                      <a:pt x="1" y="0"/>
                    </a:moveTo>
                    <a:lnTo>
                      <a:pt x="1" y="1794"/>
                    </a:lnTo>
                    <a:cubicBezTo>
                      <a:pt x="484" y="1414"/>
                      <a:pt x="1358" y="817"/>
                      <a:pt x="2266" y="817"/>
                    </a:cubicBezTo>
                    <a:cubicBezTo>
                      <a:pt x="3163" y="817"/>
                      <a:pt x="4048" y="1414"/>
                      <a:pt x="4520" y="1794"/>
                    </a:cubicBezTo>
                    <a:lnTo>
                      <a:pt x="452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42"/>
              <p:cNvSpPr/>
              <p:nvPr/>
            </p:nvSpPr>
            <p:spPr>
              <a:xfrm>
                <a:off x="7684333" y="3906666"/>
                <a:ext cx="137532" cy="114803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3773" extrusionOk="0">
                    <a:moveTo>
                      <a:pt x="2266" y="1"/>
                    </a:moveTo>
                    <a:lnTo>
                      <a:pt x="1" y="2818"/>
                    </a:lnTo>
                    <a:lnTo>
                      <a:pt x="1" y="3773"/>
                    </a:lnTo>
                    <a:lnTo>
                      <a:pt x="4520" y="3773"/>
                    </a:lnTo>
                    <a:lnTo>
                      <a:pt x="4520" y="2818"/>
                    </a:lnTo>
                    <a:lnTo>
                      <a:pt x="226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42"/>
              <p:cNvSpPr/>
              <p:nvPr/>
            </p:nvSpPr>
            <p:spPr>
              <a:xfrm>
                <a:off x="7534235" y="3846511"/>
                <a:ext cx="137532" cy="496516"/>
              </a:xfrm>
              <a:custGeom>
                <a:avLst/>
                <a:gdLst/>
                <a:ahLst/>
                <a:cxnLst/>
                <a:rect l="l" t="t" r="r" b="b"/>
                <a:pathLst>
                  <a:path w="4520" h="16318" extrusionOk="0">
                    <a:moveTo>
                      <a:pt x="2255" y="2047"/>
                    </a:moveTo>
                    <a:cubicBezTo>
                      <a:pt x="2715" y="2047"/>
                      <a:pt x="3082" y="2415"/>
                      <a:pt x="3082" y="2875"/>
                    </a:cubicBezTo>
                    <a:lnTo>
                      <a:pt x="3082" y="12120"/>
                    </a:lnTo>
                    <a:cubicBezTo>
                      <a:pt x="3082" y="12235"/>
                      <a:pt x="2990" y="12338"/>
                      <a:pt x="2876" y="12338"/>
                    </a:cubicBezTo>
                    <a:lnTo>
                      <a:pt x="1634" y="12338"/>
                    </a:lnTo>
                    <a:cubicBezTo>
                      <a:pt x="1519" y="12338"/>
                      <a:pt x="1427" y="12235"/>
                      <a:pt x="1427" y="12120"/>
                    </a:cubicBezTo>
                    <a:lnTo>
                      <a:pt x="1427" y="2875"/>
                    </a:lnTo>
                    <a:cubicBezTo>
                      <a:pt x="1427" y="2415"/>
                      <a:pt x="1795" y="2047"/>
                      <a:pt x="2255" y="2047"/>
                    </a:cubicBezTo>
                    <a:close/>
                    <a:moveTo>
                      <a:pt x="2266" y="0"/>
                    </a:moveTo>
                    <a:cubicBezTo>
                      <a:pt x="725" y="0"/>
                      <a:pt x="116" y="874"/>
                      <a:pt x="1" y="1081"/>
                    </a:cubicBezTo>
                    <a:lnTo>
                      <a:pt x="1" y="16317"/>
                    </a:lnTo>
                    <a:cubicBezTo>
                      <a:pt x="1438" y="15202"/>
                      <a:pt x="2945" y="14178"/>
                      <a:pt x="4520" y="13270"/>
                    </a:cubicBezTo>
                    <a:lnTo>
                      <a:pt x="4520" y="1081"/>
                    </a:lnTo>
                    <a:cubicBezTo>
                      <a:pt x="4405" y="885"/>
                      <a:pt x="3795" y="0"/>
                      <a:pt x="2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42"/>
              <p:cNvSpPr/>
              <p:nvPr/>
            </p:nvSpPr>
            <p:spPr>
              <a:xfrm>
                <a:off x="7534235" y="3508857"/>
                <a:ext cx="62316" cy="350281"/>
              </a:xfrm>
              <a:custGeom>
                <a:avLst/>
                <a:gdLst/>
                <a:ahLst/>
                <a:cxnLst/>
                <a:rect l="l" t="t" r="r" b="b"/>
                <a:pathLst>
                  <a:path w="2048" h="11512" extrusionOk="0">
                    <a:moveTo>
                      <a:pt x="2048" y="1"/>
                    </a:moveTo>
                    <a:cubicBezTo>
                      <a:pt x="1565" y="12"/>
                      <a:pt x="1105" y="162"/>
                      <a:pt x="691" y="403"/>
                    </a:cubicBezTo>
                    <a:cubicBezTo>
                      <a:pt x="576" y="943"/>
                      <a:pt x="484" y="1507"/>
                      <a:pt x="392" y="2116"/>
                    </a:cubicBezTo>
                    <a:cubicBezTo>
                      <a:pt x="380" y="2277"/>
                      <a:pt x="357" y="2438"/>
                      <a:pt x="334" y="2611"/>
                    </a:cubicBezTo>
                    <a:cubicBezTo>
                      <a:pt x="104" y="4324"/>
                      <a:pt x="1" y="6060"/>
                      <a:pt x="1" y="7797"/>
                    </a:cubicBezTo>
                    <a:lnTo>
                      <a:pt x="1" y="11511"/>
                    </a:lnTo>
                    <a:cubicBezTo>
                      <a:pt x="369" y="11155"/>
                      <a:pt x="1013" y="10741"/>
                      <a:pt x="2048" y="10683"/>
                    </a:cubicBezTo>
                    <a:lnTo>
                      <a:pt x="204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42"/>
              <p:cNvSpPr/>
              <p:nvPr/>
            </p:nvSpPr>
            <p:spPr>
              <a:xfrm>
                <a:off x="7609482" y="3508857"/>
                <a:ext cx="62650" cy="350616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11523" extrusionOk="0">
                    <a:moveTo>
                      <a:pt x="0" y="1"/>
                    </a:moveTo>
                    <a:lnTo>
                      <a:pt x="0" y="10695"/>
                    </a:lnTo>
                    <a:cubicBezTo>
                      <a:pt x="1035" y="10741"/>
                      <a:pt x="1679" y="11155"/>
                      <a:pt x="2047" y="11523"/>
                    </a:cubicBezTo>
                    <a:lnTo>
                      <a:pt x="2047" y="7797"/>
                    </a:lnTo>
                    <a:cubicBezTo>
                      <a:pt x="2058" y="5313"/>
                      <a:pt x="1828" y="2841"/>
                      <a:pt x="1357" y="403"/>
                    </a:cubicBezTo>
                    <a:cubicBezTo>
                      <a:pt x="943" y="150"/>
                      <a:pt x="472" y="24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42"/>
              <p:cNvSpPr/>
              <p:nvPr/>
            </p:nvSpPr>
            <p:spPr>
              <a:xfrm>
                <a:off x="7558394" y="3366456"/>
                <a:ext cx="88879" cy="138232"/>
              </a:xfrm>
              <a:custGeom>
                <a:avLst/>
                <a:gdLst/>
                <a:ahLst/>
                <a:cxnLst/>
                <a:rect l="l" t="t" r="r" b="b"/>
                <a:pathLst>
                  <a:path w="2921" h="4543" extrusionOk="0">
                    <a:moveTo>
                      <a:pt x="1472" y="0"/>
                    </a:moveTo>
                    <a:cubicBezTo>
                      <a:pt x="1162" y="644"/>
                      <a:pt x="529" y="2174"/>
                      <a:pt x="0" y="4543"/>
                    </a:cubicBezTo>
                    <a:cubicBezTo>
                      <a:pt x="466" y="4347"/>
                      <a:pt x="963" y="4249"/>
                      <a:pt x="1461" y="4249"/>
                    </a:cubicBezTo>
                    <a:cubicBezTo>
                      <a:pt x="1958" y="4249"/>
                      <a:pt x="2455" y="4347"/>
                      <a:pt x="2921" y="4543"/>
                    </a:cubicBezTo>
                    <a:cubicBezTo>
                      <a:pt x="2403" y="2174"/>
                      <a:pt x="1771" y="644"/>
                      <a:pt x="14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42"/>
              <p:cNvSpPr/>
              <p:nvPr/>
            </p:nvSpPr>
            <p:spPr>
              <a:xfrm>
                <a:off x="7561528" y="3283481"/>
                <a:ext cx="72813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2049" extrusionOk="0">
                    <a:moveTo>
                      <a:pt x="1359" y="1"/>
                    </a:moveTo>
                    <a:cubicBezTo>
                      <a:pt x="1108" y="1"/>
                      <a:pt x="852" y="93"/>
                      <a:pt x="645" y="301"/>
                    </a:cubicBezTo>
                    <a:cubicBezTo>
                      <a:pt x="1" y="945"/>
                      <a:pt x="449" y="2049"/>
                      <a:pt x="1369" y="2049"/>
                    </a:cubicBezTo>
                    <a:cubicBezTo>
                      <a:pt x="1933" y="2049"/>
                      <a:pt x="2392" y="1589"/>
                      <a:pt x="2392" y="1026"/>
                    </a:cubicBezTo>
                    <a:cubicBezTo>
                      <a:pt x="2392" y="410"/>
                      <a:pt x="1886" y="1"/>
                      <a:pt x="13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7" name="Google Shape;537;p42"/>
            <p:cNvSpPr/>
            <p:nvPr/>
          </p:nvSpPr>
          <p:spPr>
            <a:xfrm>
              <a:off x="7959702" y="4538219"/>
              <a:ext cx="114803" cy="252640"/>
            </a:xfrm>
            <a:custGeom>
              <a:avLst/>
              <a:gdLst/>
              <a:ahLst/>
              <a:cxnLst/>
              <a:rect l="l" t="t" r="r" b="b"/>
              <a:pathLst>
                <a:path w="3773" h="8303" extrusionOk="0">
                  <a:moveTo>
                    <a:pt x="1" y="1"/>
                  </a:moveTo>
                  <a:cubicBezTo>
                    <a:pt x="1380" y="2910"/>
                    <a:pt x="1829" y="5888"/>
                    <a:pt x="1886" y="8303"/>
                  </a:cubicBezTo>
                  <a:lnTo>
                    <a:pt x="3772" y="8303"/>
                  </a:lnTo>
                  <a:cubicBezTo>
                    <a:pt x="3393" y="3611"/>
                    <a:pt x="1173" y="1047"/>
                    <a:pt x="1" y="1"/>
                  </a:cubicBezTo>
                  <a:close/>
                </a:path>
              </a:pathLst>
            </a:custGeom>
            <a:solidFill>
              <a:srgbClr val="FFD9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42"/>
            <p:cNvGrpSpPr/>
            <p:nvPr/>
          </p:nvGrpSpPr>
          <p:grpSpPr>
            <a:xfrm>
              <a:off x="486495" y="5008476"/>
              <a:ext cx="8169175" cy="231310"/>
              <a:chOff x="486495" y="5008476"/>
              <a:chExt cx="8169175" cy="231310"/>
            </a:xfrm>
          </p:grpSpPr>
          <p:sp>
            <p:nvSpPr>
              <p:cNvPr id="539" name="Google Shape;539;p42"/>
              <p:cNvSpPr/>
              <p:nvPr/>
            </p:nvSpPr>
            <p:spPr>
              <a:xfrm>
                <a:off x="486495" y="5008476"/>
                <a:ext cx="8169175" cy="67214"/>
              </a:xfrm>
              <a:custGeom>
                <a:avLst/>
                <a:gdLst/>
                <a:ahLst/>
                <a:cxnLst/>
                <a:rect l="l" t="t" r="r" b="b"/>
                <a:pathLst>
                  <a:path w="268480" h="2209" extrusionOk="0">
                    <a:moveTo>
                      <a:pt x="1" y="0"/>
                    </a:moveTo>
                    <a:lnTo>
                      <a:pt x="1" y="2208"/>
                    </a:lnTo>
                    <a:lnTo>
                      <a:pt x="268479" y="2208"/>
                    </a:lnTo>
                    <a:lnTo>
                      <a:pt x="26847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42"/>
              <p:cNvSpPr/>
              <p:nvPr/>
            </p:nvSpPr>
            <p:spPr>
              <a:xfrm>
                <a:off x="486495" y="5090692"/>
                <a:ext cx="8169175" cy="66849"/>
              </a:xfrm>
              <a:custGeom>
                <a:avLst/>
                <a:gdLst/>
                <a:ahLst/>
                <a:cxnLst/>
                <a:rect l="l" t="t" r="r" b="b"/>
                <a:pathLst>
                  <a:path w="268480" h="2197" extrusionOk="0">
                    <a:moveTo>
                      <a:pt x="1" y="0"/>
                    </a:moveTo>
                    <a:lnTo>
                      <a:pt x="1" y="2197"/>
                    </a:lnTo>
                    <a:lnTo>
                      <a:pt x="268479" y="2197"/>
                    </a:lnTo>
                    <a:lnTo>
                      <a:pt x="26847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42"/>
              <p:cNvSpPr/>
              <p:nvPr/>
            </p:nvSpPr>
            <p:spPr>
              <a:xfrm>
                <a:off x="486495" y="5172572"/>
                <a:ext cx="8169175" cy="67214"/>
              </a:xfrm>
              <a:custGeom>
                <a:avLst/>
                <a:gdLst/>
                <a:ahLst/>
                <a:cxnLst/>
                <a:rect l="l" t="t" r="r" b="b"/>
                <a:pathLst>
                  <a:path w="268480" h="2209" extrusionOk="0">
                    <a:moveTo>
                      <a:pt x="1" y="0"/>
                    </a:moveTo>
                    <a:lnTo>
                      <a:pt x="1" y="2208"/>
                    </a:lnTo>
                    <a:lnTo>
                      <a:pt x="268479" y="2208"/>
                    </a:lnTo>
                    <a:lnTo>
                      <a:pt x="26847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2" name="Google Shape;542;p42"/>
            <p:cNvGrpSpPr/>
            <p:nvPr/>
          </p:nvGrpSpPr>
          <p:grpSpPr>
            <a:xfrm>
              <a:off x="985445" y="4264615"/>
              <a:ext cx="1716567" cy="732329"/>
              <a:chOff x="985445" y="4264615"/>
              <a:chExt cx="1716567" cy="732329"/>
            </a:xfrm>
          </p:grpSpPr>
          <p:sp>
            <p:nvSpPr>
              <p:cNvPr id="543" name="Google Shape;543;p42"/>
              <p:cNvSpPr/>
              <p:nvPr/>
            </p:nvSpPr>
            <p:spPr>
              <a:xfrm>
                <a:off x="985445" y="4935329"/>
                <a:ext cx="459425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5099" h="2025" extrusionOk="0">
                    <a:moveTo>
                      <a:pt x="0" y="1"/>
                    </a:moveTo>
                    <a:lnTo>
                      <a:pt x="0" y="2025"/>
                    </a:lnTo>
                    <a:lnTo>
                      <a:pt x="14236" y="2025"/>
                    </a:lnTo>
                    <a:lnTo>
                      <a:pt x="150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2"/>
              <p:cNvSpPr/>
              <p:nvPr/>
            </p:nvSpPr>
            <p:spPr>
              <a:xfrm>
                <a:off x="1208996" y="4562714"/>
                <a:ext cx="394006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2025" extrusionOk="0">
                    <a:moveTo>
                      <a:pt x="1" y="0"/>
                    </a:moveTo>
                    <a:lnTo>
                      <a:pt x="1" y="2024"/>
                    </a:lnTo>
                    <a:lnTo>
                      <a:pt x="12086" y="2024"/>
                    </a:lnTo>
                    <a:lnTo>
                      <a:pt x="129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2"/>
              <p:cNvSpPr/>
              <p:nvPr/>
            </p:nvSpPr>
            <p:spPr>
              <a:xfrm>
                <a:off x="1030204" y="4860812"/>
                <a:ext cx="446158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2025" extrusionOk="0">
                    <a:moveTo>
                      <a:pt x="1" y="1"/>
                    </a:moveTo>
                    <a:lnTo>
                      <a:pt x="1" y="2024"/>
                    </a:lnTo>
                    <a:lnTo>
                      <a:pt x="13800" y="2024"/>
                    </a:lnTo>
                    <a:lnTo>
                      <a:pt x="1466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2"/>
              <p:cNvSpPr/>
              <p:nvPr/>
            </p:nvSpPr>
            <p:spPr>
              <a:xfrm>
                <a:off x="2242558" y="4935329"/>
                <a:ext cx="459455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5100" h="2025" extrusionOk="0">
                    <a:moveTo>
                      <a:pt x="1" y="1"/>
                    </a:moveTo>
                    <a:lnTo>
                      <a:pt x="863" y="2025"/>
                    </a:lnTo>
                    <a:lnTo>
                      <a:pt x="15099" y="2025"/>
                    </a:lnTo>
                    <a:lnTo>
                      <a:pt x="1509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2"/>
              <p:cNvSpPr/>
              <p:nvPr/>
            </p:nvSpPr>
            <p:spPr>
              <a:xfrm>
                <a:off x="1164237" y="4637231"/>
                <a:ext cx="406937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3374" h="2025" extrusionOk="0">
                    <a:moveTo>
                      <a:pt x="0" y="1"/>
                    </a:moveTo>
                    <a:lnTo>
                      <a:pt x="0" y="2025"/>
                    </a:lnTo>
                    <a:lnTo>
                      <a:pt x="12522" y="2025"/>
                    </a:lnTo>
                    <a:lnTo>
                      <a:pt x="133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42"/>
              <p:cNvSpPr/>
              <p:nvPr/>
            </p:nvSpPr>
            <p:spPr>
              <a:xfrm>
                <a:off x="1119783" y="4711778"/>
                <a:ext cx="419900" cy="61585"/>
              </a:xfrm>
              <a:custGeom>
                <a:avLst/>
                <a:gdLst/>
                <a:ahLst/>
                <a:cxnLst/>
                <a:rect l="l" t="t" r="r" b="b"/>
                <a:pathLst>
                  <a:path w="13800" h="2024" extrusionOk="0">
                    <a:moveTo>
                      <a:pt x="1" y="0"/>
                    </a:moveTo>
                    <a:lnTo>
                      <a:pt x="1" y="2024"/>
                    </a:lnTo>
                    <a:lnTo>
                      <a:pt x="12937" y="2024"/>
                    </a:lnTo>
                    <a:lnTo>
                      <a:pt x="1379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42"/>
              <p:cNvSpPr/>
              <p:nvPr/>
            </p:nvSpPr>
            <p:spPr>
              <a:xfrm>
                <a:off x="1074994" y="4786295"/>
                <a:ext cx="433196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2025" extrusionOk="0">
                    <a:moveTo>
                      <a:pt x="1" y="0"/>
                    </a:moveTo>
                    <a:lnTo>
                      <a:pt x="1" y="2024"/>
                    </a:lnTo>
                    <a:lnTo>
                      <a:pt x="13374" y="2024"/>
                    </a:lnTo>
                    <a:lnTo>
                      <a:pt x="142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2"/>
              <p:cNvSpPr/>
              <p:nvPr/>
            </p:nvSpPr>
            <p:spPr>
              <a:xfrm>
                <a:off x="1432243" y="4935329"/>
                <a:ext cx="822607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27035" h="2025" extrusionOk="0">
                    <a:moveTo>
                      <a:pt x="863" y="1"/>
                    </a:moveTo>
                    <a:lnTo>
                      <a:pt x="0" y="2025"/>
                    </a:lnTo>
                    <a:lnTo>
                      <a:pt x="27034" y="2025"/>
                    </a:lnTo>
                    <a:lnTo>
                      <a:pt x="2617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2"/>
              <p:cNvSpPr/>
              <p:nvPr/>
            </p:nvSpPr>
            <p:spPr>
              <a:xfrm>
                <a:off x="2084426" y="4562714"/>
                <a:ext cx="393641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2937" h="2025" extrusionOk="0">
                    <a:moveTo>
                      <a:pt x="0" y="0"/>
                    </a:moveTo>
                    <a:lnTo>
                      <a:pt x="863" y="2024"/>
                    </a:lnTo>
                    <a:lnTo>
                      <a:pt x="12937" y="2024"/>
                    </a:lnTo>
                    <a:lnTo>
                      <a:pt x="1293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42"/>
              <p:cNvSpPr/>
              <p:nvPr/>
            </p:nvSpPr>
            <p:spPr>
              <a:xfrm>
                <a:off x="1558882" y="4637231"/>
                <a:ext cx="569299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8710" h="2025" extrusionOk="0">
                    <a:moveTo>
                      <a:pt x="863" y="1"/>
                    </a:moveTo>
                    <a:lnTo>
                      <a:pt x="1" y="2025"/>
                    </a:lnTo>
                    <a:lnTo>
                      <a:pt x="18710" y="2025"/>
                    </a:lnTo>
                    <a:lnTo>
                      <a:pt x="17847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42"/>
              <p:cNvSpPr/>
              <p:nvPr/>
            </p:nvSpPr>
            <p:spPr>
              <a:xfrm>
                <a:off x="1715979" y="4368890"/>
                <a:ext cx="225711" cy="180922"/>
              </a:xfrm>
              <a:custGeom>
                <a:avLst/>
                <a:gdLst/>
                <a:ahLst/>
                <a:cxnLst/>
                <a:rect l="l" t="t" r="r" b="b"/>
                <a:pathLst>
                  <a:path w="7418" h="5946" extrusionOk="0">
                    <a:moveTo>
                      <a:pt x="3704" y="0"/>
                    </a:moveTo>
                    <a:cubicBezTo>
                      <a:pt x="1657" y="0"/>
                      <a:pt x="1" y="1656"/>
                      <a:pt x="1" y="3703"/>
                    </a:cubicBezTo>
                    <a:lnTo>
                      <a:pt x="1" y="5945"/>
                    </a:lnTo>
                    <a:lnTo>
                      <a:pt x="7418" y="5945"/>
                    </a:lnTo>
                    <a:lnTo>
                      <a:pt x="7418" y="3703"/>
                    </a:lnTo>
                    <a:cubicBezTo>
                      <a:pt x="7418" y="1656"/>
                      <a:pt x="5750" y="0"/>
                      <a:pt x="37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42"/>
              <p:cNvSpPr/>
              <p:nvPr/>
            </p:nvSpPr>
            <p:spPr>
              <a:xfrm>
                <a:off x="1495562" y="4786295"/>
                <a:ext cx="695968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22873" h="2025" extrusionOk="0">
                    <a:moveTo>
                      <a:pt x="863" y="0"/>
                    </a:moveTo>
                    <a:lnTo>
                      <a:pt x="1" y="2024"/>
                    </a:lnTo>
                    <a:lnTo>
                      <a:pt x="22872" y="2024"/>
                    </a:lnTo>
                    <a:lnTo>
                      <a:pt x="2201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42"/>
              <p:cNvSpPr/>
              <p:nvPr/>
            </p:nvSpPr>
            <p:spPr>
              <a:xfrm>
                <a:off x="2210730" y="4860812"/>
                <a:ext cx="446493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4674" h="2025" extrusionOk="0">
                    <a:moveTo>
                      <a:pt x="1" y="1"/>
                    </a:moveTo>
                    <a:lnTo>
                      <a:pt x="863" y="2024"/>
                    </a:lnTo>
                    <a:lnTo>
                      <a:pt x="14673" y="2024"/>
                    </a:lnTo>
                    <a:lnTo>
                      <a:pt x="1467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42"/>
              <p:cNvSpPr/>
              <p:nvPr/>
            </p:nvSpPr>
            <p:spPr>
              <a:xfrm>
                <a:off x="1590740" y="4562714"/>
                <a:ext cx="505948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6628" h="2025" extrusionOk="0">
                    <a:moveTo>
                      <a:pt x="863" y="0"/>
                    </a:moveTo>
                    <a:lnTo>
                      <a:pt x="0" y="2024"/>
                    </a:lnTo>
                    <a:lnTo>
                      <a:pt x="16628" y="2024"/>
                    </a:lnTo>
                    <a:lnTo>
                      <a:pt x="1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42"/>
              <p:cNvSpPr/>
              <p:nvPr/>
            </p:nvSpPr>
            <p:spPr>
              <a:xfrm>
                <a:off x="1527420" y="4711778"/>
                <a:ext cx="632618" cy="61585"/>
              </a:xfrm>
              <a:custGeom>
                <a:avLst/>
                <a:gdLst/>
                <a:ahLst/>
                <a:cxnLst/>
                <a:rect l="l" t="t" r="r" b="b"/>
                <a:pathLst>
                  <a:path w="20791" h="2024" extrusionOk="0">
                    <a:moveTo>
                      <a:pt x="862" y="0"/>
                    </a:moveTo>
                    <a:lnTo>
                      <a:pt x="0" y="2024"/>
                    </a:lnTo>
                    <a:lnTo>
                      <a:pt x="20790" y="2024"/>
                    </a:lnTo>
                    <a:lnTo>
                      <a:pt x="199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42"/>
              <p:cNvSpPr/>
              <p:nvPr/>
            </p:nvSpPr>
            <p:spPr>
              <a:xfrm>
                <a:off x="2115918" y="4637231"/>
                <a:ext cx="406937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3374" h="2025" extrusionOk="0">
                    <a:moveTo>
                      <a:pt x="0" y="1"/>
                    </a:moveTo>
                    <a:lnTo>
                      <a:pt x="863" y="2025"/>
                    </a:lnTo>
                    <a:lnTo>
                      <a:pt x="13374" y="2025"/>
                    </a:lnTo>
                    <a:lnTo>
                      <a:pt x="13374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42"/>
              <p:cNvSpPr/>
              <p:nvPr/>
            </p:nvSpPr>
            <p:spPr>
              <a:xfrm>
                <a:off x="1464070" y="4860812"/>
                <a:ext cx="759288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24954" h="2025" extrusionOk="0">
                    <a:moveTo>
                      <a:pt x="863" y="1"/>
                    </a:moveTo>
                    <a:lnTo>
                      <a:pt x="1" y="2024"/>
                    </a:lnTo>
                    <a:lnTo>
                      <a:pt x="24954" y="2024"/>
                    </a:lnTo>
                    <a:lnTo>
                      <a:pt x="2409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42"/>
              <p:cNvSpPr/>
              <p:nvPr/>
            </p:nvSpPr>
            <p:spPr>
              <a:xfrm>
                <a:off x="1387788" y="4264615"/>
                <a:ext cx="911486" cy="31858"/>
              </a:xfrm>
              <a:custGeom>
                <a:avLst/>
                <a:gdLst/>
                <a:ahLst/>
                <a:cxnLst/>
                <a:rect l="l" t="t" r="r" b="b"/>
                <a:pathLst>
                  <a:path w="29956" h="1047" extrusionOk="0">
                    <a:moveTo>
                      <a:pt x="1" y="0"/>
                    </a:moveTo>
                    <a:lnTo>
                      <a:pt x="1" y="1047"/>
                    </a:lnTo>
                    <a:lnTo>
                      <a:pt x="29956" y="1047"/>
                    </a:lnTo>
                    <a:lnTo>
                      <a:pt x="29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42"/>
              <p:cNvSpPr/>
              <p:nvPr/>
            </p:nvSpPr>
            <p:spPr>
              <a:xfrm>
                <a:off x="2179238" y="4786295"/>
                <a:ext cx="433196" cy="61616"/>
              </a:xfrm>
              <a:custGeom>
                <a:avLst/>
                <a:gdLst/>
                <a:ahLst/>
                <a:cxnLst/>
                <a:rect l="l" t="t" r="r" b="b"/>
                <a:pathLst>
                  <a:path w="14237" h="2025" extrusionOk="0">
                    <a:moveTo>
                      <a:pt x="1" y="0"/>
                    </a:moveTo>
                    <a:lnTo>
                      <a:pt x="863" y="2024"/>
                    </a:lnTo>
                    <a:lnTo>
                      <a:pt x="14236" y="2024"/>
                    </a:lnTo>
                    <a:lnTo>
                      <a:pt x="1423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42"/>
              <p:cNvSpPr/>
              <p:nvPr/>
            </p:nvSpPr>
            <p:spPr>
              <a:xfrm>
                <a:off x="2147746" y="4711778"/>
                <a:ext cx="419899" cy="61585"/>
              </a:xfrm>
              <a:custGeom>
                <a:avLst/>
                <a:gdLst/>
                <a:ahLst/>
                <a:cxnLst/>
                <a:rect l="l" t="t" r="r" b="b"/>
                <a:pathLst>
                  <a:path w="13800" h="2024" extrusionOk="0">
                    <a:moveTo>
                      <a:pt x="1" y="0"/>
                    </a:moveTo>
                    <a:lnTo>
                      <a:pt x="852" y="2024"/>
                    </a:lnTo>
                    <a:lnTo>
                      <a:pt x="13800" y="2024"/>
                    </a:lnTo>
                    <a:lnTo>
                      <a:pt x="1380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42"/>
              <p:cNvSpPr/>
              <p:nvPr/>
            </p:nvSpPr>
            <p:spPr>
              <a:xfrm>
                <a:off x="1387788" y="4309405"/>
                <a:ext cx="911486" cy="240408"/>
              </a:xfrm>
              <a:custGeom>
                <a:avLst/>
                <a:gdLst/>
                <a:ahLst/>
                <a:cxnLst/>
                <a:rect l="l" t="t" r="r" b="b"/>
                <a:pathLst>
                  <a:path w="29956" h="7901" extrusionOk="0">
                    <a:moveTo>
                      <a:pt x="1" y="0"/>
                    </a:moveTo>
                    <a:lnTo>
                      <a:pt x="1" y="7900"/>
                    </a:lnTo>
                    <a:lnTo>
                      <a:pt x="10362" y="7900"/>
                    </a:lnTo>
                    <a:lnTo>
                      <a:pt x="10362" y="5658"/>
                    </a:lnTo>
                    <a:cubicBezTo>
                      <a:pt x="10362" y="3381"/>
                      <a:pt x="12213" y="1530"/>
                      <a:pt x="14490" y="1530"/>
                    </a:cubicBezTo>
                    <a:cubicBezTo>
                      <a:pt x="16766" y="1530"/>
                      <a:pt x="18618" y="3381"/>
                      <a:pt x="18618" y="5658"/>
                    </a:cubicBezTo>
                    <a:lnTo>
                      <a:pt x="18618" y="7900"/>
                    </a:lnTo>
                    <a:lnTo>
                      <a:pt x="29956" y="7900"/>
                    </a:lnTo>
                    <a:lnTo>
                      <a:pt x="29956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4" name="Google Shape;564;p42"/>
          <p:cNvGrpSpPr/>
          <p:nvPr/>
        </p:nvGrpSpPr>
        <p:grpSpPr>
          <a:xfrm>
            <a:off x="426675" y="190362"/>
            <a:ext cx="8228996" cy="3034700"/>
            <a:chOff x="426675" y="190362"/>
            <a:chExt cx="8228996" cy="3034700"/>
          </a:xfrm>
        </p:grpSpPr>
        <p:grpSp>
          <p:nvGrpSpPr>
            <p:cNvPr id="565" name="Google Shape;565;p42"/>
            <p:cNvGrpSpPr/>
            <p:nvPr/>
          </p:nvGrpSpPr>
          <p:grpSpPr>
            <a:xfrm>
              <a:off x="426675" y="190362"/>
              <a:ext cx="8228996" cy="3034700"/>
              <a:chOff x="426675" y="190362"/>
              <a:chExt cx="8228996" cy="3034700"/>
            </a:xfrm>
          </p:grpSpPr>
          <p:sp>
            <p:nvSpPr>
              <p:cNvPr id="566" name="Google Shape;566;p42"/>
              <p:cNvSpPr/>
              <p:nvPr/>
            </p:nvSpPr>
            <p:spPr>
              <a:xfrm>
                <a:off x="1903086" y="939486"/>
                <a:ext cx="19132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42"/>
              <p:cNvSpPr/>
              <p:nvPr/>
            </p:nvSpPr>
            <p:spPr>
              <a:xfrm>
                <a:off x="5291303" y="190362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2" y="1518"/>
                      <a:pt x="46" y="1529"/>
                      <a:pt x="2" y="1529"/>
                    </a:cubicBezTo>
                    <a:cubicBezTo>
                      <a:pt x="1" y="1529"/>
                      <a:pt x="1" y="1529"/>
                      <a:pt x="1" y="1529"/>
                    </a:cubicBezTo>
                    <a:lnTo>
                      <a:pt x="1" y="1529"/>
                    </a:lnTo>
                    <a:cubicBezTo>
                      <a:pt x="1542" y="1541"/>
                      <a:pt x="1530" y="3093"/>
                      <a:pt x="1530" y="3093"/>
                    </a:cubicBezTo>
                    <a:cubicBezTo>
                      <a:pt x="1542" y="1564"/>
                      <a:pt x="3038" y="1552"/>
                      <a:pt x="3082" y="1552"/>
                    </a:cubicBezTo>
                    <a:cubicBezTo>
                      <a:pt x="3082" y="1552"/>
                      <a:pt x="3083" y="1552"/>
                      <a:pt x="3083" y="1552"/>
                    </a:cubicBezTo>
                    <a:cubicBezTo>
                      <a:pt x="1545" y="1541"/>
                      <a:pt x="1553" y="7"/>
                      <a:pt x="1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42"/>
              <p:cNvSpPr/>
              <p:nvPr/>
            </p:nvSpPr>
            <p:spPr>
              <a:xfrm>
                <a:off x="2656825" y="3130445"/>
                <a:ext cx="9458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3083" extrusionOk="0">
                    <a:moveTo>
                      <a:pt x="1552" y="1"/>
                    </a:moveTo>
                    <a:lnTo>
                      <a:pt x="1552" y="1"/>
                    </a:lnTo>
                    <a:cubicBezTo>
                      <a:pt x="1541" y="1519"/>
                      <a:pt x="45" y="1530"/>
                      <a:pt x="1" y="1530"/>
                    </a:cubicBezTo>
                    <a:cubicBezTo>
                      <a:pt x="0" y="1530"/>
                      <a:pt x="0" y="1530"/>
                      <a:pt x="0" y="1530"/>
                    </a:cubicBezTo>
                    <a:lnTo>
                      <a:pt x="0" y="1530"/>
                    </a:lnTo>
                    <a:cubicBezTo>
                      <a:pt x="1362" y="1540"/>
                      <a:pt x="1520" y="2746"/>
                      <a:pt x="1531" y="3025"/>
                    </a:cubicBezTo>
                    <a:lnTo>
                      <a:pt x="1531" y="3025"/>
                    </a:lnTo>
                    <a:cubicBezTo>
                      <a:pt x="1579" y="1564"/>
                      <a:pt x="3037" y="1553"/>
                      <a:pt x="3081" y="1553"/>
                    </a:cubicBezTo>
                    <a:cubicBezTo>
                      <a:pt x="3082" y="1553"/>
                      <a:pt x="3082" y="1553"/>
                      <a:pt x="3082" y="1553"/>
                    </a:cubicBezTo>
                    <a:cubicBezTo>
                      <a:pt x="1544" y="1542"/>
                      <a:pt x="1552" y="7"/>
                      <a:pt x="1552" y="1"/>
                    </a:cubicBezTo>
                    <a:close/>
                    <a:moveTo>
                      <a:pt x="1531" y="3025"/>
                    </a:moveTo>
                    <a:cubicBezTo>
                      <a:pt x="1530" y="3044"/>
                      <a:pt x="1530" y="3063"/>
                      <a:pt x="1529" y="3083"/>
                    </a:cubicBezTo>
                    <a:cubicBezTo>
                      <a:pt x="1531" y="3083"/>
                      <a:pt x="1532" y="3062"/>
                      <a:pt x="1531" y="30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42"/>
              <p:cNvSpPr/>
              <p:nvPr/>
            </p:nvSpPr>
            <p:spPr>
              <a:xfrm>
                <a:off x="957428" y="2693910"/>
                <a:ext cx="94986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94" extrusionOk="0">
                    <a:moveTo>
                      <a:pt x="1553" y="0"/>
                    </a:moveTo>
                    <a:cubicBezTo>
                      <a:pt x="1553" y="1553"/>
                      <a:pt x="1" y="1553"/>
                      <a:pt x="1" y="1553"/>
                    </a:cubicBezTo>
                    <a:cubicBezTo>
                      <a:pt x="1553" y="1553"/>
                      <a:pt x="1553" y="3094"/>
                      <a:pt x="1553" y="3094"/>
                    </a:cubicBezTo>
                    <a:cubicBezTo>
                      <a:pt x="1553" y="1553"/>
                      <a:pt x="3094" y="1553"/>
                      <a:pt x="3094" y="1553"/>
                    </a:cubicBezTo>
                    <a:cubicBezTo>
                      <a:pt x="1553" y="1553"/>
                      <a:pt x="1553" y="0"/>
                      <a:pt x="1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42"/>
              <p:cNvSpPr/>
              <p:nvPr/>
            </p:nvSpPr>
            <p:spPr>
              <a:xfrm>
                <a:off x="779637" y="414237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2" y="0"/>
                    </a:moveTo>
                    <a:lnTo>
                      <a:pt x="1552" y="0"/>
                    </a:lnTo>
                    <a:cubicBezTo>
                      <a:pt x="1541" y="1518"/>
                      <a:pt x="45" y="1529"/>
                      <a:pt x="1" y="1529"/>
                    </a:cubicBezTo>
                    <a:cubicBezTo>
                      <a:pt x="0" y="1529"/>
                      <a:pt x="0" y="1529"/>
                      <a:pt x="0" y="1529"/>
                    </a:cubicBezTo>
                    <a:lnTo>
                      <a:pt x="0" y="1529"/>
                    </a:lnTo>
                    <a:cubicBezTo>
                      <a:pt x="1541" y="1541"/>
                      <a:pt x="1529" y="3093"/>
                      <a:pt x="1529" y="3093"/>
                    </a:cubicBezTo>
                    <a:cubicBezTo>
                      <a:pt x="1541" y="1564"/>
                      <a:pt x="3048" y="1552"/>
                      <a:pt x="3092" y="1552"/>
                    </a:cubicBezTo>
                    <a:cubicBezTo>
                      <a:pt x="3093" y="1552"/>
                      <a:pt x="3093" y="1552"/>
                      <a:pt x="3093" y="1552"/>
                    </a:cubicBezTo>
                    <a:cubicBezTo>
                      <a:pt x="1542" y="1541"/>
                      <a:pt x="1552" y="3"/>
                      <a:pt x="1552" y="0"/>
                    </a:cubicBezTo>
                    <a:close/>
                  </a:path>
                </a:pathLst>
              </a:custGeom>
              <a:solidFill>
                <a:srgbClr val="8FDF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42"/>
              <p:cNvSpPr/>
              <p:nvPr/>
            </p:nvSpPr>
            <p:spPr>
              <a:xfrm>
                <a:off x="6379006" y="2032181"/>
                <a:ext cx="94955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3094" extrusionOk="0">
                    <a:moveTo>
                      <a:pt x="1553" y="0"/>
                    </a:moveTo>
                    <a:lnTo>
                      <a:pt x="1553" y="0"/>
                    </a:ln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363" y="1541"/>
                      <a:pt x="1521" y="2737"/>
                      <a:pt x="1531" y="3029"/>
                    </a:cubicBezTo>
                    <a:lnTo>
                      <a:pt x="1531" y="3029"/>
                    </a:lnTo>
                    <a:cubicBezTo>
                      <a:pt x="1583" y="1563"/>
                      <a:pt x="3049" y="1552"/>
                      <a:pt x="3093" y="1552"/>
                    </a:cubicBezTo>
                    <a:cubicBezTo>
                      <a:pt x="3093" y="1552"/>
                      <a:pt x="3094" y="1552"/>
                      <a:pt x="3094" y="1552"/>
                    </a:cubicBezTo>
                    <a:cubicBezTo>
                      <a:pt x="1545" y="1541"/>
                      <a:pt x="1553" y="8"/>
                      <a:pt x="1553" y="0"/>
                    </a:cubicBezTo>
                    <a:close/>
                    <a:moveTo>
                      <a:pt x="1531" y="3029"/>
                    </a:moveTo>
                    <a:lnTo>
                      <a:pt x="1531" y="3029"/>
                    </a:lnTo>
                    <a:cubicBezTo>
                      <a:pt x="1530" y="3050"/>
                      <a:pt x="1530" y="3072"/>
                      <a:pt x="1530" y="3093"/>
                    </a:cubicBezTo>
                    <a:cubicBezTo>
                      <a:pt x="1531" y="3093"/>
                      <a:pt x="1533" y="3070"/>
                      <a:pt x="1531" y="302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42"/>
              <p:cNvSpPr/>
              <p:nvPr/>
            </p:nvSpPr>
            <p:spPr>
              <a:xfrm>
                <a:off x="2790499" y="1977390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2" y="0"/>
                    </a:moveTo>
                    <a:cubicBezTo>
                      <a:pt x="1542" y="1553"/>
                      <a:pt x="1" y="1553"/>
                      <a:pt x="1" y="1553"/>
                    </a:cubicBezTo>
                    <a:cubicBezTo>
                      <a:pt x="1542" y="1553"/>
                      <a:pt x="1542" y="3082"/>
                      <a:pt x="1542" y="3093"/>
                    </a:cubicBezTo>
                    <a:cubicBezTo>
                      <a:pt x="1542" y="1553"/>
                      <a:pt x="3083" y="1553"/>
                      <a:pt x="3083" y="1553"/>
                    </a:cubicBezTo>
                    <a:cubicBezTo>
                      <a:pt x="1542" y="1553"/>
                      <a:pt x="1542" y="0"/>
                      <a:pt x="1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2"/>
              <p:cNvSpPr/>
              <p:nvPr/>
            </p:nvSpPr>
            <p:spPr>
              <a:xfrm>
                <a:off x="1951435" y="1391527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1"/>
                    </a:moveTo>
                    <a:cubicBezTo>
                      <a:pt x="1541" y="1542"/>
                      <a:pt x="0" y="1542"/>
                      <a:pt x="0" y="1542"/>
                    </a:cubicBezTo>
                    <a:cubicBezTo>
                      <a:pt x="1541" y="1542"/>
                      <a:pt x="1541" y="3094"/>
                      <a:pt x="1541" y="3094"/>
                    </a:cubicBezTo>
                    <a:cubicBezTo>
                      <a:pt x="1541" y="1542"/>
                      <a:pt x="3082" y="1542"/>
                      <a:pt x="3082" y="1542"/>
                    </a:cubicBezTo>
                    <a:cubicBezTo>
                      <a:pt x="1541" y="1542"/>
                      <a:pt x="1541" y="1"/>
                      <a:pt x="15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2"/>
              <p:cNvSpPr/>
              <p:nvPr/>
            </p:nvSpPr>
            <p:spPr>
              <a:xfrm>
                <a:off x="426675" y="2437587"/>
                <a:ext cx="94617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83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82"/>
                      <a:pt x="1541" y="3082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2"/>
              <p:cNvSpPr/>
              <p:nvPr/>
            </p:nvSpPr>
            <p:spPr>
              <a:xfrm>
                <a:off x="521291" y="1240524"/>
                <a:ext cx="94617" cy="94955"/>
              </a:xfrm>
              <a:custGeom>
                <a:avLst/>
                <a:gdLst/>
                <a:ahLst/>
                <a:cxnLst/>
                <a:rect l="l" t="t" r="r" b="b"/>
                <a:pathLst>
                  <a:path w="3083" h="3094" extrusionOk="0">
                    <a:moveTo>
                      <a:pt x="1541" y="0"/>
                    </a:moveTo>
                    <a:cubicBezTo>
                      <a:pt x="1541" y="1541"/>
                      <a:pt x="0" y="1541"/>
                      <a:pt x="0" y="1541"/>
                    </a:cubicBezTo>
                    <a:cubicBezTo>
                      <a:pt x="1541" y="1541"/>
                      <a:pt x="1541" y="3093"/>
                      <a:pt x="1541" y="3093"/>
                    </a:cubicBezTo>
                    <a:cubicBezTo>
                      <a:pt x="1541" y="1541"/>
                      <a:pt x="3082" y="1541"/>
                      <a:pt x="3082" y="1541"/>
                    </a:cubicBezTo>
                    <a:cubicBezTo>
                      <a:pt x="1541" y="1541"/>
                      <a:pt x="1541" y="0"/>
                      <a:pt x="15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2"/>
              <p:cNvSpPr/>
              <p:nvPr/>
            </p:nvSpPr>
            <p:spPr>
              <a:xfrm>
                <a:off x="6426954" y="509207"/>
                <a:ext cx="94986" cy="94617"/>
              </a:xfrm>
              <a:custGeom>
                <a:avLst/>
                <a:gdLst/>
                <a:ahLst/>
                <a:cxnLst/>
                <a:rect l="l" t="t" r="r" b="b"/>
                <a:pathLst>
                  <a:path w="3095" h="3083" extrusionOk="0">
                    <a:moveTo>
                      <a:pt x="1553" y="1"/>
                    </a:moveTo>
                    <a:cubicBezTo>
                      <a:pt x="1553" y="1542"/>
                      <a:pt x="1" y="1542"/>
                      <a:pt x="1" y="1542"/>
                    </a:cubicBezTo>
                    <a:cubicBezTo>
                      <a:pt x="1553" y="1542"/>
                      <a:pt x="1553" y="3082"/>
                      <a:pt x="1553" y="3082"/>
                    </a:cubicBezTo>
                    <a:cubicBezTo>
                      <a:pt x="1553" y="1542"/>
                      <a:pt x="3094" y="1542"/>
                      <a:pt x="3094" y="1542"/>
                    </a:cubicBezTo>
                    <a:cubicBezTo>
                      <a:pt x="1553" y="1542"/>
                      <a:pt x="1553" y="1"/>
                      <a:pt x="1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2"/>
              <p:cNvSpPr/>
              <p:nvPr/>
            </p:nvSpPr>
            <p:spPr>
              <a:xfrm>
                <a:off x="7008848" y="1192340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2"/>
              <p:cNvSpPr/>
              <p:nvPr/>
            </p:nvSpPr>
            <p:spPr>
              <a:xfrm>
                <a:off x="8273059" y="1786100"/>
                <a:ext cx="19129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3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2"/>
              <p:cNvSpPr/>
              <p:nvPr/>
            </p:nvSpPr>
            <p:spPr>
              <a:xfrm>
                <a:off x="1463863" y="2174803"/>
                <a:ext cx="191291" cy="191321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34" extrusionOk="0">
                    <a:moveTo>
                      <a:pt x="3139" y="1"/>
                    </a:moveTo>
                    <a:cubicBezTo>
                      <a:pt x="3117" y="3094"/>
                      <a:pt x="46" y="3106"/>
                      <a:pt x="1" y="3106"/>
                    </a:cubicBezTo>
                    <a:cubicBezTo>
                      <a:pt x="0" y="3106"/>
                      <a:pt x="0" y="3106"/>
                      <a:pt x="0" y="3106"/>
                    </a:cubicBezTo>
                    <a:lnTo>
                      <a:pt x="0" y="3106"/>
                    </a:lnTo>
                    <a:cubicBezTo>
                      <a:pt x="3116" y="3117"/>
                      <a:pt x="3093" y="6233"/>
                      <a:pt x="3093" y="6233"/>
                    </a:cubicBezTo>
                    <a:cubicBezTo>
                      <a:pt x="3116" y="3162"/>
                      <a:pt x="6143" y="3140"/>
                      <a:pt x="6231" y="3140"/>
                    </a:cubicBezTo>
                    <a:cubicBezTo>
                      <a:pt x="6232" y="3140"/>
                      <a:pt x="6233" y="3140"/>
                      <a:pt x="6233" y="3140"/>
                    </a:cubicBezTo>
                    <a:cubicBezTo>
                      <a:pt x="3120" y="3117"/>
                      <a:pt x="3139" y="8"/>
                      <a:pt x="31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2"/>
              <p:cNvSpPr/>
              <p:nvPr/>
            </p:nvSpPr>
            <p:spPr>
              <a:xfrm>
                <a:off x="995355" y="593104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1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33"/>
                      <a:pt x="3117" y="6233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1"/>
                      <a:pt x="3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2"/>
              <p:cNvSpPr/>
              <p:nvPr/>
            </p:nvSpPr>
            <p:spPr>
              <a:xfrm>
                <a:off x="7503637" y="827235"/>
                <a:ext cx="191321" cy="191291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33" extrusionOk="0">
                    <a:moveTo>
                      <a:pt x="3117" y="0"/>
                    </a:moveTo>
                    <a:cubicBezTo>
                      <a:pt x="3117" y="3116"/>
                      <a:pt x="1" y="3116"/>
                      <a:pt x="1" y="3116"/>
                    </a:cubicBezTo>
                    <a:cubicBezTo>
                      <a:pt x="3117" y="3116"/>
                      <a:pt x="3117" y="6232"/>
                      <a:pt x="3117" y="6232"/>
                    </a:cubicBezTo>
                    <a:cubicBezTo>
                      <a:pt x="3117" y="3116"/>
                      <a:pt x="6233" y="3116"/>
                      <a:pt x="6233" y="3116"/>
                    </a:cubicBezTo>
                    <a:cubicBezTo>
                      <a:pt x="3117" y="3116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2"/>
              <p:cNvSpPr/>
              <p:nvPr/>
            </p:nvSpPr>
            <p:spPr>
              <a:xfrm>
                <a:off x="8130653" y="285328"/>
                <a:ext cx="19129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3" h="6222" extrusionOk="0">
                    <a:moveTo>
                      <a:pt x="3116" y="0"/>
                    </a:moveTo>
                    <a:cubicBezTo>
                      <a:pt x="3116" y="3117"/>
                      <a:pt x="0" y="3117"/>
                      <a:pt x="0" y="3117"/>
                    </a:cubicBezTo>
                    <a:cubicBezTo>
                      <a:pt x="3116" y="3117"/>
                      <a:pt x="3116" y="6221"/>
                      <a:pt x="3116" y="6221"/>
                    </a:cubicBezTo>
                    <a:cubicBezTo>
                      <a:pt x="3116" y="3117"/>
                      <a:pt x="6233" y="3117"/>
                      <a:pt x="6233" y="3117"/>
                    </a:cubicBezTo>
                    <a:cubicBezTo>
                      <a:pt x="3116" y="3117"/>
                      <a:pt x="3116" y="0"/>
                      <a:pt x="3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2"/>
              <p:cNvSpPr/>
              <p:nvPr/>
            </p:nvSpPr>
            <p:spPr>
              <a:xfrm>
                <a:off x="8464349" y="910361"/>
                <a:ext cx="191321" cy="190953"/>
              </a:xfrm>
              <a:custGeom>
                <a:avLst/>
                <a:gdLst/>
                <a:ahLst/>
                <a:cxnLst/>
                <a:rect l="l" t="t" r="r" b="b"/>
                <a:pathLst>
                  <a:path w="6234" h="6222" extrusionOk="0">
                    <a:moveTo>
                      <a:pt x="3117" y="0"/>
                    </a:moveTo>
                    <a:cubicBezTo>
                      <a:pt x="3117" y="3117"/>
                      <a:pt x="1" y="3117"/>
                      <a:pt x="1" y="3117"/>
                    </a:cubicBezTo>
                    <a:cubicBezTo>
                      <a:pt x="3117" y="3117"/>
                      <a:pt x="3117" y="6221"/>
                      <a:pt x="3117" y="6221"/>
                    </a:cubicBezTo>
                    <a:cubicBezTo>
                      <a:pt x="3117" y="3117"/>
                      <a:pt x="6233" y="3117"/>
                      <a:pt x="6233" y="3117"/>
                    </a:cubicBezTo>
                    <a:cubicBezTo>
                      <a:pt x="3117" y="3117"/>
                      <a:pt x="3117" y="0"/>
                      <a:pt x="31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4" name="Google Shape;584;p42"/>
            <p:cNvSpPr/>
            <p:nvPr/>
          </p:nvSpPr>
          <p:spPr>
            <a:xfrm>
              <a:off x="2925285" y="294252"/>
              <a:ext cx="94617" cy="94955"/>
            </a:xfrm>
            <a:custGeom>
              <a:avLst/>
              <a:gdLst/>
              <a:ahLst/>
              <a:cxnLst/>
              <a:rect l="l" t="t" r="r" b="b"/>
              <a:pathLst>
                <a:path w="3083" h="3094" extrusionOk="0">
                  <a:moveTo>
                    <a:pt x="1541" y="1"/>
                  </a:moveTo>
                  <a:cubicBezTo>
                    <a:pt x="1541" y="1542"/>
                    <a:pt x="0" y="1542"/>
                    <a:pt x="0" y="1542"/>
                  </a:cubicBezTo>
                  <a:cubicBezTo>
                    <a:pt x="1541" y="1542"/>
                    <a:pt x="1541" y="3094"/>
                    <a:pt x="1541" y="3094"/>
                  </a:cubicBezTo>
                  <a:cubicBezTo>
                    <a:pt x="1541" y="1542"/>
                    <a:pt x="3082" y="1542"/>
                    <a:pt x="3082" y="1542"/>
                  </a:cubicBezTo>
                  <a:cubicBezTo>
                    <a:pt x="1541" y="1542"/>
                    <a:pt x="1541" y="1"/>
                    <a:pt x="15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42"/>
          <p:cNvGrpSpPr/>
          <p:nvPr/>
        </p:nvGrpSpPr>
        <p:grpSpPr>
          <a:xfrm>
            <a:off x="779624" y="1446120"/>
            <a:ext cx="5932357" cy="1915613"/>
            <a:chOff x="779624" y="1446120"/>
            <a:chExt cx="5932357" cy="1915613"/>
          </a:xfrm>
        </p:grpSpPr>
        <p:sp>
          <p:nvSpPr>
            <p:cNvPr id="586" name="Google Shape;586;p42"/>
            <p:cNvSpPr/>
            <p:nvPr/>
          </p:nvSpPr>
          <p:spPr>
            <a:xfrm>
              <a:off x="6140963" y="2850162"/>
              <a:ext cx="571018" cy="511572"/>
            </a:xfrm>
            <a:custGeom>
              <a:avLst/>
              <a:gdLst/>
              <a:ahLst/>
              <a:cxnLst/>
              <a:rect l="l" t="t" r="r" b="b"/>
              <a:pathLst>
                <a:path w="18606" h="16669" extrusionOk="0">
                  <a:moveTo>
                    <a:pt x="5756" y="1"/>
                  </a:moveTo>
                  <a:cubicBezTo>
                    <a:pt x="5578" y="1"/>
                    <a:pt x="5398" y="21"/>
                    <a:pt x="5221" y="64"/>
                  </a:cubicBezTo>
                  <a:lnTo>
                    <a:pt x="8636" y="6193"/>
                  </a:lnTo>
                  <a:lnTo>
                    <a:pt x="8521" y="6227"/>
                  </a:lnTo>
                  <a:cubicBezTo>
                    <a:pt x="6555" y="6802"/>
                    <a:pt x="3197" y="8585"/>
                    <a:pt x="3197" y="8585"/>
                  </a:cubicBezTo>
                  <a:lnTo>
                    <a:pt x="1484" y="7251"/>
                  </a:lnTo>
                  <a:lnTo>
                    <a:pt x="1" y="7688"/>
                  </a:lnTo>
                  <a:lnTo>
                    <a:pt x="1357" y="9999"/>
                  </a:lnTo>
                  <a:lnTo>
                    <a:pt x="1461" y="12678"/>
                  </a:lnTo>
                  <a:lnTo>
                    <a:pt x="2944" y="12253"/>
                  </a:lnTo>
                  <a:lnTo>
                    <a:pt x="3669" y="10206"/>
                  </a:lnTo>
                  <a:cubicBezTo>
                    <a:pt x="3669" y="10206"/>
                    <a:pt x="7452" y="9907"/>
                    <a:pt x="9418" y="9332"/>
                  </a:cubicBezTo>
                  <a:lnTo>
                    <a:pt x="9533" y="9286"/>
                  </a:lnTo>
                  <a:lnTo>
                    <a:pt x="9533" y="9286"/>
                  </a:lnTo>
                  <a:lnTo>
                    <a:pt x="8717" y="16668"/>
                  </a:lnTo>
                  <a:lnTo>
                    <a:pt x="9959" y="16300"/>
                  </a:lnTo>
                  <a:cubicBezTo>
                    <a:pt x="10752" y="16024"/>
                    <a:pt x="11339" y="15335"/>
                    <a:pt x="11477" y="14507"/>
                  </a:cubicBezTo>
                  <a:cubicBezTo>
                    <a:pt x="11660" y="13460"/>
                    <a:pt x="12603" y="10022"/>
                    <a:pt x="13098" y="8251"/>
                  </a:cubicBezTo>
                  <a:lnTo>
                    <a:pt x="15927" y="7423"/>
                  </a:lnTo>
                  <a:cubicBezTo>
                    <a:pt x="15927" y="7423"/>
                    <a:pt x="18606" y="6411"/>
                    <a:pt x="18215" y="5077"/>
                  </a:cubicBezTo>
                  <a:cubicBezTo>
                    <a:pt x="18007" y="4368"/>
                    <a:pt x="17118" y="4202"/>
                    <a:pt x="16332" y="4202"/>
                  </a:cubicBezTo>
                  <a:cubicBezTo>
                    <a:pt x="15641" y="4202"/>
                    <a:pt x="15030" y="4330"/>
                    <a:pt x="15030" y="4330"/>
                  </a:cubicBezTo>
                  <a:lnTo>
                    <a:pt x="12189" y="5158"/>
                  </a:lnTo>
                  <a:cubicBezTo>
                    <a:pt x="10821" y="3928"/>
                    <a:pt x="8176" y="1536"/>
                    <a:pt x="7463" y="765"/>
                  </a:cubicBezTo>
                  <a:cubicBezTo>
                    <a:pt x="7022" y="270"/>
                    <a:pt x="6398" y="1"/>
                    <a:pt x="57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2"/>
            <p:cNvSpPr/>
            <p:nvPr/>
          </p:nvSpPr>
          <p:spPr>
            <a:xfrm>
              <a:off x="779624" y="1446120"/>
              <a:ext cx="608874" cy="586051"/>
            </a:xfrm>
            <a:custGeom>
              <a:avLst/>
              <a:gdLst/>
              <a:ahLst/>
              <a:cxnLst/>
              <a:rect l="l" t="t" r="r" b="b"/>
              <a:pathLst>
                <a:path w="36602" h="35230" extrusionOk="0">
                  <a:moveTo>
                    <a:pt x="27175" y="20664"/>
                  </a:moveTo>
                  <a:cubicBezTo>
                    <a:pt x="27182" y="20664"/>
                    <a:pt x="27189" y="20664"/>
                    <a:pt x="27195" y="20664"/>
                  </a:cubicBezTo>
                  <a:cubicBezTo>
                    <a:pt x="27977" y="20664"/>
                    <a:pt x="28380" y="21619"/>
                    <a:pt x="27816" y="22171"/>
                  </a:cubicBezTo>
                  <a:cubicBezTo>
                    <a:pt x="27638" y="22349"/>
                    <a:pt x="27418" y="22429"/>
                    <a:pt x="27201" y="22429"/>
                  </a:cubicBezTo>
                  <a:cubicBezTo>
                    <a:pt x="26747" y="22429"/>
                    <a:pt x="26310" y="22079"/>
                    <a:pt x="26310" y="21550"/>
                  </a:cubicBezTo>
                  <a:cubicBezTo>
                    <a:pt x="26310" y="21062"/>
                    <a:pt x="26690" y="20664"/>
                    <a:pt x="27175" y="20664"/>
                  </a:cubicBezTo>
                  <a:close/>
                  <a:moveTo>
                    <a:pt x="22416" y="22074"/>
                  </a:moveTo>
                  <a:cubicBezTo>
                    <a:pt x="23188" y="22074"/>
                    <a:pt x="23930" y="22671"/>
                    <a:pt x="23930" y="23574"/>
                  </a:cubicBezTo>
                  <a:cubicBezTo>
                    <a:pt x="23930" y="24413"/>
                    <a:pt x="23251" y="25080"/>
                    <a:pt x="22423" y="25080"/>
                  </a:cubicBezTo>
                  <a:cubicBezTo>
                    <a:pt x="21090" y="25080"/>
                    <a:pt x="20411" y="23459"/>
                    <a:pt x="21366" y="22516"/>
                  </a:cubicBezTo>
                  <a:cubicBezTo>
                    <a:pt x="21671" y="22211"/>
                    <a:pt x="22047" y="22074"/>
                    <a:pt x="22416" y="22074"/>
                  </a:cubicBezTo>
                  <a:close/>
                  <a:moveTo>
                    <a:pt x="28727" y="24723"/>
                  </a:moveTo>
                  <a:cubicBezTo>
                    <a:pt x="29931" y="24723"/>
                    <a:pt x="31082" y="25654"/>
                    <a:pt x="31082" y="27069"/>
                  </a:cubicBezTo>
                  <a:cubicBezTo>
                    <a:pt x="31082" y="28357"/>
                    <a:pt x="30036" y="29404"/>
                    <a:pt x="28748" y="29415"/>
                  </a:cubicBezTo>
                  <a:cubicBezTo>
                    <a:pt x="26655" y="29415"/>
                    <a:pt x="25609" y="26885"/>
                    <a:pt x="27081" y="25414"/>
                  </a:cubicBezTo>
                  <a:cubicBezTo>
                    <a:pt x="27561" y="24937"/>
                    <a:pt x="28150" y="24723"/>
                    <a:pt x="28727" y="24723"/>
                  </a:cubicBezTo>
                  <a:close/>
                  <a:moveTo>
                    <a:pt x="18985" y="1"/>
                  </a:moveTo>
                  <a:cubicBezTo>
                    <a:pt x="11856" y="12"/>
                    <a:pt x="5439" y="4301"/>
                    <a:pt x="2714" y="10879"/>
                  </a:cubicBezTo>
                  <a:cubicBezTo>
                    <a:pt x="0" y="17456"/>
                    <a:pt x="1507" y="25034"/>
                    <a:pt x="6543" y="30071"/>
                  </a:cubicBezTo>
                  <a:cubicBezTo>
                    <a:pt x="9912" y="33440"/>
                    <a:pt x="14418" y="35229"/>
                    <a:pt x="19001" y="35229"/>
                  </a:cubicBezTo>
                  <a:cubicBezTo>
                    <a:pt x="21270" y="35229"/>
                    <a:pt x="23557" y="34791"/>
                    <a:pt x="25735" y="33888"/>
                  </a:cubicBezTo>
                  <a:cubicBezTo>
                    <a:pt x="32313" y="31163"/>
                    <a:pt x="36602" y="24735"/>
                    <a:pt x="36602" y="17617"/>
                  </a:cubicBezTo>
                  <a:cubicBezTo>
                    <a:pt x="36602" y="7889"/>
                    <a:pt x="28713" y="1"/>
                    <a:pt x="18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577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143" y="-133815"/>
            <a:ext cx="7448550" cy="547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body" idx="1"/>
          </p:nvPr>
        </p:nvSpPr>
        <p:spPr>
          <a:xfrm>
            <a:off x="489775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2"/>
          </p:nvPr>
        </p:nvSpPr>
        <p:spPr>
          <a:xfrm>
            <a:off x="2415136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3"/>
          </p:nvPr>
        </p:nvSpPr>
        <p:spPr>
          <a:xfrm>
            <a:off x="4340497" y="2312475"/>
            <a:ext cx="1831500" cy="261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>
            <a:spLocks noGrp="1"/>
          </p:cNvSpPr>
          <p:nvPr>
            <p:ph type="ctrTitle" idx="4294967295"/>
          </p:nvPr>
        </p:nvSpPr>
        <p:spPr>
          <a:xfrm>
            <a:off x="685800" y="64800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89,526,124$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0" name="Google Shape;180;p28"/>
          <p:cNvSpPr txBox="1">
            <a:spLocks noGrp="1"/>
          </p:cNvSpPr>
          <p:nvPr>
            <p:ph type="subTitle" idx="4294967295"/>
          </p:nvPr>
        </p:nvSpPr>
        <p:spPr>
          <a:xfrm>
            <a:off x="685800" y="1258909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That’s a lot of money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81" name="Google Shape;181;p28"/>
          <p:cNvSpPr txBox="1">
            <a:spLocks noGrp="1"/>
          </p:cNvSpPr>
          <p:nvPr>
            <p:ph type="ctrTitle" idx="4294967295"/>
          </p:nvPr>
        </p:nvSpPr>
        <p:spPr>
          <a:xfrm>
            <a:off x="685800" y="327690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100%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28"/>
          <p:cNvSpPr txBox="1">
            <a:spLocks noGrp="1"/>
          </p:cNvSpPr>
          <p:nvPr>
            <p:ph type="subTitle" idx="4294967295"/>
          </p:nvPr>
        </p:nvSpPr>
        <p:spPr>
          <a:xfrm>
            <a:off x="685800" y="3887809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Total success!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83" name="Google Shape;183;p28"/>
          <p:cNvSpPr txBox="1">
            <a:spLocks noGrp="1"/>
          </p:cNvSpPr>
          <p:nvPr>
            <p:ph type="ctrTitle" idx="4294967295"/>
          </p:nvPr>
        </p:nvSpPr>
        <p:spPr>
          <a:xfrm>
            <a:off x="685800" y="1962450"/>
            <a:ext cx="7772400" cy="89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185,244 users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4" name="Google Shape;184;p28"/>
          <p:cNvSpPr txBox="1">
            <a:spLocks noGrp="1"/>
          </p:cNvSpPr>
          <p:nvPr>
            <p:ph type="subTitle" idx="4294967295"/>
          </p:nvPr>
        </p:nvSpPr>
        <p:spPr>
          <a:xfrm>
            <a:off x="685800" y="2573359"/>
            <a:ext cx="7772400" cy="4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And a lot of users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185" name="Google Shape;185;p28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659" y="-6290"/>
            <a:ext cx="7389541" cy="5291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75" y="0"/>
            <a:ext cx="80367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0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6131" y="3248479"/>
            <a:ext cx="5981039" cy="1159800"/>
          </a:xfrm>
        </p:spPr>
        <p:txBody>
          <a:bodyPr/>
          <a:lstStyle/>
          <a:p>
            <a:r>
              <a:rPr lang="en-US" sz="1800" dirty="0"/>
              <a:t>https://www.youtube.com/watch?v=ke6JNVK3AWQ&amp;ab_channel=womel</a:t>
            </a:r>
          </a:p>
        </p:txBody>
      </p:sp>
    </p:spTree>
    <p:extLst>
      <p:ext uri="{BB962C8B-B14F-4D97-AF65-F5344CB8AC3E}">
        <p14:creationId xmlns:p14="http://schemas.microsoft.com/office/powerpoint/2010/main" val="282615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title" idx="4294967295"/>
          </p:nvPr>
        </p:nvSpPr>
        <p:spPr>
          <a:xfrm>
            <a:off x="2194950" y="2714525"/>
            <a:ext cx="4754100" cy="138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Want big impact?</a:t>
            </a:r>
            <a:endParaRPr sz="1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Use big image.</a:t>
            </a:r>
            <a:endParaRPr sz="14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26</a:t>
            </a:fld>
            <a:endParaRPr>
              <a:solidFill>
                <a:srgbClr val="9999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6"/>
          <p:cNvSpPr txBox="1">
            <a:spLocks noGrp="1"/>
          </p:cNvSpPr>
          <p:nvPr>
            <p:ph type="ctrTitle" idx="4294967295"/>
          </p:nvPr>
        </p:nvSpPr>
        <p:spPr>
          <a:xfrm>
            <a:off x="2140050" y="872875"/>
            <a:ext cx="4863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Thanks!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251" name="Google Shape;251;p36"/>
          <p:cNvSpPr txBox="1">
            <a:spLocks noGrp="1"/>
          </p:cNvSpPr>
          <p:nvPr>
            <p:ph type="subTitle" idx="4294967295"/>
          </p:nvPr>
        </p:nvSpPr>
        <p:spPr>
          <a:xfrm>
            <a:off x="2140050" y="2072430"/>
            <a:ext cx="4863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Any questions?</a:t>
            </a:r>
            <a:endParaRPr sz="3600">
              <a:solidFill>
                <a:srgbClr val="FFFFFF"/>
              </a:solidFill>
            </a:endParaRPr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4294967295"/>
          </p:nvPr>
        </p:nvSpPr>
        <p:spPr>
          <a:xfrm>
            <a:off x="2140050" y="2896928"/>
            <a:ext cx="4863900" cy="13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You can find me at: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@username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FF"/>
                </a:solidFill>
              </a:rPr>
              <a:t>user@mail.me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253" name="Google Shape;253;p36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278" y="-76250"/>
            <a:ext cx="7303443" cy="5361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5"/>
          <p:cNvSpPr txBox="1">
            <a:spLocks noGrp="1"/>
          </p:cNvSpPr>
          <p:nvPr>
            <p:ph type="title"/>
          </p:nvPr>
        </p:nvSpPr>
        <p:spPr>
          <a:xfrm>
            <a:off x="457200" y="1348975"/>
            <a:ext cx="55113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52" name="Google Shape;152;p25"/>
          <p:cNvGraphicFramePr/>
          <p:nvPr/>
        </p:nvGraphicFramePr>
        <p:xfrm>
          <a:off x="573800" y="2451781"/>
          <a:ext cx="4862100" cy="2123100"/>
        </p:xfrm>
        <a:graphic>
          <a:graphicData uri="http://schemas.openxmlformats.org/drawingml/2006/table">
            <a:tbl>
              <a:tblPr>
                <a:noFill/>
                <a:tableStyleId>{D72CA2BB-E1DB-496B-9960-8FCA6DD8DBBB}</a:tableStyleId>
              </a:tblPr>
              <a:tblGrid>
                <a:gridCol w="121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5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07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A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B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C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Yellow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10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20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7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Blue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30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15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10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7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Orange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5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24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666666"/>
                          </a:solidFill>
                          <a:latin typeface="Lato Light"/>
                          <a:ea typeface="Lato Light"/>
                          <a:cs typeface="Lato Light"/>
                          <a:sym typeface="Lato Light"/>
                        </a:rPr>
                        <a:t>16</a:t>
                      </a:r>
                      <a:endParaRPr sz="1100">
                        <a:solidFill>
                          <a:srgbClr val="666666"/>
                        </a:solidFill>
                        <a:latin typeface="Lato Light"/>
                        <a:ea typeface="Lato Light"/>
                        <a:cs typeface="Lato Light"/>
                        <a:sym typeface="Lato Light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97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250270" y="52039"/>
            <a:ext cx="3734433" cy="851786"/>
          </a:xfrm>
          <a:prstGeom prst="rect">
            <a:avLst/>
          </a:prstGeom>
          <a:solidFill>
            <a:srgbClr val="FFFF00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Get started</a:t>
            </a:r>
            <a:endParaRPr dirty="0"/>
          </a:p>
        </p:txBody>
      </p:sp>
      <p:sp>
        <p:nvSpPr>
          <p:cNvPr id="66" name="Google Shape;66;p14"/>
          <p:cNvSpPr txBox="1">
            <a:spLocks noGrp="1"/>
          </p:cNvSpPr>
          <p:nvPr>
            <p:ph type="body" idx="2"/>
          </p:nvPr>
        </p:nvSpPr>
        <p:spPr>
          <a:xfrm>
            <a:off x="2515940" y="1089449"/>
            <a:ext cx="4189227" cy="43123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-US" sz="2400" b="1" dirty="0"/>
              <a:t>What is “frontier”?</a:t>
            </a: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-US" sz="2400" b="1" dirty="0"/>
              <a:t>What  American movies about the Old West have you seen?</a:t>
            </a: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-US" sz="2400" b="1" dirty="0"/>
              <a:t>What are the characteristics of American movies  heroes?</a:t>
            </a:r>
          </a:p>
          <a:p>
            <a:pPr marL="228600" lvl="0" indent="-228600" algn="l" rtl="0">
              <a:spcBef>
                <a:spcPts val="600"/>
              </a:spcBef>
              <a:spcAft>
                <a:spcPts val="0"/>
              </a:spcAft>
              <a:buAutoNum type="arabicParenR"/>
            </a:pPr>
            <a:r>
              <a:rPr lang="en-US" sz="2400" b="1" dirty="0"/>
              <a:t>Why do so many Americans own guns?</a:t>
            </a:r>
            <a:endParaRPr sz="2400" dirty="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b="1" dirty="0"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1"/>
          </p:nvPr>
        </p:nvSpPr>
        <p:spPr>
          <a:xfrm>
            <a:off x="0" y="1654264"/>
            <a:ext cx="2420247" cy="14606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dirty="0"/>
              <a:t>Frontier (n) 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300" dirty="0"/>
              <a:t>Heritage (n) </a:t>
            </a:r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build="p"/>
      <p:bldP spid="67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/>
          <p:nvPr/>
        </p:nvSpPr>
        <p:spPr>
          <a:xfrm>
            <a:off x="1328047" y="949025"/>
            <a:ext cx="6545104" cy="311794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title" idx="4294967295"/>
          </p:nvPr>
        </p:nvSpPr>
        <p:spPr>
          <a:xfrm>
            <a:off x="1816350" y="167825"/>
            <a:ext cx="5511300" cy="4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666666"/>
                </a:solidFill>
                <a:latin typeface="Lato Light"/>
                <a:ea typeface="Lato Light"/>
                <a:cs typeface="Lato Light"/>
                <a:sym typeface="Lato Light"/>
              </a:rPr>
              <a:t>Maps</a:t>
            </a:r>
            <a:endParaRPr sz="1400">
              <a:solidFill>
                <a:srgbClr val="666666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0" name="Google Shape;160;p26"/>
          <p:cNvSpPr/>
          <p:nvPr/>
        </p:nvSpPr>
        <p:spPr>
          <a:xfrm>
            <a:off x="2504325" y="1550075"/>
            <a:ext cx="655200" cy="2028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our office</a:t>
            </a:r>
            <a:endParaRPr sz="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61" name="Google Shape;161;p26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30</a:t>
            </a:fld>
            <a:endParaRPr>
              <a:solidFill>
                <a:srgbClr val="999999"/>
              </a:solidFill>
            </a:endParaRPr>
          </a:p>
        </p:txBody>
      </p:sp>
      <p:sp>
        <p:nvSpPr>
          <p:cNvPr id="162" name="Google Shape;162;p26"/>
          <p:cNvSpPr/>
          <p:nvPr/>
        </p:nvSpPr>
        <p:spPr>
          <a:xfrm>
            <a:off x="1863218" y="19265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6"/>
          <p:cNvSpPr/>
          <p:nvPr/>
        </p:nvSpPr>
        <p:spPr>
          <a:xfrm>
            <a:off x="3191493" y="3175474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6"/>
          <p:cNvSpPr/>
          <p:nvPr/>
        </p:nvSpPr>
        <p:spPr>
          <a:xfrm>
            <a:off x="4029193" y="17119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6"/>
          <p:cNvSpPr/>
          <p:nvPr/>
        </p:nvSpPr>
        <p:spPr>
          <a:xfrm>
            <a:off x="6316893" y="213124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6"/>
          <p:cNvSpPr/>
          <p:nvPr/>
        </p:nvSpPr>
        <p:spPr>
          <a:xfrm>
            <a:off x="6930993" y="3495599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6"/>
          <p:cNvSpPr/>
          <p:nvPr/>
        </p:nvSpPr>
        <p:spPr>
          <a:xfrm>
            <a:off x="4543893" y="3409924"/>
            <a:ext cx="113397" cy="150888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80" y="-63754"/>
            <a:ext cx="7602626" cy="53494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Breaktime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https://www.youtube.com/watch?v=r7qovpFAGrQ&amp;ab_channel=LilNasXVEVO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3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275150" y="2337625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Hello!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4294967295"/>
          </p:nvPr>
        </p:nvSpPr>
        <p:spPr>
          <a:xfrm>
            <a:off x="1275150" y="3345594"/>
            <a:ext cx="6593700" cy="1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I am Jayden Smith</a:t>
            </a:r>
            <a:endParaRPr sz="14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</a:rPr>
              <a:t>I am here because I love to give presentations. 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</a:rPr>
              <a:t>You can find me at @username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62" y="-76250"/>
            <a:ext cx="7183460" cy="53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0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275150" y="2337625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Hello!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4294967295"/>
          </p:nvPr>
        </p:nvSpPr>
        <p:spPr>
          <a:xfrm>
            <a:off x="1275150" y="3345594"/>
            <a:ext cx="6593700" cy="1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I am Jayden Smith</a:t>
            </a:r>
            <a:endParaRPr sz="14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</a:rPr>
              <a:t>I am here because I love to give presentations. 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</a:rPr>
              <a:t>You can find me at @username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465" y="-76249"/>
            <a:ext cx="7117589" cy="530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1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>
            <a:spLocks noGrp="1"/>
          </p:cNvSpPr>
          <p:nvPr>
            <p:ph type="ctrTitle" idx="4294967295"/>
          </p:nvPr>
        </p:nvSpPr>
        <p:spPr>
          <a:xfrm>
            <a:off x="1752975" y="1811950"/>
            <a:ext cx="5637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>
                <a:solidFill>
                  <a:srgbClr val="FFFFFF"/>
                </a:solidFill>
              </a:rPr>
              <a:t>89,526,124</a:t>
            </a:r>
            <a:endParaRPr sz="7200">
              <a:solidFill>
                <a:srgbClr val="FFFFFF"/>
              </a:solidFill>
            </a:endParaRPr>
          </a:p>
        </p:txBody>
      </p:sp>
      <p:sp>
        <p:nvSpPr>
          <p:cNvPr id="173" name="Google Shape;173;p27"/>
          <p:cNvSpPr txBox="1">
            <a:spLocks noGrp="1"/>
          </p:cNvSpPr>
          <p:nvPr>
            <p:ph type="subTitle" idx="4294967295"/>
          </p:nvPr>
        </p:nvSpPr>
        <p:spPr>
          <a:xfrm>
            <a:off x="1752975" y="2763854"/>
            <a:ext cx="5637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Whoa! That’s a big number, aren’t you proud?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7"/>
          <p:cNvSpPr txBox="1">
            <a:spLocks noGrp="1"/>
          </p:cNvSpPr>
          <p:nvPr>
            <p:ph type="sldNum" idx="12"/>
          </p:nvPr>
        </p:nvSpPr>
        <p:spPr>
          <a:xfrm>
            <a:off x="4297650" y="444797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999999"/>
                </a:solidFill>
              </a:rPr>
              <a:t>34</a:t>
            </a:fld>
            <a:endParaRPr>
              <a:solidFill>
                <a:srgbClr val="99999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9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14" y="-76249"/>
            <a:ext cx="71260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9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926" y="-76249"/>
            <a:ext cx="7365078" cy="533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31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sp>
        <p:nvSpPr>
          <p:cNvPr id="3" name="TextBox 2"/>
          <p:cNvSpPr txBox="1"/>
          <p:nvPr/>
        </p:nvSpPr>
        <p:spPr>
          <a:xfrm>
            <a:off x="2862147" y="2036957"/>
            <a:ext cx="424489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>
                <a:solidFill>
                  <a:schemeClr val="bg1"/>
                </a:solidFill>
              </a:rPr>
              <a:t>THANKS</a:t>
            </a:r>
            <a:endParaRPr lang="en-US" sz="7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2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189356" y="918463"/>
            <a:ext cx="4765288" cy="3527156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Frontier (n) UK/ˈ</a:t>
            </a:r>
            <a:r>
              <a:rPr lang="en-US" b="1" dirty="0" err="1">
                <a:solidFill>
                  <a:schemeClr val="bg1"/>
                </a:solidFill>
              </a:rPr>
              <a:t>frʌn.tɪər</a:t>
            </a:r>
            <a:r>
              <a:rPr lang="en-US" b="1" dirty="0">
                <a:solidFill>
                  <a:schemeClr val="bg1"/>
                </a:solidFill>
              </a:rPr>
              <a:t>/ /</a:t>
            </a:r>
            <a:r>
              <a:rPr lang="en-US" b="1" dirty="0" err="1">
                <a:solidFill>
                  <a:schemeClr val="bg1"/>
                </a:solidFill>
              </a:rPr>
              <a:t>frʌnˈtɪər</a:t>
            </a:r>
            <a:r>
              <a:rPr lang="en-US" b="1" dirty="0">
                <a:solidFill>
                  <a:schemeClr val="bg1"/>
                </a:solidFill>
              </a:rPr>
              <a:t>/ US  /</a:t>
            </a:r>
            <a:r>
              <a:rPr lang="en-US" b="1" dirty="0" err="1">
                <a:solidFill>
                  <a:schemeClr val="bg1"/>
                </a:solidFill>
              </a:rPr>
              <a:t>frʌnˈtɪr</a:t>
            </a:r>
            <a:r>
              <a:rPr lang="en-US" b="1" dirty="0">
                <a:solidFill>
                  <a:schemeClr val="bg1"/>
                </a:solidFill>
              </a:rPr>
              <a:t>/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a border between two countries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the western US where settlers began to move to live in the 19th </a:t>
            </a:r>
            <a:r>
              <a:rPr lang="en-US" b="1" dirty="0" smtClean="0">
                <a:solidFill>
                  <a:schemeClr val="bg1"/>
                </a:solidFill>
              </a:rPr>
              <a:t>century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4" name="fronti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7536" y="1940885"/>
            <a:ext cx="609600" cy="609600"/>
          </a:xfrm>
          <a:prstGeom prst="rect">
            <a:avLst/>
          </a:prstGeom>
        </p:spPr>
      </p:pic>
      <p:pic>
        <p:nvPicPr>
          <p:cNvPr id="5" name="ukfrom_00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32336" y="1408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1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230589" y="1066583"/>
            <a:ext cx="4846718" cy="3471300"/>
          </a:xfrm>
        </p:spPr>
        <p:txBody>
          <a:bodyPr/>
          <a:lstStyle/>
          <a:p>
            <a:pPr algn="l"/>
            <a:r>
              <a:rPr lang="en-US" b="1" dirty="0"/>
              <a:t>Heritage /ˈ</a:t>
            </a:r>
            <a:r>
              <a:rPr lang="en-US" b="1" dirty="0" err="1"/>
              <a:t>her.ɪ.tɪdʒ</a:t>
            </a:r>
            <a:r>
              <a:rPr lang="en-US" b="1" dirty="0"/>
              <a:t>/</a:t>
            </a:r>
          </a:p>
          <a:p>
            <a:pPr marL="76200" indent="0" algn="l">
              <a:buNone/>
            </a:pPr>
            <a:r>
              <a:rPr lang="en-US" b="1" dirty="0"/>
              <a:t>features belonging to the culture of a particular society, such as traditions, languages, or buildings, that were created in the past and still have historical importance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4" name="HERITAG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86208" y="1171796"/>
            <a:ext cx="57915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3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>
            <a:spLocks noGrp="1"/>
          </p:cNvSpPr>
          <p:nvPr>
            <p:ph type="ctrTitle" idx="4294967295"/>
          </p:nvPr>
        </p:nvSpPr>
        <p:spPr>
          <a:xfrm>
            <a:off x="1617120" y="2269923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</a:rPr>
              <a:t>Hello!</a:t>
            </a:r>
            <a:endParaRPr sz="6000">
              <a:solidFill>
                <a:srgbClr val="FFFFFF"/>
              </a:solidFill>
            </a:endParaRPr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4294967295"/>
          </p:nvPr>
        </p:nvSpPr>
        <p:spPr>
          <a:xfrm>
            <a:off x="1275150" y="3345594"/>
            <a:ext cx="6593700" cy="15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>
                <a:solidFill>
                  <a:srgbClr val="FFFFFF"/>
                </a:solidFill>
              </a:rPr>
              <a:t>I am Jayden Smith</a:t>
            </a:r>
            <a:endParaRPr sz="1400" b="1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</a:rPr>
              <a:t>I am here because I love to give presentations. </a:t>
            </a:r>
            <a:endParaRPr sz="1400">
              <a:solidFill>
                <a:srgbClr val="FFFFFF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FFFFFF"/>
                </a:solidFill>
              </a:rPr>
              <a:t>You can find me at @username</a:t>
            </a:r>
            <a:endParaRPr sz="1400" b="1">
              <a:solidFill>
                <a:srgbClr val="FFFFFF"/>
              </a:solidFill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4297650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4" y="-111512"/>
            <a:ext cx="7701312" cy="541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ctrTitle"/>
          </p:nvPr>
        </p:nvSpPr>
        <p:spPr>
          <a:xfrm>
            <a:off x="685800" y="2878750"/>
            <a:ext cx="3914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55CC"/>
                </a:solidFill>
              </a:rPr>
              <a:t>1.</a:t>
            </a:r>
            <a:endParaRPr>
              <a:solidFill>
                <a:srgbClr val="1155C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Transition headline</a:t>
            </a:r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1"/>
          </p:nvPr>
        </p:nvSpPr>
        <p:spPr>
          <a:xfrm>
            <a:off x="685800" y="4135454"/>
            <a:ext cx="39147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start with the first set of slides</a:t>
            </a:r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4294967295"/>
          </p:nvPr>
        </p:nvSpPr>
        <p:spPr>
          <a:xfrm>
            <a:off x="8480584" y="46736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40" y="0"/>
            <a:ext cx="8036719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4" y="1"/>
            <a:ext cx="911985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4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lamour template">
  <a:themeElements>
    <a:clrScheme name="Custom 347">
      <a:dk1>
        <a:srgbClr val="434343"/>
      </a:dk1>
      <a:lt1>
        <a:srgbClr val="FFFFFF"/>
      </a:lt1>
      <a:dk2>
        <a:srgbClr val="666666"/>
      </a:dk2>
      <a:lt2>
        <a:srgbClr val="B7B7B7"/>
      </a:lt2>
      <a:accent1>
        <a:srgbClr val="5FDB72"/>
      </a:accent1>
      <a:accent2>
        <a:srgbClr val="1CCFBA"/>
      </a:accent2>
      <a:accent3>
        <a:srgbClr val="23ADDF"/>
      </a:accent3>
      <a:accent4>
        <a:srgbClr val="E650D3"/>
      </a:accent4>
      <a:accent5>
        <a:srgbClr val="8B1EA0"/>
      </a:accent5>
      <a:accent6>
        <a:srgbClr val="FFB300"/>
      </a:accent6>
      <a:hlink>
        <a:srgbClr val="4A86E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rtensius template">
  <a:themeElements>
    <a:clrScheme name="Custom 347">
      <a:dk1>
        <a:srgbClr val="627281"/>
      </a:dk1>
      <a:lt1>
        <a:srgbClr val="FFFFFF"/>
      </a:lt1>
      <a:dk2>
        <a:srgbClr val="627281"/>
      </a:dk2>
      <a:lt2>
        <a:srgbClr val="EBEEF1"/>
      </a:lt2>
      <a:accent1>
        <a:srgbClr val="7B77C8"/>
      </a:accent1>
      <a:accent2>
        <a:srgbClr val="FE6594"/>
      </a:accent2>
      <a:accent3>
        <a:srgbClr val="FEB794"/>
      </a:accent3>
      <a:accent4>
        <a:srgbClr val="FFDB5C"/>
      </a:accent4>
      <a:accent5>
        <a:srgbClr val="8FF1ED"/>
      </a:accent5>
      <a:accent6>
        <a:srgbClr val="4CC3F8"/>
      </a:accent6>
      <a:hlink>
        <a:srgbClr val="62728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593</Words>
  <Application>Microsoft Office PowerPoint</Application>
  <PresentationFormat>On-screen Show (16:9)</PresentationFormat>
  <Paragraphs>125</Paragraphs>
  <Slides>38</Slides>
  <Notes>18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Pacifico</vt:lpstr>
      <vt:lpstr>Josefin Sans Thin</vt:lpstr>
      <vt:lpstr>Lato Light</vt:lpstr>
      <vt:lpstr>Times New Roman</vt:lpstr>
      <vt:lpstr>Arial</vt:lpstr>
      <vt:lpstr>Lato Hairline</vt:lpstr>
      <vt:lpstr>Comic Sans MS</vt:lpstr>
      <vt:lpstr>Roboto Slab</vt:lpstr>
      <vt:lpstr>Eglamour template</vt:lpstr>
      <vt:lpstr>Hortensius template</vt:lpstr>
      <vt:lpstr>     Unit 9: The Frontier Heritage  </vt:lpstr>
      <vt:lpstr>Lecturer:  Ms Trịnh Vũ Thanh Tuyền  Email: tuyentrinh1803@gmail.com  Phone: 0942323117 </vt:lpstr>
      <vt:lpstr>Get started</vt:lpstr>
      <vt:lpstr>PowerPoint Presentation</vt:lpstr>
      <vt:lpstr>PowerPoint Presentation</vt:lpstr>
      <vt:lpstr>Hello!</vt:lpstr>
      <vt:lpstr>1. Transition headline</vt:lpstr>
      <vt:lpstr>PowerPoint Presentation</vt:lpstr>
      <vt:lpstr>PowerPoint Presentation</vt:lpstr>
      <vt:lpstr>Manifest Destiny</vt:lpstr>
      <vt:lpstr>PowerPoint Presentation</vt:lpstr>
      <vt:lpstr>This is a slide title</vt:lpstr>
      <vt:lpstr>PowerPoint Presentation</vt:lpstr>
      <vt:lpstr>Big concept</vt:lpstr>
      <vt:lpstr>PowerPoint Presentation</vt:lpstr>
      <vt:lpstr>You can also split your content</vt:lpstr>
      <vt:lpstr>PowerPoint Presentation</vt:lpstr>
      <vt:lpstr>PowerPoint Presentation</vt:lpstr>
      <vt:lpstr>PowerPoint Presentation</vt:lpstr>
      <vt:lpstr>PowerPoint Presentation</vt:lpstr>
      <vt:lpstr>In two or three columns</vt:lpstr>
      <vt:lpstr>89,526,124$</vt:lpstr>
      <vt:lpstr>PowerPoint Presentation</vt:lpstr>
      <vt:lpstr>PowerPoint Presentation</vt:lpstr>
      <vt:lpstr>https://www.youtube.com/watch?v=ke6JNVK3AWQ&amp;ab_channel=womel</vt:lpstr>
      <vt:lpstr>Want big impact? Use big image.</vt:lpstr>
      <vt:lpstr>Thanks!</vt:lpstr>
      <vt:lpstr>And tables to compare data</vt:lpstr>
      <vt:lpstr>PowerPoint Presentation</vt:lpstr>
      <vt:lpstr>Maps</vt:lpstr>
      <vt:lpstr>Breaktime</vt:lpstr>
      <vt:lpstr>Hello!</vt:lpstr>
      <vt:lpstr>Hello!</vt:lpstr>
      <vt:lpstr>89,526,124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9: The Frontier Heritage Lecturer: Nguyen Thi Thanh Hue MA</dc:title>
  <dc:creator>TUAN</dc:creator>
  <cp:lastModifiedBy>Admin</cp:lastModifiedBy>
  <cp:revision>29</cp:revision>
  <dcterms:modified xsi:type="dcterms:W3CDTF">2023-09-13T08:59:48Z</dcterms:modified>
</cp:coreProperties>
</file>