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315" r:id="rId3"/>
    <p:sldId id="316" r:id="rId4"/>
    <p:sldId id="257" r:id="rId5"/>
    <p:sldId id="258" r:id="rId6"/>
    <p:sldId id="297" r:id="rId7"/>
    <p:sldId id="296" r:id="rId8"/>
    <p:sldId id="287" r:id="rId9"/>
    <p:sldId id="299" r:id="rId10"/>
    <p:sldId id="300" r:id="rId11"/>
    <p:sldId id="301" r:id="rId12"/>
    <p:sldId id="302" r:id="rId13"/>
    <p:sldId id="303" r:id="rId14"/>
    <p:sldId id="305" r:id="rId15"/>
    <p:sldId id="306" r:id="rId16"/>
    <p:sldId id="308" r:id="rId17"/>
    <p:sldId id="309" r:id="rId18"/>
    <p:sldId id="310" r:id="rId19"/>
    <p:sldId id="311" r:id="rId20"/>
    <p:sldId id="267" r:id="rId21"/>
    <p:sldId id="313" r:id="rId22"/>
    <p:sldId id="314" r:id="rId23"/>
    <p:sldId id="262" r:id="rId24"/>
  </p:sldIdLst>
  <p:sldSz cx="9144000" cy="5143500" type="screen16x9"/>
  <p:notesSz cx="6858000" cy="9144000"/>
  <p:embeddedFontLst>
    <p:embeddedFont>
      <p:font typeface="Nunito ExtraLight" panose="020B0604020202020204" charset="0"/>
      <p:regular r:id="rId26"/>
      <p:bold r:id="rId27"/>
      <p:italic r:id="rId28"/>
      <p:boldItalic r:id="rId29"/>
    </p:embeddedFont>
    <p:embeddedFont>
      <p:font typeface="Muli" panose="020B0604020202020204" charset="0"/>
      <p:regular r:id="rId30"/>
      <p:bold r:id="rId31"/>
      <p:italic r:id="rId32"/>
      <p:boldItalic r:id="rId33"/>
    </p:embeddedFont>
    <p:embeddedFont>
      <p:font typeface="Amatic SC" panose="020B0604020202020204" charset="-79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7C3FCF-9FA8-4537-9181-683E6CFCB97C}">
  <a:tblStyle styleId="{C97C3FCF-9FA8-4537-9181-683E6CFCB9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33418B4-36BB-49D2-91F3-8FE4F0E3851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5F1D7-03D0-485C-91E6-3B6D0395632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DC61295-F10A-4EF2-911F-30803272355B}">
      <dgm:prSet phldrT="[Text]"/>
      <dgm:spPr/>
      <dgm:t>
        <a:bodyPr/>
        <a:lstStyle/>
        <a:p>
          <a:r>
            <a:rPr lang="en-US" dirty="0"/>
            <a:t>Public school</a:t>
          </a:r>
        </a:p>
      </dgm:t>
    </dgm:pt>
    <dgm:pt modelId="{754DD385-DFE4-45B0-9110-021AD442A5A0}" type="parTrans" cxnId="{411E35C3-AB1E-4078-BEA4-EFB6DF9C3F3E}">
      <dgm:prSet/>
      <dgm:spPr/>
      <dgm:t>
        <a:bodyPr/>
        <a:lstStyle/>
        <a:p>
          <a:endParaRPr lang="en-US"/>
        </a:p>
      </dgm:t>
    </dgm:pt>
    <dgm:pt modelId="{3FDED0DC-FC77-46A5-A1C4-45524DB01FBF}" type="sibTrans" cxnId="{411E35C3-AB1E-4078-BEA4-EFB6DF9C3F3E}">
      <dgm:prSet/>
      <dgm:spPr/>
      <dgm:t>
        <a:bodyPr/>
        <a:lstStyle/>
        <a:p>
          <a:endParaRPr lang="en-US"/>
        </a:p>
      </dgm:t>
    </dgm:pt>
    <dgm:pt modelId="{A17DF73E-DA0F-4499-B55C-1F653692CACF}">
      <dgm:prSet phldrT="[Text]"/>
      <dgm:spPr/>
      <dgm:t>
        <a:bodyPr/>
        <a:lstStyle/>
        <a:p>
          <a:r>
            <a:rPr lang="en-US" dirty="0"/>
            <a:t>Private school</a:t>
          </a:r>
        </a:p>
      </dgm:t>
    </dgm:pt>
    <dgm:pt modelId="{D54F573A-7F1C-4B79-89D6-B9AB5A9D3E22}" type="parTrans" cxnId="{2F626692-ACE0-4671-85F5-FCC3EEC91044}">
      <dgm:prSet/>
      <dgm:spPr/>
      <dgm:t>
        <a:bodyPr/>
        <a:lstStyle/>
        <a:p>
          <a:endParaRPr lang="en-US"/>
        </a:p>
      </dgm:t>
    </dgm:pt>
    <dgm:pt modelId="{F5927B3B-CD3A-47C6-B44D-F16A6728685F}" type="sibTrans" cxnId="{2F626692-ACE0-4671-85F5-FCC3EEC91044}">
      <dgm:prSet/>
      <dgm:spPr/>
      <dgm:t>
        <a:bodyPr/>
        <a:lstStyle/>
        <a:p>
          <a:endParaRPr lang="en-US"/>
        </a:p>
      </dgm:t>
    </dgm:pt>
    <dgm:pt modelId="{588EF976-8493-4BA9-B07F-9BE86DCAED70}">
      <dgm:prSet phldrT="[Text]"/>
      <dgm:spPr/>
      <dgm:t>
        <a:bodyPr/>
        <a:lstStyle/>
        <a:p>
          <a:r>
            <a:rPr lang="en-US" dirty="0"/>
            <a:t>Home school</a:t>
          </a:r>
        </a:p>
      </dgm:t>
    </dgm:pt>
    <dgm:pt modelId="{4090DF46-067F-4817-82E1-AB8552737E74}" type="parTrans" cxnId="{A2763966-6924-4698-B382-F0699CBC8D3B}">
      <dgm:prSet/>
      <dgm:spPr/>
      <dgm:t>
        <a:bodyPr/>
        <a:lstStyle/>
        <a:p>
          <a:endParaRPr lang="en-US"/>
        </a:p>
      </dgm:t>
    </dgm:pt>
    <dgm:pt modelId="{4F720FBB-E331-4214-A622-3E1AD6255DA9}" type="sibTrans" cxnId="{A2763966-6924-4698-B382-F0699CBC8D3B}">
      <dgm:prSet/>
      <dgm:spPr/>
      <dgm:t>
        <a:bodyPr/>
        <a:lstStyle/>
        <a:p>
          <a:endParaRPr lang="en-US"/>
        </a:p>
      </dgm:t>
    </dgm:pt>
    <dgm:pt modelId="{DC97B822-4702-4EB4-A3D6-566073A7E178}" type="pres">
      <dgm:prSet presAssocID="{CD15F1D7-03D0-485C-91E6-3B6D03956321}" presName="compositeShape" presStyleCnt="0">
        <dgm:presLayoutVars>
          <dgm:chMax val="7"/>
          <dgm:dir/>
          <dgm:resizeHandles val="exact"/>
        </dgm:presLayoutVars>
      </dgm:prSet>
      <dgm:spPr/>
    </dgm:pt>
    <dgm:pt modelId="{61BC19E3-8BF9-4971-90B3-8983A0127B27}" type="pres">
      <dgm:prSet presAssocID="{CD15F1D7-03D0-485C-91E6-3B6D03956321}" presName="wedge1" presStyleLbl="node1" presStyleIdx="0" presStyleCnt="3"/>
      <dgm:spPr/>
      <dgm:t>
        <a:bodyPr/>
        <a:lstStyle/>
        <a:p>
          <a:endParaRPr lang="en-US"/>
        </a:p>
      </dgm:t>
    </dgm:pt>
    <dgm:pt modelId="{B38F0F31-E12D-4FEB-88DD-76ACA09B733A}" type="pres">
      <dgm:prSet presAssocID="{CD15F1D7-03D0-485C-91E6-3B6D03956321}" presName="dummy1a" presStyleCnt="0"/>
      <dgm:spPr/>
    </dgm:pt>
    <dgm:pt modelId="{938DC1CF-652C-4BC6-99A2-E19428533879}" type="pres">
      <dgm:prSet presAssocID="{CD15F1D7-03D0-485C-91E6-3B6D03956321}" presName="dummy1b" presStyleCnt="0"/>
      <dgm:spPr/>
    </dgm:pt>
    <dgm:pt modelId="{7B98774D-C6F0-4700-BBB7-A75614B049BE}" type="pres">
      <dgm:prSet presAssocID="{CD15F1D7-03D0-485C-91E6-3B6D0395632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D2246-EC42-44F1-B3DC-59BE10764178}" type="pres">
      <dgm:prSet presAssocID="{CD15F1D7-03D0-485C-91E6-3B6D03956321}" presName="wedge2" presStyleLbl="node1" presStyleIdx="1" presStyleCnt="3"/>
      <dgm:spPr/>
      <dgm:t>
        <a:bodyPr/>
        <a:lstStyle/>
        <a:p>
          <a:endParaRPr lang="en-US"/>
        </a:p>
      </dgm:t>
    </dgm:pt>
    <dgm:pt modelId="{A51F0BDF-E150-4DEB-992E-9A756D6C9E7A}" type="pres">
      <dgm:prSet presAssocID="{CD15F1D7-03D0-485C-91E6-3B6D03956321}" presName="dummy2a" presStyleCnt="0"/>
      <dgm:spPr/>
    </dgm:pt>
    <dgm:pt modelId="{FE16AFFA-97FE-40AC-92F1-4A7E74ABFB10}" type="pres">
      <dgm:prSet presAssocID="{CD15F1D7-03D0-485C-91E6-3B6D03956321}" presName="dummy2b" presStyleCnt="0"/>
      <dgm:spPr/>
    </dgm:pt>
    <dgm:pt modelId="{1584FA7C-C51C-4894-8CF6-0384F004EFDE}" type="pres">
      <dgm:prSet presAssocID="{CD15F1D7-03D0-485C-91E6-3B6D0395632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387B1-842D-43F6-BC08-EC187F97D9C2}" type="pres">
      <dgm:prSet presAssocID="{CD15F1D7-03D0-485C-91E6-3B6D03956321}" presName="wedge3" presStyleLbl="node1" presStyleIdx="2" presStyleCnt="3"/>
      <dgm:spPr/>
      <dgm:t>
        <a:bodyPr/>
        <a:lstStyle/>
        <a:p>
          <a:endParaRPr lang="en-US"/>
        </a:p>
      </dgm:t>
    </dgm:pt>
    <dgm:pt modelId="{EA91EE25-FE32-42A9-9CFA-CC1A075EFBAD}" type="pres">
      <dgm:prSet presAssocID="{CD15F1D7-03D0-485C-91E6-3B6D03956321}" presName="dummy3a" presStyleCnt="0"/>
      <dgm:spPr/>
    </dgm:pt>
    <dgm:pt modelId="{FC2970D4-FB99-45C0-9848-2C496D4F5D09}" type="pres">
      <dgm:prSet presAssocID="{CD15F1D7-03D0-485C-91E6-3B6D03956321}" presName="dummy3b" presStyleCnt="0"/>
      <dgm:spPr/>
    </dgm:pt>
    <dgm:pt modelId="{2C153B78-ED7E-450D-837F-DCDB14A6BA53}" type="pres">
      <dgm:prSet presAssocID="{CD15F1D7-03D0-485C-91E6-3B6D0395632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A3CB7-C199-4FC9-962E-7A30B38D5177}" type="pres">
      <dgm:prSet presAssocID="{3FDED0DC-FC77-46A5-A1C4-45524DB01FBF}" presName="arrowWedge1" presStyleLbl="fgSibTrans2D1" presStyleIdx="0" presStyleCnt="3"/>
      <dgm:spPr/>
    </dgm:pt>
    <dgm:pt modelId="{583DC96F-C3E7-40B6-818C-EE5E71F79DE8}" type="pres">
      <dgm:prSet presAssocID="{F5927B3B-CD3A-47C6-B44D-F16A6728685F}" presName="arrowWedge2" presStyleLbl="fgSibTrans2D1" presStyleIdx="1" presStyleCnt="3"/>
      <dgm:spPr/>
    </dgm:pt>
    <dgm:pt modelId="{D6FA83C6-2346-4C67-9C37-7DE48F700219}" type="pres">
      <dgm:prSet presAssocID="{4F720FBB-E331-4214-A622-3E1AD6255DA9}" presName="arrowWedge3" presStyleLbl="fgSibTrans2D1" presStyleIdx="2" presStyleCnt="3"/>
      <dgm:spPr/>
    </dgm:pt>
  </dgm:ptLst>
  <dgm:cxnLst>
    <dgm:cxn modelId="{2F626692-ACE0-4671-85F5-FCC3EEC91044}" srcId="{CD15F1D7-03D0-485C-91E6-3B6D03956321}" destId="{A17DF73E-DA0F-4499-B55C-1F653692CACF}" srcOrd="1" destOrd="0" parTransId="{D54F573A-7F1C-4B79-89D6-B9AB5A9D3E22}" sibTransId="{F5927B3B-CD3A-47C6-B44D-F16A6728685F}"/>
    <dgm:cxn modelId="{24C8400D-5D6B-46DD-90F5-2FE7E9A00B8B}" type="presOf" srcId="{CD15F1D7-03D0-485C-91E6-3B6D03956321}" destId="{DC97B822-4702-4EB4-A3D6-566073A7E178}" srcOrd="0" destOrd="0" presId="urn:microsoft.com/office/officeart/2005/8/layout/cycle8"/>
    <dgm:cxn modelId="{6BD33B37-31FD-49EF-90D6-0AB0F1F4A5DC}" type="presOf" srcId="{588EF976-8493-4BA9-B07F-9BE86DCAED70}" destId="{2C153B78-ED7E-450D-837F-DCDB14A6BA53}" srcOrd="1" destOrd="0" presId="urn:microsoft.com/office/officeart/2005/8/layout/cycle8"/>
    <dgm:cxn modelId="{DE711F1E-7A7C-4CEC-9788-ABA9F5A8C069}" type="presOf" srcId="{A17DF73E-DA0F-4499-B55C-1F653692CACF}" destId="{BF5D2246-EC42-44F1-B3DC-59BE10764178}" srcOrd="0" destOrd="0" presId="urn:microsoft.com/office/officeart/2005/8/layout/cycle8"/>
    <dgm:cxn modelId="{A2763966-6924-4698-B382-F0699CBC8D3B}" srcId="{CD15F1D7-03D0-485C-91E6-3B6D03956321}" destId="{588EF976-8493-4BA9-B07F-9BE86DCAED70}" srcOrd="2" destOrd="0" parTransId="{4090DF46-067F-4817-82E1-AB8552737E74}" sibTransId="{4F720FBB-E331-4214-A622-3E1AD6255DA9}"/>
    <dgm:cxn modelId="{299A1E36-0007-4EA3-856B-0628378E07BB}" type="presOf" srcId="{5DC61295-F10A-4EF2-911F-30803272355B}" destId="{61BC19E3-8BF9-4971-90B3-8983A0127B27}" srcOrd="0" destOrd="0" presId="urn:microsoft.com/office/officeart/2005/8/layout/cycle8"/>
    <dgm:cxn modelId="{42B170A1-B55B-4E55-93C1-23725A607B5F}" type="presOf" srcId="{A17DF73E-DA0F-4499-B55C-1F653692CACF}" destId="{1584FA7C-C51C-4894-8CF6-0384F004EFDE}" srcOrd="1" destOrd="0" presId="urn:microsoft.com/office/officeart/2005/8/layout/cycle8"/>
    <dgm:cxn modelId="{92022741-A3FC-4401-BE63-34EC9B2A3CF8}" type="presOf" srcId="{5DC61295-F10A-4EF2-911F-30803272355B}" destId="{7B98774D-C6F0-4700-BBB7-A75614B049BE}" srcOrd="1" destOrd="0" presId="urn:microsoft.com/office/officeart/2005/8/layout/cycle8"/>
    <dgm:cxn modelId="{411E35C3-AB1E-4078-BEA4-EFB6DF9C3F3E}" srcId="{CD15F1D7-03D0-485C-91E6-3B6D03956321}" destId="{5DC61295-F10A-4EF2-911F-30803272355B}" srcOrd="0" destOrd="0" parTransId="{754DD385-DFE4-45B0-9110-021AD442A5A0}" sibTransId="{3FDED0DC-FC77-46A5-A1C4-45524DB01FBF}"/>
    <dgm:cxn modelId="{74D26D27-9F86-4EE9-B954-299F240A564F}" type="presOf" srcId="{588EF976-8493-4BA9-B07F-9BE86DCAED70}" destId="{929387B1-842D-43F6-BC08-EC187F97D9C2}" srcOrd="0" destOrd="0" presId="urn:microsoft.com/office/officeart/2005/8/layout/cycle8"/>
    <dgm:cxn modelId="{BB6D77BE-D463-444E-A9E8-41341B848417}" type="presParOf" srcId="{DC97B822-4702-4EB4-A3D6-566073A7E178}" destId="{61BC19E3-8BF9-4971-90B3-8983A0127B27}" srcOrd="0" destOrd="0" presId="urn:microsoft.com/office/officeart/2005/8/layout/cycle8"/>
    <dgm:cxn modelId="{24E5B694-8BD3-4696-AD68-C4F60F0FA939}" type="presParOf" srcId="{DC97B822-4702-4EB4-A3D6-566073A7E178}" destId="{B38F0F31-E12D-4FEB-88DD-76ACA09B733A}" srcOrd="1" destOrd="0" presId="urn:microsoft.com/office/officeart/2005/8/layout/cycle8"/>
    <dgm:cxn modelId="{04EF78DC-3384-4B6A-BF41-3544F6B957D2}" type="presParOf" srcId="{DC97B822-4702-4EB4-A3D6-566073A7E178}" destId="{938DC1CF-652C-4BC6-99A2-E19428533879}" srcOrd="2" destOrd="0" presId="urn:microsoft.com/office/officeart/2005/8/layout/cycle8"/>
    <dgm:cxn modelId="{A40A9DA5-C78E-4E8F-9D57-3F319229F1CD}" type="presParOf" srcId="{DC97B822-4702-4EB4-A3D6-566073A7E178}" destId="{7B98774D-C6F0-4700-BBB7-A75614B049BE}" srcOrd="3" destOrd="0" presId="urn:microsoft.com/office/officeart/2005/8/layout/cycle8"/>
    <dgm:cxn modelId="{05421260-EA15-4BA3-9276-9C1F809652F1}" type="presParOf" srcId="{DC97B822-4702-4EB4-A3D6-566073A7E178}" destId="{BF5D2246-EC42-44F1-B3DC-59BE10764178}" srcOrd="4" destOrd="0" presId="urn:microsoft.com/office/officeart/2005/8/layout/cycle8"/>
    <dgm:cxn modelId="{82D1BC1E-46F5-44AB-AEFA-5C4405570F15}" type="presParOf" srcId="{DC97B822-4702-4EB4-A3D6-566073A7E178}" destId="{A51F0BDF-E150-4DEB-992E-9A756D6C9E7A}" srcOrd="5" destOrd="0" presId="urn:microsoft.com/office/officeart/2005/8/layout/cycle8"/>
    <dgm:cxn modelId="{6D72CCBB-9EF3-4927-9D8F-D4A5BEBA07E1}" type="presParOf" srcId="{DC97B822-4702-4EB4-A3D6-566073A7E178}" destId="{FE16AFFA-97FE-40AC-92F1-4A7E74ABFB10}" srcOrd="6" destOrd="0" presId="urn:microsoft.com/office/officeart/2005/8/layout/cycle8"/>
    <dgm:cxn modelId="{1E674B07-7DB1-4EA4-ADDC-DDDBC39D396F}" type="presParOf" srcId="{DC97B822-4702-4EB4-A3D6-566073A7E178}" destId="{1584FA7C-C51C-4894-8CF6-0384F004EFDE}" srcOrd="7" destOrd="0" presId="urn:microsoft.com/office/officeart/2005/8/layout/cycle8"/>
    <dgm:cxn modelId="{79BFCB74-D49E-434E-992D-442ABA65DE42}" type="presParOf" srcId="{DC97B822-4702-4EB4-A3D6-566073A7E178}" destId="{929387B1-842D-43F6-BC08-EC187F97D9C2}" srcOrd="8" destOrd="0" presId="urn:microsoft.com/office/officeart/2005/8/layout/cycle8"/>
    <dgm:cxn modelId="{E85A487C-EEB1-4DDF-A772-08EB05145693}" type="presParOf" srcId="{DC97B822-4702-4EB4-A3D6-566073A7E178}" destId="{EA91EE25-FE32-42A9-9CFA-CC1A075EFBAD}" srcOrd="9" destOrd="0" presId="urn:microsoft.com/office/officeart/2005/8/layout/cycle8"/>
    <dgm:cxn modelId="{F14A4E45-93E0-4399-AA40-8C9E4ED167AB}" type="presParOf" srcId="{DC97B822-4702-4EB4-A3D6-566073A7E178}" destId="{FC2970D4-FB99-45C0-9848-2C496D4F5D09}" srcOrd="10" destOrd="0" presId="urn:microsoft.com/office/officeart/2005/8/layout/cycle8"/>
    <dgm:cxn modelId="{3596CEF5-EB5F-4774-B161-FB5F8DB48CB2}" type="presParOf" srcId="{DC97B822-4702-4EB4-A3D6-566073A7E178}" destId="{2C153B78-ED7E-450D-837F-DCDB14A6BA53}" srcOrd="11" destOrd="0" presId="urn:microsoft.com/office/officeart/2005/8/layout/cycle8"/>
    <dgm:cxn modelId="{E4BF0EE7-C443-411B-9C2D-95570C50DD53}" type="presParOf" srcId="{DC97B822-4702-4EB4-A3D6-566073A7E178}" destId="{711A3CB7-C199-4FC9-962E-7A30B38D5177}" srcOrd="12" destOrd="0" presId="urn:microsoft.com/office/officeart/2005/8/layout/cycle8"/>
    <dgm:cxn modelId="{B499C3F4-B010-47CF-AFBD-C4792CF36630}" type="presParOf" srcId="{DC97B822-4702-4EB4-A3D6-566073A7E178}" destId="{583DC96F-C3E7-40B6-818C-EE5E71F79DE8}" srcOrd="13" destOrd="0" presId="urn:microsoft.com/office/officeart/2005/8/layout/cycle8"/>
    <dgm:cxn modelId="{5F8A18E6-00C7-4451-A0B1-18365A56BDB8}" type="presParOf" srcId="{DC97B822-4702-4EB4-A3D6-566073A7E178}" destId="{D6FA83C6-2346-4C67-9C37-7DE48F70021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C19E3-8BF9-4971-90B3-8983A0127B27}">
      <dsp:nvSpPr>
        <dsp:cNvPr id="0" name=""/>
        <dsp:cNvSpPr/>
      </dsp:nvSpPr>
      <dsp:spPr>
        <a:xfrm>
          <a:off x="2749532" y="231523"/>
          <a:ext cx="2992000" cy="299200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Public school</a:t>
          </a:r>
        </a:p>
      </dsp:txBody>
      <dsp:txXfrm>
        <a:off x="4326388" y="865542"/>
        <a:ext cx="1068571" cy="890476"/>
      </dsp:txXfrm>
    </dsp:sp>
    <dsp:sp modelId="{BF5D2246-EC42-44F1-B3DC-59BE10764178}">
      <dsp:nvSpPr>
        <dsp:cNvPr id="0" name=""/>
        <dsp:cNvSpPr/>
      </dsp:nvSpPr>
      <dsp:spPr>
        <a:xfrm>
          <a:off x="2687911" y="338380"/>
          <a:ext cx="2992000" cy="299200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Private school</a:t>
          </a:r>
        </a:p>
      </dsp:txBody>
      <dsp:txXfrm>
        <a:off x="3400292" y="2279619"/>
        <a:ext cx="1602857" cy="783619"/>
      </dsp:txXfrm>
    </dsp:sp>
    <dsp:sp modelId="{929387B1-842D-43F6-BC08-EC187F97D9C2}">
      <dsp:nvSpPr>
        <dsp:cNvPr id="0" name=""/>
        <dsp:cNvSpPr/>
      </dsp:nvSpPr>
      <dsp:spPr>
        <a:xfrm>
          <a:off x="2626290" y="231523"/>
          <a:ext cx="2992000" cy="299200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Home school</a:t>
          </a:r>
        </a:p>
      </dsp:txBody>
      <dsp:txXfrm>
        <a:off x="2972864" y="865542"/>
        <a:ext cx="1068571" cy="890476"/>
      </dsp:txXfrm>
    </dsp:sp>
    <dsp:sp modelId="{711A3CB7-C199-4FC9-962E-7A30B38D5177}">
      <dsp:nvSpPr>
        <dsp:cNvPr id="0" name=""/>
        <dsp:cNvSpPr/>
      </dsp:nvSpPr>
      <dsp:spPr>
        <a:xfrm>
          <a:off x="2564560" y="46304"/>
          <a:ext cx="3362438" cy="336243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DC96F-C3E7-40B6-818C-EE5E71F79DE8}">
      <dsp:nvSpPr>
        <dsp:cNvPr id="0" name=""/>
        <dsp:cNvSpPr/>
      </dsp:nvSpPr>
      <dsp:spPr>
        <a:xfrm>
          <a:off x="2502692" y="152972"/>
          <a:ext cx="3362438" cy="336243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A83C6-2346-4C67-9C37-7DE48F700219}">
      <dsp:nvSpPr>
        <dsp:cNvPr id="0" name=""/>
        <dsp:cNvSpPr/>
      </dsp:nvSpPr>
      <dsp:spPr>
        <a:xfrm>
          <a:off x="2440824" y="46304"/>
          <a:ext cx="3362438" cy="336243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dc57302b2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dc57302b2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B3E4-A108-4D13-AD21-027C12E347D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1ED6-353B-47BB-8B86-504C6C0D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3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 ">
  <p:cSld name="Only Title 1 "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16"/>
          <p:cNvSpPr txBox="1">
            <a:spLocks noGrp="1"/>
          </p:cNvSpPr>
          <p:nvPr>
            <p:ph type="title"/>
          </p:nvPr>
        </p:nvSpPr>
        <p:spPr>
          <a:xfrm>
            <a:off x="685800" y="334817"/>
            <a:ext cx="77865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b="1">
                <a:highlight>
                  <a:schemeClr val="accent4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endParaRPr/>
          </a:p>
        </p:txBody>
      </p:sp>
      <p:grpSp>
        <p:nvGrpSpPr>
          <p:cNvPr id="2109" name="Google Shape;2109;p16"/>
          <p:cNvGrpSpPr/>
          <p:nvPr/>
        </p:nvGrpSpPr>
        <p:grpSpPr>
          <a:xfrm rot="10800000">
            <a:off x="7232366" y="-276912"/>
            <a:ext cx="2445039" cy="2314058"/>
            <a:chOff x="-189409" y="3469024"/>
            <a:chExt cx="2129454" cy="2015379"/>
          </a:xfrm>
        </p:grpSpPr>
        <p:sp>
          <p:nvSpPr>
            <p:cNvPr id="2110" name="Google Shape;2110;p16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6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6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6"/>
            <p:cNvSpPr/>
            <p:nvPr/>
          </p:nvSpPr>
          <p:spPr>
            <a:xfrm>
              <a:off x="870971" y="4435539"/>
              <a:ext cx="1069073" cy="1048863"/>
            </a:xfrm>
            <a:custGeom>
              <a:avLst/>
              <a:gdLst/>
              <a:ahLst/>
              <a:cxnLst/>
              <a:rect l="l" t="t" r="r" b="b"/>
              <a:pathLst>
                <a:path w="13542" h="13286" extrusionOk="0">
                  <a:moveTo>
                    <a:pt x="4736" y="0"/>
                  </a:moveTo>
                  <a:cubicBezTo>
                    <a:pt x="4708" y="0"/>
                    <a:pt x="4679" y="13"/>
                    <a:pt x="4658" y="44"/>
                  </a:cubicBezTo>
                  <a:lnTo>
                    <a:pt x="4658" y="44"/>
                  </a:lnTo>
                  <a:lnTo>
                    <a:pt x="4654" y="41"/>
                  </a:lnTo>
                  <a:cubicBezTo>
                    <a:pt x="4642" y="64"/>
                    <a:pt x="4631" y="87"/>
                    <a:pt x="4619" y="110"/>
                  </a:cubicBezTo>
                  <a:lnTo>
                    <a:pt x="4619" y="110"/>
                  </a:lnTo>
                  <a:cubicBezTo>
                    <a:pt x="3487" y="2095"/>
                    <a:pt x="2214" y="4005"/>
                    <a:pt x="811" y="5818"/>
                  </a:cubicBezTo>
                  <a:lnTo>
                    <a:pt x="811" y="5818"/>
                  </a:lnTo>
                  <a:cubicBezTo>
                    <a:pt x="1433" y="4453"/>
                    <a:pt x="2098" y="3106"/>
                    <a:pt x="2806" y="1778"/>
                  </a:cubicBezTo>
                  <a:cubicBezTo>
                    <a:pt x="2848" y="1695"/>
                    <a:pt x="2773" y="1619"/>
                    <a:pt x="2703" y="1619"/>
                  </a:cubicBezTo>
                  <a:cubicBezTo>
                    <a:pt x="2673" y="1619"/>
                    <a:pt x="2644" y="1633"/>
                    <a:pt x="2626" y="1667"/>
                  </a:cubicBezTo>
                  <a:cubicBezTo>
                    <a:pt x="1796" y="3241"/>
                    <a:pt x="1018" y="4841"/>
                    <a:pt x="291" y="6475"/>
                  </a:cubicBezTo>
                  <a:cubicBezTo>
                    <a:pt x="259" y="6544"/>
                    <a:pt x="321" y="6632"/>
                    <a:pt x="386" y="6632"/>
                  </a:cubicBezTo>
                  <a:cubicBezTo>
                    <a:pt x="409" y="6632"/>
                    <a:pt x="433" y="6621"/>
                    <a:pt x="453" y="6595"/>
                  </a:cubicBezTo>
                  <a:cubicBezTo>
                    <a:pt x="458" y="6588"/>
                    <a:pt x="463" y="6582"/>
                    <a:pt x="468" y="6576"/>
                  </a:cubicBezTo>
                  <a:lnTo>
                    <a:pt x="468" y="6576"/>
                  </a:lnTo>
                  <a:lnTo>
                    <a:pt x="470" y="6577"/>
                  </a:lnTo>
                  <a:cubicBezTo>
                    <a:pt x="472" y="6574"/>
                    <a:pt x="473" y="6571"/>
                    <a:pt x="474" y="6568"/>
                  </a:cubicBezTo>
                  <a:lnTo>
                    <a:pt x="474" y="6568"/>
                  </a:lnTo>
                  <a:cubicBezTo>
                    <a:pt x="1432" y="5372"/>
                    <a:pt x="2333" y="4128"/>
                    <a:pt x="3174" y="2845"/>
                  </a:cubicBezTo>
                  <a:lnTo>
                    <a:pt x="3174" y="2845"/>
                  </a:lnTo>
                  <a:cubicBezTo>
                    <a:pt x="2437" y="4166"/>
                    <a:pt x="1656" y="5462"/>
                    <a:pt x="830" y="6731"/>
                  </a:cubicBezTo>
                  <a:cubicBezTo>
                    <a:pt x="781" y="6804"/>
                    <a:pt x="853" y="6877"/>
                    <a:pt x="926" y="6877"/>
                  </a:cubicBezTo>
                  <a:cubicBezTo>
                    <a:pt x="954" y="6877"/>
                    <a:pt x="983" y="6866"/>
                    <a:pt x="1005" y="6840"/>
                  </a:cubicBezTo>
                  <a:lnTo>
                    <a:pt x="1005" y="6840"/>
                  </a:lnTo>
                  <a:lnTo>
                    <a:pt x="1009" y="6843"/>
                  </a:lnTo>
                  <a:cubicBezTo>
                    <a:pt x="1025" y="6819"/>
                    <a:pt x="1040" y="6796"/>
                    <a:pt x="1055" y="6772"/>
                  </a:cubicBezTo>
                  <a:lnTo>
                    <a:pt x="1055" y="6772"/>
                  </a:lnTo>
                  <a:cubicBezTo>
                    <a:pt x="1912" y="5612"/>
                    <a:pt x="2742" y="4433"/>
                    <a:pt x="3547" y="3234"/>
                  </a:cubicBezTo>
                  <a:lnTo>
                    <a:pt x="3547" y="3234"/>
                  </a:lnTo>
                  <a:cubicBezTo>
                    <a:pt x="2725" y="4707"/>
                    <a:pt x="1889" y="6173"/>
                    <a:pt x="1035" y="7630"/>
                  </a:cubicBezTo>
                  <a:cubicBezTo>
                    <a:pt x="987" y="7707"/>
                    <a:pt x="1060" y="7780"/>
                    <a:pt x="1131" y="7780"/>
                  </a:cubicBezTo>
                  <a:cubicBezTo>
                    <a:pt x="1163" y="7780"/>
                    <a:pt x="1194" y="7766"/>
                    <a:pt x="1215" y="7732"/>
                  </a:cubicBezTo>
                  <a:lnTo>
                    <a:pt x="1217" y="7729"/>
                  </a:lnTo>
                  <a:lnTo>
                    <a:pt x="1223" y="7732"/>
                  </a:lnTo>
                  <a:cubicBezTo>
                    <a:pt x="1239" y="7705"/>
                    <a:pt x="1255" y="7678"/>
                    <a:pt x="1271" y="7650"/>
                  </a:cubicBezTo>
                  <a:lnTo>
                    <a:pt x="1271" y="7650"/>
                  </a:lnTo>
                  <a:lnTo>
                    <a:pt x="3253" y="4773"/>
                  </a:lnTo>
                  <a:lnTo>
                    <a:pt x="3253" y="4773"/>
                  </a:lnTo>
                  <a:cubicBezTo>
                    <a:pt x="2224" y="6399"/>
                    <a:pt x="1165" y="8006"/>
                    <a:pt x="73" y="9592"/>
                  </a:cubicBezTo>
                  <a:lnTo>
                    <a:pt x="73" y="9592"/>
                  </a:lnTo>
                  <a:cubicBezTo>
                    <a:pt x="71" y="9593"/>
                    <a:pt x="70" y="9595"/>
                    <a:pt x="68" y="9597"/>
                  </a:cubicBezTo>
                  <a:lnTo>
                    <a:pt x="69" y="9598"/>
                  </a:lnTo>
                  <a:lnTo>
                    <a:pt x="69" y="9598"/>
                  </a:lnTo>
                  <a:cubicBezTo>
                    <a:pt x="63" y="9606"/>
                    <a:pt x="57" y="9614"/>
                    <a:pt x="51" y="9623"/>
                  </a:cubicBezTo>
                  <a:cubicBezTo>
                    <a:pt x="0" y="9693"/>
                    <a:pt x="72" y="9777"/>
                    <a:pt x="144" y="9777"/>
                  </a:cubicBezTo>
                  <a:cubicBezTo>
                    <a:pt x="169" y="9777"/>
                    <a:pt x="194" y="9767"/>
                    <a:pt x="214" y="9743"/>
                  </a:cubicBezTo>
                  <a:cubicBezTo>
                    <a:pt x="1832" y="7686"/>
                    <a:pt x="3400" y="5591"/>
                    <a:pt x="4915" y="3453"/>
                  </a:cubicBezTo>
                  <a:lnTo>
                    <a:pt x="4915" y="3453"/>
                  </a:lnTo>
                  <a:cubicBezTo>
                    <a:pt x="3772" y="5473"/>
                    <a:pt x="2536" y="7435"/>
                    <a:pt x="1206" y="9341"/>
                  </a:cubicBezTo>
                  <a:cubicBezTo>
                    <a:pt x="1155" y="9411"/>
                    <a:pt x="1227" y="9495"/>
                    <a:pt x="1295" y="9495"/>
                  </a:cubicBezTo>
                  <a:cubicBezTo>
                    <a:pt x="1319" y="9495"/>
                    <a:pt x="1342" y="9485"/>
                    <a:pt x="1360" y="9460"/>
                  </a:cubicBezTo>
                  <a:cubicBezTo>
                    <a:pt x="1364" y="9456"/>
                    <a:pt x="1367" y="9451"/>
                    <a:pt x="1371" y="9447"/>
                  </a:cubicBezTo>
                  <a:lnTo>
                    <a:pt x="1371" y="9447"/>
                  </a:lnTo>
                  <a:lnTo>
                    <a:pt x="1377" y="9452"/>
                  </a:lnTo>
                  <a:cubicBezTo>
                    <a:pt x="1398" y="9421"/>
                    <a:pt x="1420" y="9391"/>
                    <a:pt x="1441" y="9361"/>
                  </a:cubicBezTo>
                  <a:lnTo>
                    <a:pt x="1441" y="9361"/>
                  </a:lnTo>
                  <a:cubicBezTo>
                    <a:pt x="2280" y="8326"/>
                    <a:pt x="3095" y="7273"/>
                    <a:pt x="3886" y="6202"/>
                  </a:cubicBezTo>
                  <a:lnTo>
                    <a:pt x="3886" y="6202"/>
                  </a:lnTo>
                  <a:lnTo>
                    <a:pt x="941" y="10821"/>
                  </a:lnTo>
                  <a:cubicBezTo>
                    <a:pt x="887" y="10898"/>
                    <a:pt x="954" y="10967"/>
                    <a:pt x="1026" y="10967"/>
                  </a:cubicBezTo>
                  <a:cubicBezTo>
                    <a:pt x="1057" y="10967"/>
                    <a:pt x="1089" y="10954"/>
                    <a:pt x="1112" y="10923"/>
                  </a:cubicBezTo>
                  <a:lnTo>
                    <a:pt x="6942" y="3285"/>
                  </a:lnTo>
                  <a:lnTo>
                    <a:pt x="6942" y="3285"/>
                  </a:lnTo>
                  <a:cubicBezTo>
                    <a:pt x="5584" y="5582"/>
                    <a:pt x="4168" y="7839"/>
                    <a:pt x="2695" y="10068"/>
                  </a:cubicBezTo>
                  <a:cubicBezTo>
                    <a:pt x="2650" y="10138"/>
                    <a:pt x="2719" y="10222"/>
                    <a:pt x="2789" y="10222"/>
                  </a:cubicBezTo>
                  <a:cubicBezTo>
                    <a:pt x="2813" y="10222"/>
                    <a:pt x="2837" y="10212"/>
                    <a:pt x="2857" y="10188"/>
                  </a:cubicBezTo>
                  <a:lnTo>
                    <a:pt x="8987" y="2728"/>
                  </a:lnTo>
                  <a:lnTo>
                    <a:pt x="8987" y="2728"/>
                  </a:lnTo>
                  <a:cubicBezTo>
                    <a:pt x="7192" y="5499"/>
                    <a:pt x="5349" y="8234"/>
                    <a:pt x="3456" y="10932"/>
                  </a:cubicBezTo>
                  <a:cubicBezTo>
                    <a:pt x="3405" y="11002"/>
                    <a:pt x="3477" y="11086"/>
                    <a:pt x="3549" y="11086"/>
                  </a:cubicBezTo>
                  <a:cubicBezTo>
                    <a:pt x="3574" y="11086"/>
                    <a:pt x="3599" y="11076"/>
                    <a:pt x="3618" y="11052"/>
                  </a:cubicBezTo>
                  <a:cubicBezTo>
                    <a:pt x="5048" y="9301"/>
                    <a:pt x="6464" y="7540"/>
                    <a:pt x="7869" y="5772"/>
                  </a:cubicBezTo>
                  <a:lnTo>
                    <a:pt x="7869" y="5772"/>
                  </a:lnTo>
                  <a:cubicBezTo>
                    <a:pt x="6232" y="8078"/>
                    <a:pt x="4611" y="10393"/>
                    <a:pt x="3005" y="12717"/>
                  </a:cubicBezTo>
                  <a:lnTo>
                    <a:pt x="3005" y="12717"/>
                  </a:lnTo>
                  <a:cubicBezTo>
                    <a:pt x="3004" y="12718"/>
                    <a:pt x="3003" y="12719"/>
                    <a:pt x="3002" y="12720"/>
                  </a:cubicBezTo>
                  <a:lnTo>
                    <a:pt x="3003" y="12720"/>
                  </a:lnTo>
                  <a:lnTo>
                    <a:pt x="3003" y="12720"/>
                  </a:lnTo>
                  <a:cubicBezTo>
                    <a:pt x="2997" y="12729"/>
                    <a:pt x="2991" y="12737"/>
                    <a:pt x="2985" y="12745"/>
                  </a:cubicBezTo>
                  <a:cubicBezTo>
                    <a:pt x="2934" y="12822"/>
                    <a:pt x="3003" y="12904"/>
                    <a:pt x="3073" y="12904"/>
                  </a:cubicBezTo>
                  <a:cubicBezTo>
                    <a:pt x="3097" y="12904"/>
                    <a:pt x="3120" y="12895"/>
                    <a:pt x="3139" y="12874"/>
                  </a:cubicBezTo>
                  <a:cubicBezTo>
                    <a:pt x="5573" y="10159"/>
                    <a:pt x="7924" y="7373"/>
                    <a:pt x="10187" y="4506"/>
                  </a:cubicBezTo>
                  <a:lnTo>
                    <a:pt x="10187" y="4506"/>
                  </a:lnTo>
                  <a:cubicBezTo>
                    <a:pt x="8613" y="7054"/>
                    <a:pt x="6934" y="9532"/>
                    <a:pt x="5146" y="11934"/>
                  </a:cubicBezTo>
                  <a:lnTo>
                    <a:pt x="5146" y="11934"/>
                  </a:lnTo>
                  <a:cubicBezTo>
                    <a:pt x="5107" y="11982"/>
                    <a:pt x="5069" y="12030"/>
                    <a:pt x="5030" y="12078"/>
                  </a:cubicBezTo>
                  <a:lnTo>
                    <a:pt x="5035" y="12082"/>
                  </a:lnTo>
                  <a:lnTo>
                    <a:pt x="5035" y="12082"/>
                  </a:lnTo>
                  <a:cubicBezTo>
                    <a:pt x="5028" y="12092"/>
                    <a:pt x="5020" y="12102"/>
                    <a:pt x="5013" y="12112"/>
                  </a:cubicBezTo>
                  <a:cubicBezTo>
                    <a:pt x="4961" y="12177"/>
                    <a:pt x="5036" y="12265"/>
                    <a:pt x="5108" y="12265"/>
                  </a:cubicBezTo>
                  <a:cubicBezTo>
                    <a:pt x="5132" y="12265"/>
                    <a:pt x="5156" y="12256"/>
                    <a:pt x="5175" y="12232"/>
                  </a:cubicBezTo>
                  <a:cubicBezTo>
                    <a:pt x="5991" y="11215"/>
                    <a:pt x="6808" y="10198"/>
                    <a:pt x="7614" y="9171"/>
                  </a:cubicBezTo>
                  <a:lnTo>
                    <a:pt x="7614" y="9171"/>
                  </a:lnTo>
                  <a:cubicBezTo>
                    <a:pt x="6639" y="10512"/>
                    <a:pt x="5631" y="11829"/>
                    <a:pt x="4568" y="13105"/>
                  </a:cubicBezTo>
                  <a:cubicBezTo>
                    <a:pt x="4503" y="13183"/>
                    <a:pt x="4571" y="13285"/>
                    <a:pt x="4645" y="13285"/>
                  </a:cubicBezTo>
                  <a:cubicBezTo>
                    <a:pt x="4669" y="13285"/>
                    <a:pt x="4693" y="13275"/>
                    <a:pt x="4713" y="13250"/>
                  </a:cubicBezTo>
                  <a:cubicBezTo>
                    <a:pt x="4715" y="13249"/>
                    <a:pt x="4716" y="13247"/>
                    <a:pt x="4718" y="13246"/>
                  </a:cubicBezTo>
                  <a:lnTo>
                    <a:pt x="4718" y="13246"/>
                  </a:lnTo>
                  <a:lnTo>
                    <a:pt x="4722" y="13250"/>
                  </a:lnTo>
                  <a:cubicBezTo>
                    <a:pt x="4758" y="13207"/>
                    <a:pt x="4794" y="13163"/>
                    <a:pt x="4830" y="13120"/>
                  </a:cubicBezTo>
                  <a:lnTo>
                    <a:pt x="4830" y="13120"/>
                  </a:lnTo>
                  <a:cubicBezTo>
                    <a:pt x="6926" y="10774"/>
                    <a:pt x="8925" y="8345"/>
                    <a:pt x="10823" y="5836"/>
                  </a:cubicBezTo>
                  <a:lnTo>
                    <a:pt x="10823" y="5836"/>
                  </a:lnTo>
                  <a:cubicBezTo>
                    <a:pt x="9491" y="8098"/>
                    <a:pt x="7954" y="10237"/>
                    <a:pt x="6236" y="12224"/>
                  </a:cubicBezTo>
                  <a:lnTo>
                    <a:pt x="6250" y="12237"/>
                  </a:lnTo>
                  <a:lnTo>
                    <a:pt x="6250" y="12237"/>
                  </a:lnTo>
                  <a:cubicBezTo>
                    <a:pt x="6191" y="12314"/>
                    <a:pt x="6253" y="12413"/>
                    <a:pt x="6323" y="12413"/>
                  </a:cubicBezTo>
                  <a:cubicBezTo>
                    <a:pt x="6346" y="12413"/>
                    <a:pt x="6370" y="12402"/>
                    <a:pt x="6390" y="12378"/>
                  </a:cubicBezTo>
                  <a:cubicBezTo>
                    <a:pt x="7101" y="11557"/>
                    <a:pt x="7780" y="10712"/>
                    <a:pt x="8426" y="9843"/>
                  </a:cubicBezTo>
                  <a:lnTo>
                    <a:pt x="8426" y="9843"/>
                  </a:lnTo>
                  <a:cubicBezTo>
                    <a:pt x="9473" y="8519"/>
                    <a:pt x="10495" y="7175"/>
                    <a:pt x="11492" y="5811"/>
                  </a:cubicBezTo>
                  <a:lnTo>
                    <a:pt x="11492" y="5811"/>
                  </a:lnTo>
                  <a:cubicBezTo>
                    <a:pt x="10007" y="8222"/>
                    <a:pt x="8423" y="10572"/>
                    <a:pt x="6750" y="12857"/>
                  </a:cubicBezTo>
                  <a:cubicBezTo>
                    <a:pt x="6695" y="12936"/>
                    <a:pt x="6770" y="13006"/>
                    <a:pt x="6846" y="13006"/>
                  </a:cubicBezTo>
                  <a:cubicBezTo>
                    <a:pt x="6876" y="13006"/>
                    <a:pt x="6905" y="12996"/>
                    <a:pt x="6927" y="12970"/>
                  </a:cubicBezTo>
                  <a:lnTo>
                    <a:pt x="6927" y="12970"/>
                  </a:lnTo>
                  <a:lnTo>
                    <a:pt x="6938" y="12976"/>
                  </a:lnTo>
                  <a:cubicBezTo>
                    <a:pt x="7032" y="12848"/>
                    <a:pt x="7125" y="12720"/>
                    <a:pt x="7219" y="12591"/>
                  </a:cubicBezTo>
                  <a:lnTo>
                    <a:pt x="7219" y="12591"/>
                  </a:lnTo>
                  <a:lnTo>
                    <a:pt x="11001" y="7670"/>
                  </a:lnTo>
                  <a:lnTo>
                    <a:pt x="11001" y="7670"/>
                  </a:lnTo>
                  <a:cubicBezTo>
                    <a:pt x="9827" y="9454"/>
                    <a:pt x="8614" y="11214"/>
                    <a:pt x="7357" y="12942"/>
                  </a:cubicBezTo>
                  <a:cubicBezTo>
                    <a:pt x="7311" y="13014"/>
                    <a:pt x="7384" y="13100"/>
                    <a:pt x="7456" y="13100"/>
                  </a:cubicBezTo>
                  <a:cubicBezTo>
                    <a:pt x="7478" y="13100"/>
                    <a:pt x="7501" y="13091"/>
                    <a:pt x="7519" y="13071"/>
                  </a:cubicBezTo>
                  <a:cubicBezTo>
                    <a:pt x="7524" y="13065"/>
                    <a:pt x="7530" y="13059"/>
                    <a:pt x="7535" y="13053"/>
                  </a:cubicBezTo>
                  <a:lnTo>
                    <a:pt x="7535" y="13053"/>
                  </a:lnTo>
                  <a:lnTo>
                    <a:pt x="7545" y="13062"/>
                  </a:lnTo>
                  <a:cubicBezTo>
                    <a:pt x="7576" y="13019"/>
                    <a:pt x="7608" y="12976"/>
                    <a:pt x="7639" y="12933"/>
                  </a:cubicBezTo>
                  <a:lnTo>
                    <a:pt x="7639" y="12933"/>
                  </a:lnTo>
                  <a:cubicBezTo>
                    <a:pt x="9321" y="10984"/>
                    <a:pt x="10907" y="8957"/>
                    <a:pt x="12401" y="6868"/>
                  </a:cubicBezTo>
                  <a:lnTo>
                    <a:pt x="12401" y="6868"/>
                  </a:lnTo>
                  <a:cubicBezTo>
                    <a:pt x="11413" y="8672"/>
                    <a:pt x="10293" y="10403"/>
                    <a:pt x="9059" y="12053"/>
                  </a:cubicBezTo>
                  <a:lnTo>
                    <a:pt x="9080" y="12064"/>
                  </a:lnTo>
                  <a:lnTo>
                    <a:pt x="9080" y="12064"/>
                  </a:lnTo>
                  <a:cubicBezTo>
                    <a:pt x="9079" y="12066"/>
                    <a:pt x="9078" y="12068"/>
                    <a:pt x="9076" y="12070"/>
                  </a:cubicBezTo>
                  <a:cubicBezTo>
                    <a:pt x="9022" y="12142"/>
                    <a:pt x="9092" y="12215"/>
                    <a:pt x="9164" y="12215"/>
                  </a:cubicBezTo>
                  <a:cubicBezTo>
                    <a:pt x="9194" y="12215"/>
                    <a:pt x="9225" y="12202"/>
                    <a:pt x="9248" y="12172"/>
                  </a:cubicBezTo>
                  <a:cubicBezTo>
                    <a:pt x="9664" y="11617"/>
                    <a:pt x="10068" y="11051"/>
                    <a:pt x="10457" y="10476"/>
                  </a:cubicBezTo>
                  <a:lnTo>
                    <a:pt x="10457" y="10476"/>
                  </a:lnTo>
                  <a:cubicBezTo>
                    <a:pt x="11315" y="9312"/>
                    <a:pt x="12189" y="8161"/>
                    <a:pt x="13078" y="7019"/>
                  </a:cubicBezTo>
                  <a:lnTo>
                    <a:pt x="13078" y="7019"/>
                  </a:lnTo>
                  <a:cubicBezTo>
                    <a:pt x="12448" y="8613"/>
                    <a:pt x="11670" y="10150"/>
                    <a:pt x="10745" y="11599"/>
                  </a:cubicBezTo>
                  <a:cubicBezTo>
                    <a:pt x="10725" y="11671"/>
                    <a:pt x="10781" y="11739"/>
                    <a:pt x="10847" y="11739"/>
                  </a:cubicBezTo>
                  <a:cubicBezTo>
                    <a:pt x="10867" y="11739"/>
                    <a:pt x="10887" y="11733"/>
                    <a:pt x="10907" y="11719"/>
                  </a:cubicBezTo>
                  <a:cubicBezTo>
                    <a:pt x="10913" y="11714"/>
                    <a:pt x="10918" y="11708"/>
                    <a:pt x="10923" y="11703"/>
                  </a:cubicBezTo>
                  <a:lnTo>
                    <a:pt x="10923" y="11703"/>
                  </a:lnTo>
                  <a:lnTo>
                    <a:pt x="10933" y="11710"/>
                  </a:lnTo>
                  <a:cubicBezTo>
                    <a:pt x="10943" y="11694"/>
                    <a:pt x="10953" y="11678"/>
                    <a:pt x="10963" y="11662"/>
                  </a:cubicBezTo>
                  <a:lnTo>
                    <a:pt x="10963" y="11662"/>
                  </a:lnTo>
                  <a:cubicBezTo>
                    <a:pt x="11814" y="10797"/>
                    <a:pt x="12600" y="9867"/>
                    <a:pt x="13311" y="8887"/>
                  </a:cubicBezTo>
                  <a:cubicBezTo>
                    <a:pt x="13366" y="8808"/>
                    <a:pt x="13291" y="8734"/>
                    <a:pt x="13216" y="8734"/>
                  </a:cubicBezTo>
                  <a:cubicBezTo>
                    <a:pt x="13185" y="8734"/>
                    <a:pt x="13154" y="8746"/>
                    <a:pt x="13131" y="8776"/>
                  </a:cubicBezTo>
                  <a:lnTo>
                    <a:pt x="13149" y="8793"/>
                  </a:lnTo>
                  <a:cubicBezTo>
                    <a:pt x="12607" y="9526"/>
                    <a:pt x="12033" y="10234"/>
                    <a:pt x="11421" y="10909"/>
                  </a:cubicBezTo>
                  <a:lnTo>
                    <a:pt x="11421" y="10909"/>
                  </a:lnTo>
                  <a:cubicBezTo>
                    <a:pt x="12251" y="9495"/>
                    <a:pt x="12956" y="8012"/>
                    <a:pt x="13516" y="6475"/>
                  </a:cubicBezTo>
                  <a:cubicBezTo>
                    <a:pt x="13541" y="6406"/>
                    <a:pt x="13476" y="6342"/>
                    <a:pt x="13415" y="6342"/>
                  </a:cubicBezTo>
                  <a:cubicBezTo>
                    <a:pt x="13392" y="6342"/>
                    <a:pt x="13370" y="6351"/>
                    <a:pt x="13354" y="6372"/>
                  </a:cubicBezTo>
                  <a:cubicBezTo>
                    <a:pt x="13343" y="6386"/>
                    <a:pt x="13333" y="6399"/>
                    <a:pt x="13322" y="6412"/>
                  </a:cubicBezTo>
                  <a:lnTo>
                    <a:pt x="13322" y="6412"/>
                  </a:lnTo>
                  <a:lnTo>
                    <a:pt x="13311" y="6406"/>
                  </a:lnTo>
                  <a:cubicBezTo>
                    <a:pt x="13307" y="6419"/>
                    <a:pt x="13302" y="6431"/>
                    <a:pt x="13297" y="6444"/>
                  </a:cubicBezTo>
                  <a:lnTo>
                    <a:pt x="13297" y="6444"/>
                  </a:lnTo>
                  <a:cubicBezTo>
                    <a:pt x="12783" y="7097"/>
                    <a:pt x="12274" y="7754"/>
                    <a:pt x="11770" y="8415"/>
                  </a:cubicBezTo>
                  <a:lnTo>
                    <a:pt x="11770" y="8415"/>
                  </a:lnTo>
                  <a:cubicBezTo>
                    <a:pt x="12320" y="7496"/>
                    <a:pt x="12837" y="6557"/>
                    <a:pt x="13320" y="5602"/>
                  </a:cubicBezTo>
                  <a:cubicBezTo>
                    <a:pt x="13339" y="5527"/>
                    <a:pt x="13279" y="5465"/>
                    <a:pt x="13212" y="5465"/>
                  </a:cubicBezTo>
                  <a:cubicBezTo>
                    <a:pt x="13191" y="5465"/>
                    <a:pt x="13169" y="5471"/>
                    <a:pt x="13148" y="5485"/>
                  </a:cubicBezTo>
                  <a:lnTo>
                    <a:pt x="13148" y="5485"/>
                  </a:lnTo>
                  <a:lnTo>
                    <a:pt x="13131" y="5474"/>
                  </a:lnTo>
                  <a:cubicBezTo>
                    <a:pt x="13113" y="5510"/>
                    <a:pt x="13095" y="5546"/>
                    <a:pt x="13077" y="5582"/>
                  </a:cubicBezTo>
                  <a:lnTo>
                    <a:pt x="13077" y="5582"/>
                  </a:lnTo>
                  <a:cubicBezTo>
                    <a:pt x="11787" y="7450"/>
                    <a:pt x="10426" y="9269"/>
                    <a:pt x="8992" y="11028"/>
                  </a:cubicBezTo>
                  <a:lnTo>
                    <a:pt x="8992" y="11028"/>
                  </a:lnTo>
                  <a:cubicBezTo>
                    <a:pt x="10206" y="9289"/>
                    <a:pt x="11379" y="7525"/>
                    <a:pt x="12516" y="5730"/>
                  </a:cubicBezTo>
                  <a:cubicBezTo>
                    <a:pt x="12563" y="5653"/>
                    <a:pt x="12494" y="5587"/>
                    <a:pt x="12422" y="5587"/>
                  </a:cubicBezTo>
                  <a:cubicBezTo>
                    <a:pt x="12392" y="5587"/>
                    <a:pt x="12361" y="5599"/>
                    <a:pt x="12338" y="5626"/>
                  </a:cubicBezTo>
                  <a:lnTo>
                    <a:pt x="12338" y="5626"/>
                  </a:lnTo>
                  <a:lnTo>
                    <a:pt x="12327" y="5619"/>
                  </a:lnTo>
                  <a:cubicBezTo>
                    <a:pt x="12303" y="5657"/>
                    <a:pt x="12279" y="5696"/>
                    <a:pt x="12255" y="5734"/>
                  </a:cubicBezTo>
                  <a:lnTo>
                    <a:pt x="12255" y="5734"/>
                  </a:lnTo>
                  <a:lnTo>
                    <a:pt x="9524" y="9287"/>
                  </a:lnTo>
                  <a:lnTo>
                    <a:pt x="9524" y="9287"/>
                  </a:lnTo>
                  <a:cubicBezTo>
                    <a:pt x="10741" y="7468"/>
                    <a:pt x="11902" y="5612"/>
                    <a:pt x="13003" y="3720"/>
                  </a:cubicBezTo>
                  <a:cubicBezTo>
                    <a:pt x="13051" y="3643"/>
                    <a:pt x="12986" y="3573"/>
                    <a:pt x="12917" y="3573"/>
                  </a:cubicBezTo>
                  <a:cubicBezTo>
                    <a:pt x="12888" y="3573"/>
                    <a:pt x="12858" y="3585"/>
                    <a:pt x="12835" y="3613"/>
                  </a:cubicBezTo>
                  <a:lnTo>
                    <a:pt x="12835" y="3613"/>
                  </a:lnTo>
                  <a:lnTo>
                    <a:pt x="12815" y="3600"/>
                  </a:lnTo>
                  <a:cubicBezTo>
                    <a:pt x="12768" y="3681"/>
                    <a:pt x="12721" y="3762"/>
                    <a:pt x="12673" y="3843"/>
                  </a:cubicBezTo>
                  <a:lnTo>
                    <a:pt x="12673" y="3843"/>
                  </a:lnTo>
                  <a:cubicBezTo>
                    <a:pt x="11911" y="4923"/>
                    <a:pt x="11134" y="5991"/>
                    <a:pt x="10342" y="7048"/>
                  </a:cubicBezTo>
                  <a:lnTo>
                    <a:pt x="10342" y="7048"/>
                  </a:lnTo>
                  <a:cubicBezTo>
                    <a:pt x="10864" y="6218"/>
                    <a:pt x="11358" y="5371"/>
                    <a:pt x="11823" y="4507"/>
                  </a:cubicBezTo>
                  <a:cubicBezTo>
                    <a:pt x="11848" y="4432"/>
                    <a:pt x="11785" y="4370"/>
                    <a:pt x="11719" y="4370"/>
                  </a:cubicBezTo>
                  <a:cubicBezTo>
                    <a:pt x="11696" y="4370"/>
                    <a:pt x="11672" y="4378"/>
                    <a:pt x="11651" y="4396"/>
                  </a:cubicBezTo>
                  <a:cubicBezTo>
                    <a:pt x="11650" y="4398"/>
                    <a:pt x="11648" y="4401"/>
                    <a:pt x="11646" y="4403"/>
                  </a:cubicBezTo>
                  <a:lnTo>
                    <a:pt x="11646" y="4403"/>
                  </a:lnTo>
                  <a:lnTo>
                    <a:pt x="11634" y="4396"/>
                  </a:lnTo>
                  <a:cubicBezTo>
                    <a:pt x="11618" y="4426"/>
                    <a:pt x="11602" y="4455"/>
                    <a:pt x="11586" y="4485"/>
                  </a:cubicBezTo>
                  <a:lnTo>
                    <a:pt x="11586" y="4485"/>
                  </a:lnTo>
                  <a:cubicBezTo>
                    <a:pt x="10191" y="6390"/>
                    <a:pt x="8735" y="8247"/>
                    <a:pt x="7221" y="10059"/>
                  </a:cubicBezTo>
                  <a:lnTo>
                    <a:pt x="7221" y="10059"/>
                  </a:lnTo>
                  <a:cubicBezTo>
                    <a:pt x="8853" y="7859"/>
                    <a:pt x="10387" y="5587"/>
                    <a:pt x="11917" y="3318"/>
                  </a:cubicBezTo>
                  <a:lnTo>
                    <a:pt x="11914" y="3317"/>
                  </a:lnTo>
                  <a:lnTo>
                    <a:pt x="11914" y="3317"/>
                  </a:lnTo>
                  <a:cubicBezTo>
                    <a:pt x="11956" y="3241"/>
                    <a:pt x="11885" y="3173"/>
                    <a:pt x="11816" y="3173"/>
                  </a:cubicBezTo>
                  <a:cubicBezTo>
                    <a:pt x="11786" y="3173"/>
                    <a:pt x="11757" y="3186"/>
                    <a:pt x="11737" y="3215"/>
                  </a:cubicBezTo>
                  <a:cubicBezTo>
                    <a:pt x="11575" y="3454"/>
                    <a:pt x="11414" y="3693"/>
                    <a:pt x="11252" y="3932"/>
                  </a:cubicBezTo>
                  <a:lnTo>
                    <a:pt x="11252" y="3932"/>
                  </a:lnTo>
                  <a:cubicBezTo>
                    <a:pt x="10063" y="5659"/>
                    <a:pt x="8800" y="7327"/>
                    <a:pt x="7507" y="8973"/>
                  </a:cubicBezTo>
                  <a:lnTo>
                    <a:pt x="7507" y="8973"/>
                  </a:lnTo>
                  <a:cubicBezTo>
                    <a:pt x="8810" y="7082"/>
                    <a:pt x="10049" y="5149"/>
                    <a:pt x="11226" y="3174"/>
                  </a:cubicBezTo>
                  <a:lnTo>
                    <a:pt x="11226" y="3174"/>
                  </a:lnTo>
                  <a:cubicBezTo>
                    <a:pt x="11231" y="3168"/>
                    <a:pt x="11236" y="3162"/>
                    <a:pt x="11241" y="3155"/>
                  </a:cubicBezTo>
                  <a:lnTo>
                    <a:pt x="11239" y="3154"/>
                  </a:lnTo>
                  <a:lnTo>
                    <a:pt x="11239" y="3154"/>
                  </a:lnTo>
                  <a:cubicBezTo>
                    <a:pt x="11245" y="3143"/>
                    <a:pt x="11251" y="3132"/>
                    <a:pt x="11258" y="3121"/>
                  </a:cubicBezTo>
                  <a:cubicBezTo>
                    <a:pt x="11302" y="3051"/>
                    <a:pt x="11234" y="2967"/>
                    <a:pt x="11164" y="2967"/>
                  </a:cubicBezTo>
                  <a:cubicBezTo>
                    <a:pt x="11140" y="2967"/>
                    <a:pt x="11115" y="2977"/>
                    <a:pt x="11095" y="3001"/>
                  </a:cubicBezTo>
                  <a:cubicBezTo>
                    <a:pt x="8870" y="5884"/>
                    <a:pt x="6549" y="8691"/>
                    <a:pt x="4144" y="11432"/>
                  </a:cubicBezTo>
                  <a:lnTo>
                    <a:pt x="4144" y="11432"/>
                  </a:lnTo>
                  <a:cubicBezTo>
                    <a:pt x="6245" y="8415"/>
                    <a:pt x="8365" y="5412"/>
                    <a:pt x="10505" y="2428"/>
                  </a:cubicBezTo>
                  <a:cubicBezTo>
                    <a:pt x="10557" y="2357"/>
                    <a:pt x="10481" y="2271"/>
                    <a:pt x="10407" y="2271"/>
                  </a:cubicBezTo>
                  <a:cubicBezTo>
                    <a:pt x="10384" y="2271"/>
                    <a:pt x="10361" y="2279"/>
                    <a:pt x="10343" y="2300"/>
                  </a:cubicBezTo>
                  <a:cubicBezTo>
                    <a:pt x="8624" y="4500"/>
                    <a:pt x="6891" y="6685"/>
                    <a:pt x="5140" y="8855"/>
                  </a:cubicBezTo>
                  <a:lnTo>
                    <a:pt x="5140" y="8855"/>
                  </a:lnTo>
                  <a:cubicBezTo>
                    <a:pt x="6830" y="6390"/>
                    <a:pt x="8480" y="3900"/>
                    <a:pt x="10090" y="1385"/>
                  </a:cubicBezTo>
                  <a:lnTo>
                    <a:pt x="10090" y="1385"/>
                  </a:lnTo>
                  <a:lnTo>
                    <a:pt x="10112" y="1359"/>
                  </a:lnTo>
                  <a:lnTo>
                    <a:pt x="10108" y="1356"/>
                  </a:lnTo>
                  <a:lnTo>
                    <a:pt x="10108" y="1356"/>
                  </a:lnTo>
                  <a:cubicBezTo>
                    <a:pt x="10115" y="1346"/>
                    <a:pt x="10122" y="1335"/>
                    <a:pt x="10129" y="1325"/>
                  </a:cubicBezTo>
                  <a:cubicBezTo>
                    <a:pt x="10173" y="1255"/>
                    <a:pt x="10104" y="1171"/>
                    <a:pt x="10038" y="1171"/>
                  </a:cubicBezTo>
                  <a:cubicBezTo>
                    <a:pt x="10015" y="1171"/>
                    <a:pt x="9992" y="1181"/>
                    <a:pt x="9975" y="1205"/>
                  </a:cubicBezTo>
                  <a:cubicBezTo>
                    <a:pt x="9967" y="1214"/>
                    <a:pt x="9959" y="1224"/>
                    <a:pt x="9952" y="1233"/>
                  </a:cubicBezTo>
                  <a:lnTo>
                    <a:pt x="9952" y="1233"/>
                  </a:lnTo>
                  <a:lnTo>
                    <a:pt x="9949" y="1231"/>
                  </a:lnTo>
                  <a:cubicBezTo>
                    <a:pt x="9944" y="1239"/>
                    <a:pt x="9939" y="1247"/>
                    <a:pt x="9933" y="1255"/>
                  </a:cubicBezTo>
                  <a:lnTo>
                    <a:pt x="9933" y="1255"/>
                  </a:lnTo>
                  <a:cubicBezTo>
                    <a:pt x="7926" y="3696"/>
                    <a:pt x="5918" y="6136"/>
                    <a:pt x="3916" y="8576"/>
                  </a:cubicBezTo>
                  <a:lnTo>
                    <a:pt x="3916" y="8576"/>
                  </a:lnTo>
                  <a:cubicBezTo>
                    <a:pt x="5324" y="6397"/>
                    <a:pt x="6678" y="4183"/>
                    <a:pt x="7976" y="1931"/>
                  </a:cubicBezTo>
                  <a:lnTo>
                    <a:pt x="7976" y="1931"/>
                  </a:lnTo>
                  <a:lnTo>
                    <a:pt x="7981" y="1924"/>
                  </a:lnTo>
                  <a:lnTo>
                    <a:pt x="7980" y="1923"/>
                  </a:lnTo>
                  <a:lnTo>
                    <a:pt x="7980" y="1923"/>
                  </a:lnTo>
                  <a:cubicBezTo>
                    <a:pt x="7984" y="1917"/>
                    <a:pt x="7987" y="1912"/>
                    <a:pt x="7990" y="1906"/>
                  </a:cubicBezTo>
                  <a:cubicBezTo>
                    <a:pt x="8038" y="1822"/>
                    <a:pt x="7968" y="1755"/>
                    <a:pt x="7895" y="1755"/>
                  </a:cubicBezTo>
                  <a:cubicBezTo>
                    <a:pt x="7865" y="1755"/>
                    <a:pt x="7833" y="1767"/>
                    <a:pt x="7810" y="1795"/>
                  </a:cubicBezTo>
                  <a:lnTo>
                    <a:pt x="2424" y="8872"/>
                  </a:lnTo>
                  <a:lnTo>
                    <a:pt x="7460" y="1000"/>
                  </a:lnTo>
                  <a:lnTo>
                    <a:pt x="7456" y="997"/>
                  </a:lnTo>
                  <a:lnTo>
                    <a:pt x="7456" y="997"/>
                  </a:lnTo>
                  <a:cubicBezTo>
                    <a:pt x="7457" y="995"/>
                    <a:pt x="7458" y="993"/>
                    <a:pt x="7460" y="991"/>
                  </a:cubicBezTo>
                  <a:cubicBezTo>
                    <a:pt x="7508" y="912"/>
                    <a:pt x="7432" y="838"/>
                    <a:pt x="7359" y="838"/>
                  </a:cubicBezTo>
                  <a:cubicBezTo>
                    <a:pt x="7329" y="838"/>
                    <a:pt x="7300" y="850"/>
                    <a:pt x="7280" y="880"/>
                  </a:cubicBezTo>
                  <a:lnTo>
                    <a:pt x="6455" y="2173"/>
                  </a:lnTo>
                  <a:lnTo>
                    <a:pt x="6455" y="2173"/>
                  </a:lnTo>
                  <a:cubicBezTo>
                    <a:pt x="5324" y="3892"/>
                    <a:pt x="4135" y="5571"/>
                    <a:pt x="2889" y="7207"/>
                  </a:cubicBezTo>
                  <a:lnTo>
                    <a:pt x="2889" y="7207"/>
                  </a:lnTo>
                  <a:cubicBezTo>
                    <a:pt x="4005" y="5477"/>
                    <a:pt x="5045" y="3701"/>
                    <a:pt x="6011" y="1884"/>
                  </a:cubicBezTo>
                  <a:lnTo>
                    <a:pt x="6011" y="1884"/>
                  </a:lnTo>
                  <a:cubicBezTo>
                    <a:pt x="6018" y="1874"/>
                    <a:pt x="6024" y="1865"/>
                    <a:pt x="6031" y="1855"/>
                  </a:cubicBezTo>
                  <a:lnTo>
                    <a:pt x="6028" y="1853"/>
                  </a:lnTo>
                  <a:lnTo>
                    <a:pt x="6028" y="1853"/>
                  </a:lnTo>
                  <a:cubicBezTo>
                    <a:pt x="6029" y="1851"/>
                    <a:pt x="6030" y="1849"/>
                    <a:pt x="6031" y="1847"/>
                  </a:cubicBezTo>
                  <a:cubicBezTo>
                    <a:pt x="6049" y="1773"/>
                    <a:pt x="5988" y="1716"/>
                    <a:pt x="5923" y="1716"/>
                  </a:cubicBezTo>
                  <a:cubicBezTo>
                    <a:pt x="5898" y="1716"/>
                    <a:pt x="5873" y="1725"/>
                    <a:pt x="5851" y="1744"/>
                  </a:cubicBezTo>
                  <a:cubicBezTo>
                    <a:pt x="4588" y="3582"/>
                    <a:pt x="3285" y="5393"/>
                    <a:pt x="1939" y="7174"/>
                  </a:cubicBezTo>
                  <a:lnTo>
                    <a:pt x="1939" y="7174"/>
                  </a:lnTo>
                  <a:cubicBezTo>
                    <a:pt x="3144" y="5343"/>
                    <a:pt x="4312" y="3485"/>
                    <a:pt x="5436" y="1603"/>
                  </a:cubicBezTo>
                  <a:lnTo>
                    <a:pt x="5436" y="1603"/>
                  </a:lnTo>
                  <a:lnTo>
                    <a:pt x="5475" y="1547"/>
                  </a:lnTo>
                  <a:lnTo>
                    <a:pt x="5471" y="1545"/>
                  </a:lnTo>
                  <a:lnTo>
                    <a:pt x="5471" y="1545"/>
                  </a:lnTo>
                  <a:cubicBezTo>
                    <a:pt x="5472" y="1543"/>
                    <a:pt x="5474" y="1541"/>
                    <a:pt x="5475" y="1539"/>
                  </a:cubicBezTo>
                  <a:cubicBezTo>
                    <a:pt x="5523" y="1461"/>
                    <a:pt x="5454" y="1392"/>
                    <a:pt x="5385" y="1392"/>
                  </a:cubicBezTo>
                  <a:cubicBezTo>
                    <a:pt x="5355" y="1392"/>
                    <a:pt x="5324" y="1405"/>
                    <a:pt x="5304" y="1436"/>
                  </a:cubicBezTo>
                  <a:lnTo>
                    <a:pt x="2529" y="5469"/>
                  </a:lnTo>
                  <a:lnTo>
                    <a:pt x="2529" y="5469"/>
                  </a:lnTo>
                  <a:cubicBezTo>
                    <a:pt x="3401" y="3940"/>
                    <a:pt x="4257" y="2399"/>
                    <a:pt x="5098" y="854"/>
                  </a:cubicBezTo>
                  <a:cubicBezTo>
                    <a:pt x="5124" y="779"/>
                    <a:pt x="5061" y="717"/>
                    <a:pt x="4995" y="717"/>
                  </a:cubicBezTo>
                  <a:cubicBezTo>
                    <a:pt x="4972" y="717"/>
                    <a:pt x="4948" y="725"/>
                    <a:pt x="4927" y="743"/>
                  </a:cubicBezTo>
                  <a:cubicBezTo>
                    <a:pt x="4927" y="744"/>
                    <a:pt x="4926" y="745"/>
                    <a:pt x="4925" y="747"/>
                  </a:cubicBezTo>
                  <a:lnTo>
                    <a:pt x="4925" y="747"/>
                  </a:lnTo>
                  <a:lnTo>
                    <a:pt x="4919" y="743"/>
                  </a:lnTo>
                  <a:cubicBezTo>
                    <a:pt x="4900" y="777"/>
                    <a:pt x="4882" y="811"/>
                    <a:pt x="4863" y="845"/>
                  </a:cubicBezTo>
                  <a:lnTo>
                    <a:pt x="4863" y="845"/>
                  </a:lnTo>
                  <a:cubicBezTo>
                    <a:pt x="4136" y="2000"/>
                    <a:pt x="3381" y="3142"/>
                    <a:pt x="2603" y="4267"/>
                  </a:cubicBezTo>
                  <a:lnTo>
                    <a:pt x="2603" y="4267"/>
                  </a:lnTo>
                  <a:cubicBezTo>
                    <a:pt x="3393" y="2922"/>
                    <a:pt x="4134" y="1550"/>
                    <a:pt x="4825" y="153"/>
                  </a:cubicBezTo>
                  <a:cubicBezTo>
                    <a:pt x="4866" y="71"/>
                    <a:pt x="4802" y="0"/>
                    <a:pt x="47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6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6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6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6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6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6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6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6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6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6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6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6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6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6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6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6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6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6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6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6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6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6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6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7" name="Google Shape;2137;p16"/>
          <p:cNvGrpSpPr/>
          <p:nvPr/>
        </p:nvGrpSpPr>
        <p:grpSpPr>
          <a:xfrm rot="10800000">
            <a:off x="7072566" y="3070957"/>
            <a:ext cx="2349380" cy="2349458"/>
            <a:chOff x="-53525" y="-261700"/>
            <a:chExt cx="1781048" cy="1781107"/>
          </a:xfrm>
        </p:grpSpPr>
        <p:sp>
          <p:nvSpPr>
            <p:cNvPr id="2138" name="Google Shape;2138;p16"/>
            <p:cNvSpPr/>
            <p:nvPr/>
          </p:nvSpPr>
          <p:spPr>
            <a:xfrm>
              <a:off x="168549" y="-66023"/>
              <a:ext cx="1558973" cy="432625"/>
            </a:xfrm>
            <a:custGeom>
              <a:avLst/>
              <a:gdLst/>
              <a:ahLst/>
              <a:cxnLst/>
              <a:rect l="l" t="t" r="r" b="b"/>
              <a:pathLst>
                <a:path w="21095" h="5854" extrusionOk="0">
                  <a:moveTo>
                    <a:pt x="11407" y="0"/>
                  </a:moveTo>
                  <a:cubicBezTo>
                    <a:pt x="9697" y="0"/>
                    <a:pt x="7995" y="259"/>
                    <a:pt x="6354" y="773"/>
                  </a:cubicBezTo>
                  <a:cubicBezTo>
                    <a:pt x="4849" y="1252"/>
                    <a:pt x="3454" y="1988"/>
                    <a:pt x="2077" y="2767"/>
                  </a:cubicBezTo>
                  <a:cubicBezTo>
                    <a:pt x="1872" y="2767"/>
                    <a:pt x="1666" y="2784"/>
                    <a:pt x="1461" y="2827"/>
                  </a:cubicBezTo>
                  <a:lnTo>
                    <a:pt x="169" y="3023"/>
                  </a:lnTo>
                  <a:cubicBezTo>
                    <a:pt x="0" y="3056"/>
                    <a:pt x="51" y="3300"/>
                    <a:pt x="207" y="3300"/>
                  </a:cubicBezTo>
                  <a:cubicBezTo>
                    <a:pt x="217" y="3300"/>
                    <a:pt x="227" y="3299"/>
                    <a:pt x="238" y="3297"/>
                  </a:cubicBezTo>
                  <a:lnTo>
                    <a:pt x="1350" y="3126"/>
                  </a:lnTo>
                  <a:cubicBezTo>
                    <a:pt x="1538" y="3100"/>
                    <a:pt x="1735" y="3058"/>
                    <a:pt x="1923" y="3040"/>
                  </a:cubicBezTo>
                  <a:cubicBezTo>
                    <a:pt x="1944" y="3078"/>
                    <a:pt x="1986" y="3098"/>
                    <a:pt x="2028" y="3098"/>
                  </a:cubicBezTo>
                  <a:cubicBezTo>
                    <a:pt x="2054" y="3098"/>
                    <a:pt x="2080" y="3091"/>
                    <a:pt x="2103" y="3075"/>
                  </a:cubicBezTo>
                  <a:lnTo>
                    <a:pt x="2145" y="3049"/>
                  </a:lnTo>
                  <a:cubicBezTo>
                    <a:pt x="2299" y="3092"/>
                    <a:pt x="2436" y="3152"/>
                    <a:pt x="2573" y="3237"/>
                  </a:cubicBezTo>
                  <a:cubicBezTo>
                    <a:pt x="3181" y="3562"/>
                    <a:pt x="3805" y="3853"/>
                    <a:pt x="4438" y="4118"/>
                  </a:cubicBezTo>
                  <a:cubicBezTo>
                    <a:pt x="5747" y="4649"/>
                    <a:pt x="7099" y="5068"/>
                    <a:pt x="8476" y="5350"/>
                  </a:cubicBezTo>
                  <a:cubicBezTo>
                    <a:pt x="9819" y="5624"/>
                    <a:pt x="11179" y="5787"/>
                    <a:pt x="12548" y="5838"/>
                  </a:cubicBezTo>
                  <a:cubicBezTo>
                    <a:pt x="12799" y="5848"/>
                    <a:pt x="13049" y="5853"/>
                    <a:pt x="13297" y="5853"/>
                  </a:cubicBezTo>
                  <a:cubicBezTo>
                    <a:pt x="14523" y="5853"/>
                    <a:pt x="15722" y="5720"/>
                    <a:pt x="16903" y="5350"/>
                  </a:cubicBezTo>
                  <a:cubicBezTo>
                    <a:pt x="18383" y="4880"/>
                    <a:pt x="19769" y="4161"/>
                    <a:pt x="21009" y="3229"/>
                  </a:cubicBezTo>
                  <a:cubicBezTo>
                    <a:pt x="21095" y="3169"/>
                    <a:pt x="21095" y="3040"/>
                    <a:pt x="21009" y="2981"/>
                  </a:cubicBezTo>
                  <a:cubicBezTo>
                    <a:pt x="18904" y="1518"/>
                    <a:pt x="16483" y="560"/>
                    <a:pt x="13951" y="192"/>
                  </a:cubicBezTo>
                  <a:cubicBezTo>
                    <a:pt x="13106" y="64"/>
                    <a:pt x="12255" y="0"/>
                    <a:pt x="11407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6"/>
            <p:cNvSpPr/>
            <p:nvPr/>
          </p:nvSpPr>
          <p:spPr>
            <a:xfrm>
              <a:off x="321378" y="111047"/>
              <a:ext cx="1222791" cy="45154"/>
            </a:xfrm>
            <a:custGeom>
              <a:avLst/>
              <a:gdLst/>
              <a:ahLst/>
              <a:cxnLst/>
              <a:rect l="l" t="t" r="r" b="b"/>
              <a:pathLst>
                <a:path w="16546" h="611" extrusionOk="0">
                  <a:moveTo>
                    <a:pt x="9685" y="0"/>
                  </a:moveTo>
                  <a:cubicBezTo>
                    <a:pt x="6480" y="0"/>
                    <a:pt x="3277" y="157"/>
                    <a:pt x="86" y="473"/>
                  </a:cubicBezTo>
                  <a:cubicBezTo>
                    <a:pt x="3" y="482"/>
                    <a:pt x="1" y="611"/>
                    <a:pt x="78" y="611"/>
                  </a:cubicBezTo>
                  <a:cubicBezTo>
                    <a:pt x="81" y="611"/>
                    <a:pt x="83" y="611"/>
                    <a:pt x="86" y="610"/>
                  </a:cubicBezTo>
                  <a:cubicBezTo>
                    <a:pt x="3284" y="293"/>
                    <a:pt x="6494" y="133"/>
                    <a:pt x="9706" y="133"/>
                  </a:cubicBezTo>
                  <a:cubicBezTo>
                    <a:pt x="11958" y="133"/>
                    <a:pt x="14210" y="212"/>
                    <a:pt x="16460" y="371"/>
                  </a:cubicBezTo>
                  <a:cubicBezTo>
                    <a:pt x="16546" y="371"/>
                    <a:pt x="16546" y="242"/>
                    <a:pt x="16460" y="234"/>
                  </a:cubicBezTo>
                  <a:cubicBezTo>
                    <a:pt x="14203" y="78"/>
                    <a:pt x="11944" y="0"/>
                    <a:pt x="9685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6"/>
            <p:cNvSpPr/>
            <p:nvPr/>
          </p:nvSpPr>
          <p:spPr>
            <a:xfrm>
              <a:off x="726292" y="120433"/>
              <a:ext cx="289550" cy="115879"/>
            </a:xfrm>
            <a:custGeom>
              <a:avLst/>
              <a:gdLst/>
              <a:ahLst/>
              <a:cxnLst/>
              <a:rect l="l" t="t" r="r" b="b"/>
              <a:pathLst>
                <a:path w="3918" h="1568" extrusionOk="0">
                  <a:moveTo>
                    <a:pt x="90" y="1"/>
                  </a:moveTo>
                  <a:cubicBezTo>
                    <a:pt x="21" y="1"/>
                    <a:pt x="0" y="109"/>
                    <a:pt x="78" y="132"/>
                  </a:cubicBezTo>
                  <a:cubicBezTo>
                    <a:pt x="1353" y="492"/>
                    <a:pt x="2593" y="971"/>
                    <a:pt x="3782" y="1561"/>
                  </a:cubicBezTo>
                  <a:cubicBezTo>
                    <a:pt x="3792" y="1566"/>
                    <a:pt x="3802" y="1568"/>
                    <a:pt x="3812" y="1568"/>
                  </a:cubicBezTo>
                  <a:cubicBezTo>
                    <a:pt x="3875" y="1568"/>
                    <a:pt x="3918" y="1479"/>
                    <a:pt x="3851" y="1441"/>
                  </a:cubicBezTo>
                  <a:cubicBezTo>
                    <a:pt x="2653" y="851"/>
                    <a:pt x="1395" y="372"/>
                    <a:pt x="112" y="4"/>
                  </a:cubicBezTo>
                  <a:cubicBezTo>
                    <a:pt x="105" y="2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1205686" y="119880"/>
              <a:ext cx="147129" cy="79393"/>
            </a:xfrm>
            <a:custGeom>
              <a:avLst/>
              <a:gdLst/>
              <a:ahLst/>
              <a:cxnLst/>
              <a:rect l="l" t="t" r="r" b="b"/>
              <a:pathLst>
                <a:path w="2398" h="1294" extrusionOk="0">
                  <a:moveTo>
                    <a:pt x="99" y="0"/>
                  </a:moveTo>
                  <a:cubicBezTo>
                    <a:pt x="39" y="0"/>
                    <a:pt x="0" y="85"/>
                    <a:pt x="65" y="121"/>
                  </a:cubicBezTo>
                  <a:lnTo>
                    <a:pt x="2264" y="1284"/>
                  </a:lnTo>
                  <a:cubicBezTo>
                    <a:pt x="2275" y="1291"/>
                    <a:pt x="2286" y="1294"/>
                    <a:pt x="2297" y="1294"/>
                  </a:cubicBezTo>
                  <a:cubicBezTo>
                    <a:pt x="2358" y="1294"/>
                    <a:pt x="2398" y="1202"/>
                    <a:pt x="2332" y="1173"/>
                  </a:cubicBezTo>
                  <a:lnTo>
                    <a:pt x="134" y="10"/>
                  </a:lnTo>
                  <a:cubicBezTo>
                    <a:pt x="121" y="3"/>
                    <a:pt x="110" y="0"/>
                    <a:pt x="9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6"/>
            <p:cNvSpPr/>
            <p:nvPr/>
          </p:nvSpPr>
          <p:spPr>
            <a:xfrm>
              <a:off x="967308" y="113453"/>
              <a:ext cx="152529" cy="91848"/>
            </a:xfrm>
            <a:custGeom>
              <a:avLst/>
              <a:gdLst/>
              <a:ahLst/>
              <a:cxnLst/>
              <a:rect l="l" t="t" r="r" b="b"/>
              <a:pathLst>
                <a:path w="2486" h="1497" extrusionOk="0">
                  <a:moveTo>
                    <a:pt x="94" y="1"/>
                  </a:moveTo>
                  <a:cubicBezTo>
                    <a:pt x="40" y="1"/>
                    <a:pt x="1" y="87"/>
                    <a:pt x="66" y="130"/>
                  </a:cubicBezTo>
                  <a:cubicBezTo>
                    <a:pt x="810" y="609"/>
                    <a:pt x="1572" y="1062"/>
                    <a:pt x="2350" y="1490"/>
                  </a:cubicBezTo>
                  <a:cubicBezTo>
                    <a:pt x="2360" y="1495"/>
                    <a:pt x="2370" y="1497"/>
                    <a:pt x="2379" y="1497"/>
                  </a:cubicBezTo>
                  <a:cubicBezTo>
                    <a:pt x="2442" y="1497"/>
                    <a:pt x="2486" y="1408"/>
                    <a:pt x="2419" y="1370"/>
                  </a:cubicBezTo>
                  <a:cubicBezTo>
                    <a:pt x="1640" y="943"/>
                    <a:pt x="879" y="489"/>
                    <a:pt x="126" y="10"/>
                  </a:cubicBezTo>
                  <a:cubicBezTo>
                    <a:pt x="115" y="4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6"/>
            <p:cNvSpPr/>
            <p:nvPr/>
          </p:nvSpPr>
          <p:spPr>
            <a:xfrm>
              <a:off x="451519" y="127380"/>
              <a:ext cx="144258" cy="64000"/>
            </a:xfrm>
            <a:custGeom>
              <a:avLst/>
              <a:gdLst/>
              <a:ahLst/>
              <a:cxnLst/>
              <a:rect l="l" t="t" r="r" b="b"/>
              <a:pathLst>
                <a:path w="1952" h="866" extrusionOk="0">
                  <a:moveTo>
                    <a:pt x="91" y="1"/>
                  </a:moveTo>
                  <a:cubicBezTo>
                    <a:pt x="22" y="1"/>
                    <a:pt x="0" y="109"/>
                    <a:pt x="70" y="133"/>
                  </a:cubicBezTo>
                  <a:lnTo>
                    <a:pt x="1850" y="860"/>
                  </a:lnTo>
                  <a:cubicBezTo>
                    <a:pt x="1859" y="864"/>
                    <a:pt x="1867" y="866"/>
                    <a:pt x="1875" y="866"/>
                  </a:cubicBezTo>
                  <a:cubicBezTo>
                    <a:pt x="1933" y="866"/>
                    <a:pt x="1952" y="762"/>
                    <a:pt x="1884" y="731"/>
                  </a:cubicBezTo>
                  <a:lnTo>
                    <a:pt x="113" y="4"/>
                  </a:lnTo>
                  <a:cubicBezTo>
                    <a:pt x="105" y="2"/>
                    <a:pt x="98" y="1"/>
                    <a:pt x="9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6"/>
            <p:cNvSpPr/>
            <p:nvPr/>
          </p:nvSpPr>
          <p:spPr>
            <a:xfrm>
              <a:off x="829378" y="-10375"/>
              <a:ext cx="116249" cy="129403"/>
            </a:xfrm>
            <a:custGeom>
              <a:avLst/>
              <a:gdLst/>
              <a:ahLst/>
              <a:cxnLst/>
              <a:rect l="l" t="t" r="r" b="b"/>
              <a:pathLst>
                <a:path w="1573" h="1751" extrusionOk="0">
                  <a:moveTo>
                    <a:pt x="1476" y="1"/>
                  </a:moveTo>
                  <a:cubicBezTo>
                    <a:pt x="1456" y="1"/>
                    <a:pt x="1437" y="9"/>
                    <a:pt x="1425" y="29"/>
                  </a:cubicBezTo>
                  <a:cubicBezTo>
                    <a:pt x="1006" y="594"/>
                    <a:pt x="544" y="1133"/>
                    <a:pt x="47" y="1637"/>
                  </a:cubicBezTo>
                  <a:cubicBezTo>
                    <a:pt x="1" y="1684"/>
                    <a:pt x="47" y="1751"/>
                    <a:pt x="98" y="1751"/>
                  </a:cubicBezTo>
                  <a:cubicBezTo>
                    <a:pt x="113" y="1751"/>
                    <a:pt x="128" y="1745"/>
                    <a:pt x="141" y="1731"/>
                  </a:cubicBezTo>
                  <a:lnTo>
                    <a:pt x="150" y="1731"/>
                  </a:lnTo>
                  <a:cubicBezTo>
                    <a:pt x="646" y="1218"/>
                    <a:pt x="1108" y="671"/>
                    <a:pt x="1536" y="97"/>
                  </a:cubicBezTo>
                  <a:cubicBezTo>
                    <a:pt x="1572" y="49"/>
                    <a:pt x="1523" y="1"/>
                    <a:pt x="1476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6"/>
            <p:cNvSpPr/>
            <p:nvPr/>
          </p:nvSpPr>
          <p:spPr>
            <a:xfrm>
              <a:off x="978334" y="16014"/>
              <a:ext cx="88167" cy="95346"/>
            </a:xfrm>
            <a:custGeom>
              <a:avLst/>
              <a:gdLst/>
              <a:ahLst/>
              <a:cxnLst/>
              <a:rect l="l" t="t" r="r" b="b"/>
              <a:pathLst>
                <a:path w="1437" h="1554" extrusionOk="0">
                  <a:moveTo>
                    <a:pt x="1346" y="0"/>
                  </a:moveTo>
                  <a:cubicBezTo>
                    <a:pt x="1331" y="0"/>
                    <a:pt x="1316" y="7"/>
                    <a:pt x="1303" y="24"/>
                  </a:cubicBezTo>
                  <a:cubicBezTo>
                    <a:pt x="884" y="494"/>
                    <a:pt x="465" y="965"/>
                    <a:pt x="46" y="1436"/>
                  </a:cubicBezTo>
                  <a:cubicBezTo>
                    <a:pt x="0" y="1487"/>
                    <a:pt x="43" y="1553"/>
                    <a:pt x="92" y="1553"/>
                  </a:cubicBezTo>
                  <a:cubicBezTo>
                    <a:pt x="108" y="1553"/>
                    <a:pt x="125" y="1546"/>
                    <a:pt x="140" y="1530"/>
                  </a:cubicBezTo>
                  <a:lnTo>
                    <a:pt x="1397" y="118"/>
                  </a:lnTo>
                  <a:cubicBezTo>
                    <a:pt x="1436" y="66"/>
                    <a:pt x="1392" y="0"/>
                    <a:pt x="134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6"/>
            <p:cNvSpPr/>
            <p:nvPr/>
          </p:nvSpPr>
          <p:spPr>
            <a:xfrm>
              <a:off x="1120986" y="43241"/>
              <a:ext cx="77062" cy="64852"/>
            </a:xfrm>
            <a:custGeom>
              <a:avLst/>
              <a:gdLst/>
              <a:ahLst/>
              <a:cxnLst/>
              <a:rect l="l" t="t" r="r" b="b"/>
              <a:pathLst>
                <a:path w="1256" h="1057" extrusionOk="0">
                  <a:moveTo>
                    <a:pt x="1150" y="0"/>
                  </a:moveTo>
                  <a:cubicBezTo>
                    <a:pt x="1136" y="0"/>
                    <a:pt x="1121" y="5"/>
                    <a:pt x="1107" y="15"/>
                  </a:cubicBezTo>
                  <a:lnTo>
                    <a:pt x="55" y="948"/>
                  </a:lnTo>
                  <a:cubicBezTo>
                    <a:pt x="0" y="989"/>
                    <a:pt x="54" y="1057"/>
                    <a:pt x="109" y="1057"/>
                  </a:cubicBezTo>
                  <a:cubicBezTo>
                    <a:pt x="123" y="1057"/>
                    <a:pt x="136" y="1052"/>
                    <a:pt x="149" y="1042"/>
                  </a:cubicBezTo>
                  <a:lnTo>
                    <a:pt x="1201" y="109"/>
                  </a:lnTo>
                  <a:cubicBezTo>
                    <a:pt x="1255" y="68"/>
                    <a:pt x="1207" y="0"/>
                    <a:pt x="1150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6"/>
            <p:cNvSpPr/>
            <p:nvPr/>
          </p:nvSpPr>
          <p:spPr>
            <a:xfrm>
              <a:off x="558602" y="10540"/>
              <a:ext cx="123491" cy="119131"/>
            </a:xfrm>
            <a:custGeom>
              <a:avLst/>
              <a:gdLst/>
              <a:ahLst/>
              <a:cxnLst/>
              <a:rect l="l" t="t" r="r" b="b"/>
              <a:pathLst>
                <a:path w="1671" h="1612" extrusionOk="0">
                  <a:moveTo>
                    <a:pt x="1573" y="1"/>
                  </a:moveTo>
                  <a:cubicBezTo>
                    <a:pt x="1559" y="1"/>
                    <a:pt x="1543" y="6"/>
                    <a:pt x="1530" y="20"/>
                  </a:cubicBezTo>
                  <a:lnTo>
                    <a:pt x="863" y="764"/>
                  </a:lnTo>
                  <a:cubicBezTo>
                    <a:pt x="781" y="854"/>
                    <a:pt x="312" y="1470"/>
                    <a:pt x="149" y="1470"/>
                  </a:cubicBezTo>
                  <a:cubicBezTo>
                    <a:pt x="141" y="1470"/>
                    <a:pt x="133" y="1469"/>
                    <a:pt x="127" y="1466"/>
                  </a:cubicBezTo>
                  <a:cubicBezTo>
                    <a:pt x="118" y="1461"/>
                    <a:pt x="109" y="1459"/>
                    <a:pt x="100" y="1459"/>
                  </a:cubicBezTo>
                  <a:cubicBezTo>
                    <a:pt x="43" y="1459"/>
                    <a:pt x="0" y="1548"/>
                    <a:pt x="67" y="1585"/>
                  </a:cubicBezTo>
                  <a:cubicBezTo>
                    <a:pt x="102" y="1604"/>
                    <a:pt x="135" y="1612"/>
                    <a:pt x="168" y="1612"/>
                  </a:cubicBezTo>
                  <a:cubicBezTo>
                    <a:pt x="364" y="1612"/>
                    <a:pt x="530" y="1325"/>
                    <a:pt x="640" y="1200"/>
                  </a:cubicBezTo>
                  <a:lnTo>
                    <a:pt x="1624" y="114"/>
                  </a:lnTo>
                  <a:cubicBezTo>
                    <a:pt x="1670" y="67"/>
                    <a:pt x="1624" y="1"/>
                    <a:pt x="1573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6"/>
            <p:cNvSpPr/>
            <p:nvPr/>
          </p:nvSpPr>
          <p:spPr>
            <a:xfrm>
              <a:off x="-24482" y="-33137"/>
              <a:ext cx="450288" cy="1552544"/>
            </a:xfrm>
            <a:custGeom>
              <a:avLst/>
              <a:gdLst/>
              <a:ahLst/>
              <a:cxnLst/>
              <a:rect l="l" t="t" r="r" b="b"/>
              <a:pathLst>
                <a:path w="6093" h="21008" extrusionOk="0">
                  <a:moveTo>
                    <a:pt x="2751" y="1"/>
                  </a:moveTo>
                  <a:cubicBezTo>
                    <a:pt x="2669" y="1"/>
                    <a:pt x="2581" y="68"/>
                    <a:pt x="2602" y="174"/>
                  </a:cubicBezTo>
                  <a:lnTo>
                    <a:pt x="2773" y="1287"/>
                  </a:lnTo>
                  <a:cubicBezTo>
                    <a:pt x="2807" y="1475"/>
                    <a:pt x="2850" y="1672"/>
                    <a:pt x="2858" y="1860"/>
                  </a:cubicBezTo>
                  <a:cubicBezTo>
                    <a:pt x="2798" y="1894"/>
                    <a:pt x="2781" y="1980"/>
                    <a:pt x="2824" y="2039"/>
                  </a:cubicBezTo>
                  <a:lnTo>
                    <a:pt x="2850" y="2082"/>
                  </a:lnTo>
                  <a:cubicBezTo>
                    <a:pt x="2807" y="2236"/>
                    <a:pt x="2747" y="2373"/>
                    <a:pt x="2662" y="2510"/>
                  </a:cubicBezTo>
                  <a:cubicBezTo>
                    <a:pt x="2345" y="3117"/>
                    <a:pt x="2046" y="3742"/>
                    <a:pt x="1789" y="4383"/>
                  </a:cubicBezTo>
                  <a:cubicBezTo>
                    <a:pt x="1250" y="5684"/>
                    <a:pt x="831" y="7035"/>
                    <a:pt x="548" y="8421"/>
                  </a:cubicBezTo>
                  <a:cubicBezTo>
                    <a:pt x="275" y="9764"/>
                    <a:pt x="112" y="11125"/>
                    <a:pt x="61" y="12493"/>
                  </a:cubicBezTo>
                  <a:cubicBezTo>
                    <a:pt x="1" y="13965"/>
                    <a:pt x="112" y="15419"/>
                    <a:pt x="557" y="16831"/>
                  </a:cubicBezTo>
                  <a:cubicBezTo>
                    <a:pt x="1019" y="18311"/>
                    <a:pt x="1738" y="19697"/>
                    <a:pt x="2670" y="20937"/>
                  </a:cubicBezTo>
                  <a:cubicBezTo>
                    <a:pt x="2700" y="20984"/>
                    <a:pt x="2747" y="21008"/>
                    <a:pt x="2794" y="21008"/>
                  </a:cubicBezTo>
                  <a:cubicBezTo>
                    <a:pt x="2841" y="21008"/>
                    <a:pt x="2888" y="20984"/>
                    <a:pt x="2918" y="20937"/>
                  </a:cubicBezTo>
                  <a:cubicBezTo>
                    <a:pt x="4381" y="18833"/>
                    <a:pt x="5339" y="16412"/>
                    <a:pt x="5707" y="13871"/>
                  </a:cubicBezTo>
                  <a:cubicBezTo>
                    <a:pt x="6092" y="11339"/>
                    <a:pt x="5895" y="8738"/>
                    <a:pt x="5125" y="6291"/>
                  </a:cubicBezTo>
                  <a:cubicBezTo>
                    <a:pt x="4646" y="4777"/>
                    <a:pt x="3911" y="3391"/>
                    <a:pt x="3132" y="2014"/>
                  </a:cubicBezTo>
                  <a:cubicBezTo>
                    <a:pt x="3132" y="1808"/>
                    <a:pt x="3115" y="1603"/>
                    <a:pt x="3072" y="1398"/>
                  </a:cubicBezTo>
                  <a:cubicBezTo>
                    <a:pt x="3012" y="970"/>
                    <a:pt x="2944" y="534"/>
                    <a:pt x="2875" y="106"/>
                  </a:cubicBezTo>
                  <a:cubicBezTo>
                    <a:pt x="2861" y="33"/>
                    <a:pt x="2808" y="1"/>
                    <a:pt x="2751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6"/>
            <p:cNvSpPr/>
            <p:nvPr/>
          </p:nvSpPr>
          <p:spPr>
            <a:xfrm>
              <a:off x="189537" y="116590"/>
              <a:ext cx="56018" cy="1219022"/>
            </a:xfrm>
            <a:custGeom>
              <a:avLst/>
              <a:gdLst/>
              <a:ahLst/>
              <a:cxnLst/>
              <a:rect l="l" t="t" r="r" b="b"/>
              <a:pathLst>
                <a:path w="758" h="16495" extrusionOk="0">
                  <a:moveTo>
                    <a:pt x="63" y="1"/>
                  </a:moveTo>
                  <a:cubicBezTo>
                    <a:pt x="31" y="1"/>
                    <a:pt x="1" y="22"/>
                    <a:pt x="5" y="65"/>
                  </a:cubicBezTo>
                  <a:cubicBezTo>
                    <a:pt x="544" y="5506"/>
                    <a:pt x="621" y="10981"/>
                    <a:pt x="245" y="16430"/>
                  </a:cubicBezTo>
                  <a:cubicBezTo>
                    <a:pt x="240" y="16473"/>
                    <a:pt x="272" y="16494"/>
                    <a:pt x="307" y="16494"/>
                  </a:cubicBezTo>
                  <a:cubicBezTo>
                    <a:pt x="341" y="16494"/>
                    <a:pt x="377" y="16473"/>
                    <a:pt x="381" y="16430"/>
                  </a:cubicBezTo>
                  <a:cubicBezTo>
                    <a:pt x="758" y="10981"/>
                    <a:pt x="672" y="5506"/>
                    <a:pt x="133" y="65"/>
                  </a:cubicBezTo>
                  <a:cubicBezTo>
                    <a:pt x="129" y="22"/>
                    <a:pt x="95" y="1"/>
                    <a:pt x="63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6"/>
            <p:cNvSpPr/>
            <p:nvPr/>
          </p:nvSpPr>
          <p:spPr>
            <a:xfrm>
              <a:off x="107802" y="445457"/>
              <a:ext cx="117653" cy="284746"/>
            </a:xfrm>
            <a:custGeom>
              <a:avLst/>
              <a:gdLst/>
              <a:ahLst/>
              <a:cxnLst/>
              <a:rect l="l" t="t" r="r" b="b"/>
              <a:pathLst>
                <a:path w="1592" h="3853" extrusionOk="0">
                  <a:moveTo>
                    <a:pt x="1516" y="0"/>
                  </a:moveTo>
                  <a:cubicBezTo>
                    <a:pt x="1490" y="0"/>
                    <a:pt x="1464" y="15"/>
                    <a:pt x="1453" y="46"/>
                  </a:cubicBezTo>
                  <a:cubicBezTo>
                    <a:pt x="1094" y="1321"/>
                    <a:pt x="615" y="2561"/>
                    <a:pt x="25" y="3750"/>
                  </a:cubicBezTo>
                  <a:cubicBezTo>
                    <a:pt x="1" y="3804"/>
                    <a:pt x="47" y="3853"/>
                    <a:pt x="91" y="3853"/>
                  </a:cubicBezTo>
                  <a:cubicBezTo>
                    <a:pt x="111" y="3853"/>
                    <a:pt x="131" y="3843"/>
                    <a:pt x="144" y="3819"/>
                  </a:cubicBezTo>
                  <a:cubicBezTo>
                    <a:pt x="735" y="2621"/>
                    <a:pt x="1214" y="1364"/>
                    <a:pt x="1582" y="80"/>
                  </a:cubicBezTo>
                  <a:cubicBezTo>
                    <a:pt x="1592" y="30"/>
                    <a:pt x="1554" y="0"/>
                    <a:pt x="151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6"/>
            <p:cNvSpPr/>
            <p:nvPr/>
          </p:nvSpPr>
          <p:spPr>
            <a:xfrm>
              <a:off x="133298" y="978074"/>
              <a:ext cx="98882" cy="172562"/>
            </a:xfrm>
            <a:custGeom>
              <a:avLst/>
              <a:gdLst/>
              <a:ahLst/>
              <a:cxnLst/>
              <a:rect l="l" t="t" r="r" b="b"/>
              <a:pathLst>
                <a:path w="1338" h="2335" extrusionOk="0">
                  <a:moveTo>
                    <a:pt x="1247" y="0"/>
                  </a:moveTo>
                  <a:cubicBezTo>
                    <a:pt x="1227" y="0"/>
                    <a:pt x="1207" y="10"/>
                    <a:pt x="1194" y="34"/>
                  </a:cubicBezTo>
                  <a:lnTo>
                    <a:pt x="30" y="2232"/>
                  </a:lnTo>
                  <a:cubicBezTo>
                    <a:pt x="1" y="2286"/>
                    <a:pt x="49" y="2335"/>
                    <a:pt x="92" y="2335"/>
                  </a:cubicBezTo>
                  <a:cubicBezTo>
                    <a:pt x="112" y="2335"/>
                    <a:pt x="131" y="2325"/>
                    <a:pt x="142" y="2301"/>
                  </a:cubicBezTo>
                  <a:lnTo>
                    <a:pt x="1314" y="102"/>
                  </a:lnTo>
                  <a:cubicBezTo>
                    <a:pt x="1337" y="49"/>
                    <a:pt x="1292" y="0"/>
                    <a:pt x="124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6"/>
            <p:cNvSpPr/>
            <p:nvPr/>
          </p:nvSpPr>
          <p:spPr>
            <a:xfrm>
              <a:off x="119405" y="769077"/>
              <a:ext cx="113662" cy="178622"/>
            </a:xfrm>
            <a:custGeom>
              <a:avLst/>
              <a:gdLst/>
              <a:ahLst/>
              <a:cxnLst/>
              <a:rect l="l" t="t" r="r" b="b"/>
              <a:pathLst>
                <a:path w="1538" h="2417" extrusionOk="0">
                  <a:moveTo>
                    <a:pt x="1444" y="0"/>
                  </a:moveTo>
                  <a:cubicBezTo>
                    <a:pt x="1424" y="0"/>
                    <a:pt x="1404" y="9"/>
                    <a:pt x="1390" y="30"/>
                  </a:cubicBezTo>
                  <a:cubicBezTo>
                    <a:pt x="903" y="774"/>
                    <a:pt x="449" y="1536"/>
                    <a:pt x="30" y="2314"/>
                  </a:cubicBezTo>
                  <a:cubicBezTo>
                    <a:pt x="1" y="2367"/>
                    <a:pt x="44" y="2416"/>
                    <a:pt x="88" y="2416"/>
                  </a:cubicBezTo>
                  <a:cubicBezTo>
                    <a:pt x="108" y="2416"/>
                    <a:pt x="128" y="2407"/>
                    <a:pt x="141" y="2383"/>
                  </a:cubicBezTo>
                  <a:cubicBezTo>
                    <a:pt x="569" y="1604"/>
                    <a:pt x="1022" y="843"/>
                    <a:pt x="1502" y="99"/>
                  </a:cubicBezTo>
                  <a:cubicBezTo>
                    <a:pt x="1537" y="45"/>
                    <a:pt x="1491" y="0"/>
                    <a:pt x="1444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6"/>
            <p:cNvSpPr/>
            <p:nvPr/>
          </p:nvSpPr>
          <p:spPr>
            <a:xfrm>
              <a:off x="152956" y="247102"/>
              <a:ext cx="66364" cy="140193"/>
            </a:xfrm>
            <a:custGeom>
              <a:avLst/>
              <a:gdLst/>
              <a:ahLst/>
              <a:cxnLst/>
              <a:rect l="l" t="t" r="r" b="b"/>
              <a:pathLst>
                <a:path w="898" h="1897" extrusionOk="0">
                  <a:moveTo>
                    <a:pt x="817" y="1"/>
                  </a:moveTo>
                  <a:cubicBezTo>
                    <a:pt x="790" y="1"/>
                    <a:pt x="762" y="14"/>
                    <a:pt x="748" y="44"/>
                  </a:cubicBezTo>
                  <a:cubicBezTo>
                    <a:pt x="500" y="634"/>
                    <a:pt x="261" y="1224"/>
                    <a:pt x="21" y="1815"/>
                  </a:cubicBezTo>
                  <a:cubicBezTo>
                    <a:pt x="0" y="1862"/>
                    <a:pt x="40" y="1896"/>
                    <a:pt x="82" y="1896"/>
                  </a:cubicBezTo>
                  <a:cubicBezTo>
                    <a:pt x="108" y="1896"/>
                    <a:pt x="136" y="1882"/>
                    <a:pt x="149" y="1849"/>
                  </a:cubicBezTo>
                  <a:cubicBezTo>
                    <a:pt x="389" y="1259"/>
                    <a:pt x="628" y="668"/>
                    <a:pt x="876" y="78"/>
                  </a:cubicBezTo>
                  <a:cubicBezTo>
                    <a:pt x="897" y="31"/>
                    <a:pt x="858" y="1"/>
                    <a:pt x="81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6"/>
            <p:cNvSpPr/>
            <p:nvPr/>
          </p:nvSpPr>
          <p:spPr>
            <a:xfrm>
              <a:off x="224345" y="625041"/>
              <a:ext cx="133542" cy="112480"/>
            </a:xfrm>
            <a:custGeom>
              <a:avLst/>
              <a:gdLst/>
              <a:ahLst/>
              <a:cxnLst/>
              <a:rect l="l" t="t" r="r" b="b"/>
              <a:pathLst>
                <a:path w="1807" h="1522" extrusionOk="0">
                  <a:moveTo>
                    <a:pt x="102" y="1"/>
                  </a:moveTo>
                  <a:cubicBezTo>
                    <a:pt x="47" y="1"/>
                    <a:pt x="1" y="68"/>
                    <a:pt x="47" y="114"/>
                  </a:cubicBezTo>
                  <a:cubicBezTo>
                    <a:pt x="561" y="619"/>
                    <a:pt x="1108" y="1081"/>
                    <a:pt x="1681" y="1509"/>
                  </a:cubicBezTo>
                  <a:cubicBezTo>
                    <a:pt x="1693" y="1517"/>
                    <a:pt x="1705" y="1521"/>
                    <a:pt x="1716" y="1521"/>
                  </a:cubicBezTo>
                  <a:cubicBezTo>
                    <a:pt x="1769" y="1521"/>
                    <a:pt x="1807" y="1431"/>
                    <a:pt x="1750" y="1389"/>
                  </a:cubicBezTo>
                  <a:cubicBezTo>
                    <a:pt x="1185" y="970"/>
                    <a:pt x="646" y="516"/>
                    <a:pt x="150" y="20"/>
                  </a:cubicBezTo>
                  <a:cubicBezTo>
                    <a:pt x="135" y="7"/>
                    <a:pt x="118" y="1"/>
                    <a:pt x="10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6"/>
            <p:cNvSpPr/>
            <p:nvPr/>
          </p:nvSpPr>
          <p:spPr>
            <a:xfrm>
              <a:off x="221759" y="892790"/>
              <a:ext cx="118909" cy="102503"/>
            </a:xfrm>
            <a:custGeom>
              <a:avLst/>
              <a:gdLst/>
              <a:ahLst/>
              <a:cxnLst/>
              <a:rect l="l" t="t" r="r" b="b"/>
              <a:pathLst>
                <a:path w="1609" h="1387" extrusionOk="0">
                  <a:moveTo>
                    <a:pt x="103" y="1"/>
                  </a:moveTo>
                  <a:cubicBezTo>
                    <a:pt x="50" y="1"/>
                    <a:pt x="0" y="69"/>
                    <a:pt x="48" y="110"/>
                  </a:cubicBezTo>
                  <a:lnTo>
                    <a:pt x="1468" y="1367"/>
                  </a:lnTo>
                  <a:cubicBezTo>
                    <a:pt x="1482" y="1381"/>
                    <a:pt x="1497" y="1387"/>
                    <a:pt x="1512" y="1387"/>
                  </a:cubicBezTo>
                  <a:cubicBezTo>
                    <a:pt x="1563" y="1387"/>
                    <a:pt x="1609" y="1320"/>
                    <a:pt x="1562" y="1273"/>
                  </a:cubicBezTo>
                  <a:lnTo>
                    <a:pt x="142" y="16"/>
                  </a:lnTo>
                  <a:cubicBezTo>
                    <a:pt x="130" y="5"/>
                    <a:pt x="116" y="1"/>
                    <a:pt x="103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6"/>
            <p:cNvSpPr/>
            <p:nvPr/>
          </p:nvSpPr>
          <p:spPr>
            <a:xfrm>
              <a:off x="208826" y="354631"/>
              <a:ext cx="128073" cy="119057"/>
            </a:xfrm>
            <a:custGeom>
              <a:avLst/>
              <a:gdLst/>
              <a:ahLst/>
              <a:cxnLst/>
              <a:rect l="l" t="t" r="r" b="b"/>
              <a:pathLst>
                <a:path w="1733" h="1611" extrusionOk="0">
                  <a:moveTo>
                    <a:pt x="176" y="1"/>
                  </a:moveTo>
                  <a:cubicBezTo>
                    <a:pt x="155" y="1"/>
                    <a:pt x="134" y="11"/>
                    <a:pt x="120" y="35"/>
                  </a:cubicBezTo>
                  <a:lnTo>
                    <a:pt x="120" y="26"/>
                  </a:lnTo>
                  <a:lnTo>
                    <a:pt x="120" y="26"/>
                  </a:lnTo>
                  <a:cubicBezTo>
                    <a:pt x="1" y="266"/>
                    <a:pt x="360" y="471"/>
                    <a:pt x="505" y="608"/>
                  </a:cubicBezTo>
                  <a:lnTo>
                    <a:pt x="1592" y="1592"/>
                  </a:lnTo>
                  <a:cubicBezTo>
                    <a:pt x="1605" y="1605"/>
                    <a:pt x="1621" y="1611"/>
                    <a:pt x="1635" y="1611"/>
                  </a:cubicBezTo>
                  <a:cubicBezTo>
                    <a:pt x="1686" y="1611"/>
                    <a:pt x="1732" y="1544"/>
                    <a:pt x="1686" y="1498"/>
                  </a:cubicBezTo>
                  <a:lnTo>
                    <a:pt x="942" y="830"/>
                  </a:lnTo>
                  <a:cubicBezTo>
                    <a:pt x="848" y="745"/>
                    <a:pt x="172" y="231"/>
                    <a:pt x="240" y="95"/>
                  </a:cubicBezTo>
                  <a:cubicBezTo>
                    <a:pt x="270" y="48"/>
                    <a:pt x="222" y="1"/>
                    <a:pt x="176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6"/>
            <p:cNvSpPr/>
            <p:nvPr/>
          </p:nvSpPr>
          <p:spPr>
            <a:xfrm>
              <a:off x="-53525" y="-136601"/>
              <a:ext cx="880770" cy="890377"/>
            </a:xfrm>
            <a:custGeom>
              <a:avLst/>
              <a:gdLst/>
              <a:ahLst/>
              <a:cxnLst/>
              <a:rect l="l" t="t" r="r" b="b"/>
              <a:pathLst>
                <a:path w="11918" h="12048" extrusionOk="0">
                  <a:moveTo>
                    <a:pt x="6211" y="0"/>
                  </a:moveTo>
                  <a:cubicBezTo>
                    <a:pt x="5515" y="0"/>
                    <a:pt x="4820" y="23"/>
                    <a:pt x="4124" y="69"/>
                  </a:cubicBezTo>
                  <a:cubicBezTo>
                    <a:pt x="3080" y="137"/>
                    <a:pt x="2036" y="248"/>
                    <a:pt x="1010" y="411"/>
                  </a:cubicBezTo>
                  <a:cubicBezTo>
                    <a:pt x="969" y="400"/>
                    <a:pt x="928" y="394"/>
                    <a:pt x="887" y="394"/>
                  </a:cubicBezTo>
                  <a:cubicBezTo>
                    <a:pt x="797" y="394"/>
                    <a:pt x="709" y="421"/>
                    <a:pt x="633" y="479"/>
                  </a:cubicBezTo>
                  <a:lnTo>
                    <a:pt x="625" y="479"/>
                  </a:lnTo>
                  <a:cubicBezTo>
                    <a:pt x="351" y="522"/>
                    <a:pt x="189" y="813"/>
                    <a:pt x="291" y="1078"/>
                  </a:cubicBezTo>
                  <a:cubicBezTo>
                    <a:pt x="249" y="1352"/>
                    <a:pt x="291" y="1660"/>
                    <a:pt x="266" y="1942"/>
                  </a:cubicBezTo>
                  <a:cubicBezTo>
                    <a:pt x="206" y="2558"/>
                    <a:pt x="172" y="3174"/>
                    <a:pt x="146" y="3790"/>
                  </a:cubicBezTo>
                  <a:cubicBezTo>
                    <a:pt x="95" y="5039"/>
                    <a:pt x="0" y="6297"/>
                    <a:pt x="120" y="7546"/>
                  </a:cubicBezTo>
                  <a:cubicBezTo>
                    <a:pt x="172" y="8136"/>
                    <a:pt x="257" y="8726"/>
                    <a:pt x="385" y="9308"/>
                  </a:cubicBezTo>
                  <a:cubicBezTo>
                    <a:pt x="505" y="9881"/>
                    <a:pt x="625" y="10489"/>
                    <a:pt x="847" y="11028"/>
                  </a:cubicBezTo>
                  <a:cubicBezTo>
                    <a:pt x="1053" y="11549"/>
                    <a:pt x="1446" y="12020"/>
                    <a:pt x="2028" y="12046"/>
                  </a:cubicBezTo>
                  <a:cubicBezTo>
                    <a:pt x="2053" y="12047"/>
                    <a:pt x="2078" y="12048"/>
                    <a:pt x="2102" y="12048"/>
                  </a:cubicBezTo>
                  <a:cubicBezTo>
                    <a:pt x="2633" y="12048"/>
                    <a:pt x="3067" y="11700"/>
                    <a:pt x="3328" y="11259"/>
                  </a:cubicBezTo>
                  <a:cubicBezTo>
                    <a:pt x="3542" y="10874"/>
                    <a:pt x="3670" y="10446"/>
                    <a:pt x="3722" y="10010"/>
                  </a:cubicBezTo>
                  <a:cubicBezTo>
                    <a:pt x="3782" y="10095"/>
                    <a:pt x="3842" y="10189"/>
                    <a:pt x="3919" y="10266"/>
                  </a:cubicBezTo>
                  <a:cubicBezTo>
                    <a:pt x="4255" y="10647"/>
                    <a:pt x="4738" y="10892"/>
                    <a:pt x="5222" y="10892"/>
                  </a:cubicBezTo>
                  <a:cubicBezTo>
                    <a:pt x="5488" y="10892"/>
                    <a:pt x="5754" y="10818"/>
                    <a:pt x="5997" y="10651"/>
                  </a:cubicBezTo>
                  <a:cubicBezTo>
                    <a:pt x="6716" y="10146"/>
                    <a:pt x="6502" y="9180"/>
                    <a:pt x="6288" y="8461"/>
                  </a:cubicBezTo>
                  <a:cubicBezTo>
                    <a:pt x="6271" y="8393"/>
                    <a:pt x="6245" y="8324"/>
                    <a:pt x="6220" y="8247"/>
                  </a:cubicBezTo>
                  <a:lnTo>
                    <a:pt x="6220" y="8247"/>
                  </a:lnTo>
                  <a:cubicBezTo>
                    <a:pt x="6588" y="8470"/>
                    <a:pt x="6964" y="8666"/>
                    <a:pt x="7358" y="8838"/>
                  </a:cubicBezTo>
                  <a:cubicBezTo>
                    <a:pt x="7686" y="8981"/>
                    <a:pt x="8163" y="9118"/>
                    <a:pt x="8599" y="9118"/>
                  </a:cubicBezTo>
                  <a:cubicBezTo>
                    <a:pt x="9128" y="9118"/>
                    <a:pt x="9597" y="8915"/>
                    <a:pt x="9667" y="8273"/>
                  </a:cubicBezTo>
                  <a:cubicBezTo>
                    <a:pt x="9719" y="7828"/>
                    <a:pt x="9548" y="7332"/>
                    <a:pt x="9385" y="6930"/>
                  </a:cubicBezTo>
                  <a:cubicBezTo>
                    <a:pt x="9223" y="6519"/>
                    <a:pt x="9009" y="6143"/>
                    <a:pt x="8744" y="5792"/>
                  </a:cubicBezTo>
                  <a:cubicBezTo>
                    <a:pt x="8701" y="5732"/>
                    <a:pt x="8658" y="5681"/>
                    <a:pt x="8615" y="5629"/>
                  </a:cubicBezTo>
                  <a:lnTo>
                    <a:pt x="8615" y="5629"/>
                  </a:lnTo>
                  <a:cubicBezTo>
                    <a:pt x="8718" y="5647"/>
                    <a:pt x="8829" y="5672"/>
                    <a:pt x="8940" y="5689"/>
                  </a:cubicBezTo>
                  <a:cubicBezTo>
                    <a:pt x="9268" y="5748"/>
                    <a:pt x="9714" y="5828"/>
                    <a:pt x="10148" y="5828"/>
                  </a:cubicBezTo>
                  <a:cubicBezTo>
                    <a:pt x="10725" y="5828"/>
                    <a:pt x="11281" y="5688"/>
                    <a:pt x="11515" y="5176"/>
                  </a:cubicBezTo>
                  <a:cubicBezTo>
                    <a:pt x="11917" y="4312"/>
                    <a:pt x="10968" y="3285"/>
                    <a:pt x="10326" y="2823"/>
                  </a:cubicBezTo>
                  <a:cubicBezTo>
                    <a:pt x="10121" y="2678"/>
                    <a:pt x="9907" y="2550"/>
                    <a:pt x="9685" y="2447"/>
                  </a:cubicBezTo>
                  <a:cubicBezTo>
                    <a:pt x="9993" y="2413"/>
                    <a:pt x="10292" y="2336"/>
                    <a:pt x="10583" y="2233"/>
                  </a:cubicBezTo>
                  <a:cubicBezTo>
                    <a:pt x="10993" y="2062"/>
                    <a:pt x="11532" y="1677"/>
                    <a:pt x="11387" y="1164"/>
                  </a:cubicBezTo>
                  <a:cubicBezTo>
                    <a:pt x="11250" y="719"/>
                    <a:pt x="10660" y="471"/>
                    <a:pt x="10258" y="343"/>
                  </a:cubicBezTo>
                  <a:cubicBezTo>
                    <a:pt x="9308" y="43"/>
                    <a:pt x="8239" y="52"/>
                    <a:pt x="7255" y="17"/>
                  </a:cubicBezTo>
                  <a:cubicBezTo>
                    <a:pt x="6907" y="6"/>
                    <a:pt x="6559" y="0"/>
                    <a:pt x="6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6"/>
            <p:cNvSpPr/>
            <p:nvPr/>
          </p:nvSpPr>
          <p:spPr>
            <a:xfrm>
              <a:off x="448415" y="604644"/>
              <a:ext cx="93043" cy="79297"/>
            </a:xfrm>
            <a:custGeom>
              <a:avLst/>
              <a:gdLst/>
              <a:ahLst/>
              <a:cxnLst/>
              <a:rect l="l" t="t" r="r" b="b"/>
              <a:pathLst>
                <a:path w="1259" h="1073" extrusionOk="0">
                  <a:moveTo>
                    <a:pt x="655" y="1"/>
                  </a:moveTo>
                  <a:cubicBezTo>
                    <a:pt x="576" y="1"/>
                    <a:pt x="496" y="19"/>
                    <a:pt x="420" y="57"/>
                  </a:cubicBezTo>
                  <a:cubicBezTo>
                    <a:pt x="292" y="134"/>
                    <a:pt x="206" y="253"/>
                    <a:pt x="181" y="399"/>
                  </a:cubicBezTo>
                  <a:cubicBezTo>
                    <a:pt x="129" y="467"/>
                    <a:pt x="121" y="544"/>
                    <a:pt x="146" y="621"/>
                  </a:cubicBezTo>
                  <a:cubicBezTo>
                    <a:pt x="1" y="732"/>
                    <a:pt x="18" y="1023"/>
                    <a:pt x="249" y="1040"/>
                  </a:cubicBezTo>
                  <a:lnTo>
                    <a:pt x="523" y="1040"/>
                  </a:lnTo>
                  <a:cubicBezTo>
                    <a:pt x="587" y="1062"/>
                    <a:pt x="654" y="1072"/>
                    <a:pt x="722" y="1072"/>
                  </a:cubicBezTo>
                  <a:cubicBezTo>
                    <a:pt x="843" y="1072"/>
                    <a:pt x="966" y="1038"/>
                    <a:pt x="1070" y="972"/>
                  </a:cubicBezTo>
                  <a:cubicBezTo>
                    <a:pt x="1156" y="912"/>
                    <a:pt x="1216" y="809"/>
                    <a:pt x="1216" y="707"/>
                  </a:cubicBezTo>
                  <a:cubicBezTo>
                    <a:pt x="1259" y="613"/>
                    <a:pt x="1241" y="493"/>
                    <a:pt x="1173" y="424"/>
                  </a:cubicBezTo>
                  <a:cubicBezTo>
                    <a:pt x="1121" y="166"/>
                    <a:pt x="895" y="1"/>
                    <a:pt x="655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6"/>
            <p:cNvSpPr/>
            <p:nvPr/>
          </p:nvSpPr>
          <p:spPr>
            <a:xfrm>
              <a:off x="622970" y="505614"/>
              <a:ext cx="100360" cy="76046"/>
            </a:xfrm>
            <a:custGeom>
              <a:avLst/>
              <a:gdLst/>
              <a:ahLst/>
              <a:cxnLst/>
              <a:rect l="l" t="t" r="r" b="b"/>
              <a:pathLst>
                <a:path w="1358" h="1029" extrusionOk="0">
                  <a:moveTo>
                    <a:pt x="1047" y="1"/>
                  </a:moveTo>
                  <a:cubicBezTo>
                    <a:pt x="1023" y="1"/>
                    <a:pt x="999" y="4"/>
                    <a:pt x="975" y="11"/>
                  </a:cubicBezTo>
                  <a:cubicBezTo>
                    <a:pt x="796" y="71"/>
                    <a:pt x="590" y="28"/>
                    <a:pt x="402" y="96"/>
                  </a:cubicBezTo>
                  <a:cubicBezTo>
                    <a:pt x="248" y="156"/>
                    <a:pt x="128" y="276"/>
                    <a:pt x="69" y="430"/>
                  </a:cubicBezTo>
                  <a:cubicBezTo>
                    <a:pt x="0" y="575"/>
                    <a:pt x="17" y="746"/>
                    <a:pt x="120" y="875"/>
                  </a:cubicBezTo>
                  <a:cubicBezTo>
                    <a:pt x="220" y="1000"/>
                    <a:pt x="370" y="1029"/>
                    <a:pt x="520" y="1029"/>
                  </a:cubicBezTo>
                  <a:cubicBezTo>
                    <a:pt x="576" y="1029"/>
                    <a:pt x="631" y="1025"/>
                    <a:pt x="685" y="1020"/>
                  </a:cubicBezTo>
                  <a:cubicBezTo>
                    <a:pt x="881" y="1012"/>
                    <a:pt x="1061" y="926"/>
                    <a:pt x="1181" y="772"/>
                  </a:cubicBezTo>
                  <a:cubicBezTo>
                    <a:pt x="1258" y="652"/>
                    <a:pt x="1283" y="515"/>
                    <a:pt x="1249" y="378"/>
                  </a:cubicBezTo>
                  <a:cubicBezTo>
                    <a:pt x="1258" y="361"/>
                    <a:pt x="1275" y="336"/>
                    <a:pt x="1283" y="319"/>
                  </a:cubicBezTo>
                  <a:cubicBezTo>
                    <a:pt x="1358" y="140"/>
                    <a:pt x="1206" y="1"/>
                    <a:pt x="104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6"/>
            <p:cNvSpPr/>
            <p:nvPr/>
          </p:nvSpPr>
          <p:spPr>
            <a:xfrm>
              <a:off x="279624" y="514408"/>
              <a:ext cx="117727" cy="87648"/>
            </a:xfrm>
            <a:custGeom>
              <a:avLst/>
              <a:gdLst/>
              <a:ahLst/>
              <a:cxnLst/>
              <a:rect l="l" t="t" r="r" b="b"/>
              <a:pathLst>
                <a:path w="1593" h="1186" extrusionOk="0">
                  <a:moveTo>
                    <a:pt x="1004" y="1"/>
                  </a:moveTo>
                  <a:cubicBezTo>
                    <a:pt x="878" y="1"/>
                    <a:pt x="755" y="24"/>
                    <a:pt x="642" y="97"/>
                  </a:cubicBezTo>
                  <a:cubicBezTo>
                    <a:pt x="591" y="123"/>
                    <a:pt x="548" y="165"/>
                    <a:pt x="523" y="200"/>
                  </a:cubicBezTo>
                  <a:cubicBezTo>
                    <a:pt x="352" y="200"/>
                    <a:pt x="180" y="268"/>
                    <a:pt x="69" y="396"/>
                  </a:cubicBezTo>
                  <a:cubicBezTo>
                    <a:pt x="1" y="473"/>
                    <a:pt x="1" y="593"/>
                    <a:pt x="69" y="679"/>
                  </a:cubicBezTo>
                  <a:lnTo>
                    <a:pt x="103" y="721"/>
                  </a:lnTo>
                  <a:cubicBezTo>
                    <a:pt x="103" y="893"/>
                    <a:pt x="189" y="1047"/>
                    <a:pt x="334" y="1132"/>
                  </a:cubicBezTo>
                  <a:cubicBezTo>
                    <a:pt x="400" y="1168"/>
                    <a:pt x="470" y="1185"/>
                    <a:pt x="539" y="1185"/>
                  </a:cubicBezTo>
                  <a:cubicBezTo>
                    <a:pt x="651" y="1185"/>
                    <a:pt x="760" y="1140"/>
                    <a:pt x="839" y="1055"/>
                  </a:cubicBezTo>
                  <a:lnTo>
                    <a:pt x="916" y="1055"/>
                  </a:lnTo>
                  <a:cubicBezTo>
                    <a:pt x="957" y="1100"/>
                    <a:pt x="1012" y="1122"/>
                    <a:pt x="1067" y="1122"/>
                  </a:cubicBezTo>
                  <a:cubicBezTo>
                    <a:pt x="1117" y="1122"/>
                    <a:pt x="1167" y="1105"/>
                    <a:pt x="1207" y="1072"/>
                  </a:cubicBezTo>
                  <a:cubicBezTo>
                    <a:pt x="1481" y="867"/>
                    <a:pt x="1592" y="499"/>
                    <a:pt x="1481" y="165"/>
                  </a:cubicBezTo>
                  <a:cubicBezTo>
                    <a:pt x="1447" y="88"/>
                    <a:pt x="1378" y="37"/>
                    <a:pt x="1293" y="29"/>
                  </a:cubicBezTo>
                  <a:cubicBezTo>
                    <a:pt x="1197" y="14"/>
                    <a:pt x="1100" y="1"/>
                    <a:pt x="100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6"/>
            <p:cNvSpPr/>
            <p:nvPr/>
          </p:nvSpPr>
          <p:spPr>
            <a:xfrm>
              <a:off x="440212" y="451222"/>
              <a:ext cx="95556" cy="65921"/>
            </a:xfrm>
            <a:custGeom>
              <a:avLst/>
              <a:gdLst/>
              <a:ahLst/>
              <a:cxnLst/>
              <a:rect l="l" t="t" r="r" b="b"/>
              <a:pathLst>
                <a:path w="1293" h="892" extrusionOk="0">
                  <a:moveTo>
                    <a:pt x="454" y="342"/>
                  </a:moveTo>
                  <a:cubicBezTo>
                    <a:pt x="463" y="342"/>
                    <a:pt x="471" y="349"/>
                    <a:pt x="480" y="362"/>
                  </a:cubicBezTo>
                  <a:lnTo>
                    <a:pt x="429" y="362"/>
                  </a:lnTo>
                  <a:cubicBezTo>
                    <a:pt x="437" y="349"/>
                    <a:pt x="446" y="342"/>
                    <a:pt x="454" y="342"/>
                  </a:cubicBezTo>
                  <a:close/>
                  <a:moveTo>
                    <a:pt x="846" y="0"/>
                  </a:moveTo>
                  <a:cubicBezTo>
                    <a:pt x="768" y="0"/>
                    <a:pt x="691" y="15"/>
                    <a:pt x="617" y="45"/>
                  </a:cubicBezTo>
                  <a:cubicBezTo>
                    <a:pt x="446" y="105"/>
                    <a:pt x="198" y="165"/>
                    <a:pt x="95" y="319"/>
                  </a:cubicBezTo>
                  <a:cubicBezTo>
                    <a:pt x="1" y="481"/>
                    <a:pt x="61" y="687"/>
                    <a:pt x="223" y="772"/>
                  </a:cubicBezTo>
                  <a:cubicBezTo>
                    <a:pt x="261" y="848"/>
                    <a:pt x="341" y="891"/>
                    <a:pt x="425" y="891"/>
                  </a:cubicBezTo>
                  <a:cubicBezTo>
                    <a:pt x="455" y="891"/>
                    <a:pt x="485" y="886"/>
                    <a:pt x="514" y="875"/>
                  </a:cubicBezTo>
                  <a:cubicBezTo>
                    <a:pt x="642" y="832"/>
                    <a:pt x="813" y="789"/>
                    <a:pt x="950" y="721"/>
                  </a:cubicBezTo>
                  <a:cubicBezTo>
                    <a:pt x="1121" y="661"/>
                    <a:pt x="1293" y="550"/>
                    <a:pt x="1267" y="353"/>
                  </a:cubicBezTo>
                  <a:cubicBezTo>
                    <a:pt x="1275" y="242"/>
                    <a:pt x="1224" y="139"/>
                    <a:pt x="1139" y="79"/>
                  </a:cubicBezTo>
                  <a:cubicBezTo>
                    <a:pt x="1047" y="26"/>
                    <a:pt x="946" y="0"/>
                    <a:pt x="84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6"/>
            <p:cNvSpPr/>
            <p:nvPr/>
          </p:nvSpPr>
          <p:spPr>
            <a:xfrm>
              <a:off x="624227" y="629475"/>
              <a:ext cx="92452" cy="77745"/>
            </a:xfrm>
            <a:custGeom>
              <a:avLst/>
              <a:gdLst/>
              <a:ahLst/>
              <a:cxnLst/>
              <a:rect l="l" t="t" r="r" b="b"/>
              <a:pathLst>
                <a:path w="1251" h="1052" extrusionOk="0">
                  <a:moveTo>
                    <a:pt x="599" y="1"/>
                  </a:moveTo>
                  <a:cubicBezTo>
                    <a:pt x="505" y="1"/>
                    <a:pt x="410" y="23"/>
                    <a:pt x="325" y="71"/>
                  </a:cubicBezTo>
                  <a:cubicBezTo>
                    <a:pt x="94" y="225"/>
                    <a:pt x="0" y="516"/>
                    <a:pt x="111" y="773"/>
                  </a:cubicBezTo>
                  <a:cubicBezTo>
                    <a:pt x="111" y="850"/>
                    <a:pt x="163" y="918"/>
                    <a:pt x="240" y="944"/>
                  </a:cubicBezTo>
                  <a:cubicBezTo>
                    <a:pt x="300" y="995"/>
                    <a:pt x="377" y="1029"/>
                    <a:pt x="462" y="1047"/>
                  </a:cubicBezTo>
                  <a:cubicBezTo>
                    <a:pt x="490" y="1050"/>
                    <a:pt x="520" y="1052"/>
                    <a:pt x="549" y="1052"/>
                  </a:cubicBezTo>
                  <a:cubicBezTo>
                    <a:pt x="601" y="1052"/>
                    <a:pt x="653" y="1046"/>
                    <a:pt x="702" y="1029"/>
                  </a:cubicBezTo>
                  <a:cubicBezTo>
                    <a:pt x="958" y="1021"/>
                    <a:pt x="1198" y="918"/>
                    <a:pt x="1224" y="610"/>
                  </a:cubicBezTo>
                  <a:cubicBezTo>
                    <a:pt x="1250" y="259"/>
                    <a:pt x="923" y="1"/>
                    <a:pt x="599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6"/>
            <p:cNvSpPr/>
            <p:nvPr/>
          </p:nvSpPr>
          <p:spPr>
            <a:xfrm>
              <a:off x="820805" y="487730"/>
              <a:ext cx="74715" cy="68212"/>
            </a:xfrm>
            <a:custGeom>
              <a:avLst/>
              <a:gdLst/>
              <a:ahLst/>
              <a:cxnLst/>
              <a:rect l="l" t="t" r="r" b="b"/>
              <a:pathLst>
                <a:path w="1011" h="923" extrusionOk="0">
                  <a:moveTo>
                    <a:pt x="574" y="432"/>
                  </a:moveTo>
                  <a:lnTo>
                    <a:pt x="565" y="441"/>
                  </a:lnTo>
                  <a:cubicBezTo>
                    <a:pt x="557" y="441"/>
                    <a:pt x="565" y="432"/>
                    <a:pt x="574" y="432"/>
                  </a:cubicBezTo>
                  <a:close/>
                  <a:moveTo>
                    <a:pt x="572" y="1"/>
                  </a:moveTo>
                  <a:cubicBezTo>
                    <a:pt x="507" y="1"/>
                    <a:pt x="441" y="15"/>
                    <a:pt x="377" y="47"/>
                  </a:cubicBezTo>
                  <a:cubicBezTo>
                    <a:pt x="69" y="167"/>
                    <a:pt x="1" y="561"/>
                    <a:pt x="240" y="783"/>
                  </a:cubicBezTo>
                  <a:cubicBezTo>
                    <a:pt x="275" y="817"/>
                    <a:pt x="317" y="843"/>
                    <a:pt x="360" y="860"/>
                  </a:cubicBezTo>
                  <a:cubicBezTo>
                    <a:pt x="394" y="894"/>
                    <a:pt x="446" y="911"/>
                    <a:pt x="497" y="920"/>
                  </a:cubicBezTo>
                  <a:cubicBezTo>
                    <a:pt x="511" y="921"/>
                    <a:pt x="526" y="922"/>
                    <a:pt x="540" y="922"/>
                  </a:cubicBezTo>
                  <a:cubicBezTo>
                    <a:pt x="613" y="922"/>
                    <a:pt x="689" y="904"/>
                    <a:pt x="754" y="869"/>
                  </a:cubicBezTo>
                  <a:cubicBezTo>
                    <a:pt x="856" y="817"/>
                    <a:pt x="942" y="740"/>
                    <a:pt x="993" y="638"/>
                  </a:cubicBezTo>
                  <a:cubicBezTo>
                    <a:pt x="1010" y="595"/>
                    <a:pt x="1010" y="552"/>
                    <a:pt x="1002" y="509"/>
                  </a:cubicBezTo>
                  <a:cubicBezTo>
                    <a:pt x="1010" y="467"/>
                    <a:pt x="1010" y="432"/>
                    <a:pt x="1002" y="390"/>
                  </a:cubicBezTo>
                  <a:cubicBezTo>
                    <a:pt x="975" y="160"/>
                    <a:pt x="783" y="1"/>
                    <a:pt x="572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6"/>
            <p:cNvSpPr/>
            <p:nvPr/>
          </p:nvSpPr>
          <p:spPr>
            <a:xfrm>
              <a:off x="658517" y="355444"/>
              <a:ext cx="78928" cy="66291"/>
            </a:xfrm>
            <a:custGeom>
              <a:avLst/>
              <a:gdLst/>
              <a:ahLst/>
              <a:cxnLst/>
              <a:rect l="l" t="t" r="r" b="b"/>
              <a:pathLst>
                <a:path w="1068" h="897" extrusionOk="0">
                  <a:moveTo>
                    <a:pt x="524" y="0"/>
                  </a:moveTo>
                  <a:cubicBezTo>
                    <a:pt x="437" y="0"/>
                    <a:pt x="349" y="28"/>
                    <a:pt x="272" y="84"/>
                  </a:cubicBezTo>
                  <a:cubicBezTo>
                    <a:pt x="212" y="118"/>
                    <a:pt x="169" y="186"/>
                    <a:pt x="161" y="255"/>
                  </a:cubicBezTo>
                  <a:cubicBezTo>
                    <a:pt x="144" y="280"/>
                    <a:pt x="127" y="306"/>
                    <a:pt x="118" y="332"/>
                  </a:cubicBezTo>
                  <a:cubicBezTo>
                    <a:pt x="101" y="392"/>
                    <a:pt x="92" y="460"/>
                    <a:pt x="101" y="520"/>
                  </a:cubicBezTo>
                  <a:cubicBezTo>
                    <a:pt x="0" y="688"/>
                    <a:pt x="122" y="897"/>
                    <a:pt x="312" y="897"/>
                  </a:cubicBezTo>
                  <a:cubicBezTo>
                    <a:pt x="316" y="897"/>
                    <a:pt x="319" y="896"/>
                    <a:pt x="323" y="896"/>
                  </a:cubicBezTo>
                  <a:cubicBezTo>
                    <a:pt x="392" y="888"/>
                    <a:pt x="452" y="871"/>
                    <a:pt x="520" y="845"/>
                  </a:cubicBezTo>
                  <a:cubicBezTo>
                    <a:pt x="580" y="845"/>
                    <a:pt x="640" y="836"/>
                    <a:pt x="700" y="819"/>
                  </a:cubicBezTo>
                  <a:cubicBezTo>
                    <a:pt x="1025" y="700"/>
                    <a:pt x="1068" y="263"/>
                    <a:pt x="777" y="84"/>
                  </a:cubicBezTo>
                  <a:cubicBezTo>
                    <a:pt x="700" y="28"/>
                    <a:pt x="612" y="0"/>
                    <a:pt x="52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6"/>
            <p:cNvSpPr/>
            <p:nvPr/>
          </p:nvSpPr>
          <p:spPr>
            <a:xfrm>
              <a:off x="830930" y="335860"/>
              <a:ext cx="74050" cy="65478"/>
            </a:xfrm>
            <a:custGeom>
              <a:avLst/>
              <a:gdLst/>
              <a:ahLst/>
              <a:cxnLst/>
              <a:rect l="l" t="t" r="r" b="b"/>
              <a:pathLst>
                <a:path w="1002" h="886" extrusionOk="0">
                  <a:moveTo>
                    <a:pt x="489" y="0"/>
                  </a:moveTo>
                  <a:cubicBezTo>
                    <a:pt x="461" y="0"/>
                    <a:pt x="432" y="5"/>
                    <a:pt x="403" y="15"/>
                  </a:cubicBezTo>
                  <a:cubicBezTo>
                    <a:pt x="146" y="135"/>
                    <a:pt x="1" y="408"/>
                    <a:pt x="43" y="682"/>
                  </a:cubicBezTo>
                  <a:cubicBezTo>
                    <a:pt x="57" y="806"/>
                    <a:pt x="165" y="885"/>
                    <a:pt x="282" y="885"/>
                  </a:cubicBezTo>
                  <a:cubicBezTo>
                    <a:pt x="311" y="885"/>
                    <a:pt x="340" y="881"/>
                    <a:pt x="369" y="870"/>
                  </a:cubicBezTo>
                  <a:lnTo>
                    <a:pt x="831" y="716"/>
                  </a:lnTo>
                  <a:cubicBezTo>
                    <a:pt x="950" y="674"/>
                    <a:pt x="1002" y="537"/>
                    <a:pt x="959" y="417"/>
                  </a:cubicBezTo>
                  <a:cubicBezTo>
                    <a:pt x="919" y="329"/>
                    <a:pt x="834" y="271"/>
                    <a:pt x="746" y="271"/>
                  </a:cubicBezTo>
                  <a:cubicBezTo>
                    <a:pt x="740" y="271"/>
                    <a:pt x="734" y="271"/>
                    <a:pt x="728" y="272"/>
                  </a:cubicBezTo>
                  <a:cubicBezTo>
                    <a:pt x="728" y="272"/>
                    <a:pt x="728" y="263"/>
                    <a:pt x="728" y="263"/>
                  </a:cubicBezTo>
                  <a:cubicBezTo>
                    <a:pt x="742" y="114"/>
                    <a:pt x="626" y="0"/>
                    <a:pt x="48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6"/>
            <p:cNvSpPr/>
            <p:nvPr/>
          </p:nvSpPr>
          <p:spPr>
            <a:xfrm>
              <a:off x="789840" y="611664"/>
              <a:ext cx="56388" cy="53579"/>
            </a:xfrm>
            <a:custGeom>
              <a:avLst/>
              <a:gdLst/>
              <a:ahLst/>
              <a:cxnLst/>
              <a:rect l="l" t="t" r="r" b="b"/>
              <a:pathLst>
                <a:path w="763" h="725" extrusionOk="0">
                  <a:moveTo>
                    <a:pt x="401" y="0"/>
                  </a:moveTo>
                  <a:cubicBezTo>
                    <a:pt x="259" y="0"/>
                    <a:pt x="132" y="91"/>
                    <a:pt x="86" y="235"/>
                  </a:cubicBezTo>
                  <a:cubicBezTo>
                    <a:pt x="78" y="269"/>
                    <a:pt x="69" y="304"/>
                    <a:pt x="69" y="338"/>
                  </a:cubicBezTo>
                  <a:cubicBezTo>
                    <a:pt x="18" y="389"/>
                    <a:pt x="1" y="458"/>
                    <a:pt x="9" y="526"/>
                  </a:cubicBezTo>
                  <a:cubicBezTo>
                    <a:pt x="33" y="636"/>
                    <a:pt x="129" y="725"/>
                    <a:pt x="244" y="725"/>
                  </a:cubicBezTo>
                  <a:cubicBezTo>
                    <a:pt x="254" y="725"/>
                    <a:pt x="264" y="724"/>
                    <a:pt x="274" y="723"/>
                  </a:cubicBezTo>
                  <a:cubicBezTo>
                    <a:pt x="403" y="714"/>
                    <a:pt x="514" y="646"/>
                    <a:pt x="582" y="543"/>
                  </a:cubicBezTo>
                  <a:lnTo>
                    <a:pt x="599" y="518"/>
                  </a:lnTo>
                  <a:cubicBezTo>
                    <a:pt x="625" y="483"/>
                    <a:pt x="659" y="449"/>
                    <a:pt x="685" y="423"/>
                  </a:cubicBezTo>
                  <a:cubicBezTo>
                    <a:pt x="762" y="321"/>
                    <a:pt x="736" y="167"/>
                    <a:pt x="642" y="90"/>
                  </a:cubicBezTo>
                  <a:cubicBezTo>
                    <a:pt x="625" y="81"/>
                    <a:pt x="608" y="73"/>
                    <a:pt x="591" y="64"/>
                  </a:cubicBezTo>
                  <a:cubicBezTo>
                    <a:pt x="548" y="30"/>
                    <a:pt x="505" y="13"/>
                    <a:pt x="454" y="4"/>
                  </a:cubicBezTo>
                  <a:cubicBezTo>
                    <a:pt x="436" y="1"/>
                    <a:pt x="418" y="0"/>
                    <a:pt x="401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6"/>
            <p:cNvSpPr/>
            <p:nvPr/>
          </p:nvSpPr>
          <p:spPr>
            <a:xfrm>
              <a:off x="432156" y="29163"/>
              <a:ext cx="97699" cy="92304"/>
            </a:xfrm>
            <a:custGeom>
              <a:avLst/>
              <a:gdLst/>
              <a:ahLst/>
              <a:cxnLst/>
              <a:rect l="l" t="t" r="r" b="b"/>
              <a:pathLst>
                <a:path w="1322" h="1249" extrusionOk="0">
                  <a:moveTo>
                    <a:pt x="968" y="0"/>
                  </a:moveTo>
                  <a:cubicBezTo>
                    <a:pt x="945" y="0"/>
                    <a:pt x="921" y="12"/>
                    <a:pt x="905" y="41"/>
                  </a:cubicBezTo>
                  <a:cubicBezTo>
                    <a:pt x="845" y="144"/>
                    <a:pt x="786" y="255"/>
                    <a:pt x="734" y="367"/>
                  </a:cubicBezTo>
                  <a:cubicBezTo>
                    <a:pt x="700" y="375"/>
                    <a:pt x="674" y="392"/>
                    <a:pt x="666" y="426"/>
                  </a:cubicBezTo>
                  <a:lnTo>
                    <a:pt x="649" y="461"/>
                  </a:lnTo>
                  <a:cubicBezTo>
                    <a:pt x="495" y="307"/>
                    <a:pt x="332" y="161"/>
                    <a:pt x="153" y="33"/>
                  </a:cubicBezTo>
                  <a:cubicBezTo>
                    <a:pt x="140" y="24"/>
                    <a:pt x="126" y="20"/>
                    <a:pt x="113" y="20"/>
                  </a:cubicBezTo>
                  <a:cubicBezTo>
                    <a:pt x="51" y="20"/>
                    <a:pt x="0" y="112"/>
                    <a:pt x="50" y="161"/>
                  </a:cubicBezTo>
                  <a:lnTo>
                    <a:pt x="153" y="255"/>
                  </a:lnTo>
                  <a:cubicBezTo>
                    <a:pt x="144" y="281"/>
                    <a:pt x="153" y="315"/>
                    <a:pt x="170" y="332"/>
                  </a:cubicBezTo>
                  <a:lnTo>
                    <a:pt x="178" y="332"/>
                  </a:lnTo>
                  <a:cubicBezTo>
                    <a:pt x="178" y="349"/>
                    <a:pt x="187" y="375"/>
                    <a:pt x="204" y="384"/>
                  </a:cubicBezTo>
                  <a:cubicBezTo>
                    <a:pt x="289" y="486"/>
                    <a:pt x="384" y="580"/>
                    <a:pt x="486" y="675"/>
                  </a:cubicBezTo>
                  <a:cubicBezTo>
                    <a:pt x="418" y="786"/>
                    <a:pt x="366" y="914"/>
                    <a:pt x="332" y="1042"/>
                  </a:cubicBezTo>
                  <a:cubicBezTo>
                    <a:pt x="332" y="1068"/>
                    <a:pt x="332" y="1094"/>
                    <a:pt x="349" y="1111"/>
                  </a:cubicBezTo>
                  <a:cubicBezTo>
                    <a:pt x="332" y="1162"/>
                    <a:pt x="358" y="1222"/>
                    <a:pt x="409" y="1231"/>
                  </a:cubicBezTo>
                  <a:cubicBezTo>
                    <a:pt x="421" y="1243"/>
                    <a:pt x="437" y="1249"/>
                    <a:pt x="453" y="1249"/>
                  </a:cubicBezTo>
                  <a:cubicBezTo>
                    <a:pt x="471" y="1249"/>
                    <a:pt x="490" y="1240"/>
                    <a:pt x="503" y="1222"/>
                  </a:cubicBezTo>
                  <a:cubicBezTo>
                    <a:pt x="597" y="1128"/>
                    <a:pt x="683" y="1017"/>
                    <a:pt x="751" y="906"/>
                  </a:cubicBezTo>
                  <a:cubicBezTo>
                    <a:pt x="786" y="931"/>
                    <a:pt x="811" y="957"/>
                    <a:pt x="845" y="974"/>
                  </a:cubicBezTo>
                  <a:cubicBezTo>
                    <a:pt x="880" y="1000"/>
                    <a:pt x="905" y="1042"/>
                    <a:pt x="931" y="1085"/>
                  </a:cubicBezTo>
                  <a:cubicBezTo>
                    <a:pt x="942" y="1102"/>
                    <a:pt x="960" y="1111"/>
                    <a:pt x="979" y="1111"/>
                  </a:cubicBezTo>
                  <a:cubicBezTo>
                    <a:pt x="989" y="1111"/>
                    <a:pt x="999" y="1108"/>
                    <a:pt x="1008" y="1102"/>
                  </a:cubicBezTo>
                  <a:cubicBezTo>
                    <a:pt x="1068" y="1145"/>
                    <a:pt x="1119" y="1179"/>
                    <a:pt x="1171" y="1214"/>
                  </a:cubicBezTo>
                  <a:cubicBezTo>
                    <a:pt x="1184" y="1222"/>
                    <a:pt x="1197" y="1226"/>
                    <a:pt x="1210" y="1226"/>
                  </a:cubicBezTo>
                  <a:cubicBezTo>
                    <a:pt x="1272" y="1226"/>
                    <a:pt x="1322" y="1135"/>
                    <a:pt x="1265" y="1085"/>
                  </a:cubicBezTo>
                  <a:lnTo>
                    <a:pt x="1136" y="974"/>
                  </a:lnTo>
                  <a:cubicBezTo>
                    <a:pt x="1042" y="880"/>
                    <a:pt x="948" y="786"/>
                    <a:pt x="854" y="700"/>
                  </a:cubicBezTo>
                  <a:cubicBezTo>
                    <a:pt x="888" y="623"/>
                    <a:pt x="922" y="546"/>
                    <a:pt x="940" y="461"/>
                  </a:cubicBezTo>
                  <a:cubicBezTo>
                    <a:pt x="948" y="444"/>
                    <a:pt x="948" y="435"/>
                    <a:pt x="940" y="418"/>
                  </a:cubicBezTo>
                  <a:cubicBezTo>
                    <a:pt x="957" y="384"/>
                    <a:pt x="965" y="349"/>
                    <a:pt x="982" y="315"/>
                  </a:cubicBezTo>
                  <a:cubicBezTo>
                    <a:pt x="991" y="290"/>
                    <a:pt x="991" y="272"/>
                    <a:pt x="982" y="255"/>
                  </a:cubicBezTo>
                  <a:cubicBezTo>
                    <a:pt x="999" y="213"/>
                    <a:pt x="1025" y="161"/>
                    <a:pt x="1042" y="118"/>
                  </a:cubicBezTo>
                  <a:cubicBezTo>
                    <a:pt x="1072" y="59"/>
                    <a:pt x="1020" y="0"/>
                    <a:pt x="96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6"/>
            <p:cNvSpPr/>
            <p:nvPr/>
          </p:nvSpPr>
          <p:spPr>
            <a:xfrm>
              <a:off x="286718" y="15196"/>
              <a:ext cx="101468" cy="87796"/>
            </a:xfrm>
            <a:custGeom>
              <a:avLst/>
              <a:gdLst/>
              <a:ahLst/>
              <a:cxnLst/>
              <a:rect l="l" t="t" r="r" b="b"/>
              <a:pathLst>
                <a:path w="1373" h="1188" extrusionOk="0">
                  <a:moveTo>
                    <a:pt x="989" y="1"/>
                  </a:moveTo>
                  <a:cubicBezTo>
                    <a:pt x="958" y="1"/>
                    <a:pt x="930" y="18"/>
                    <a:pt x="923" y="59"/>
                  </a:cubicBezTo>
                  <a:lnTo>
                    <a:pt x="906" y="128"/>
                  </a:lnTo>
                  <a:cubicBezTo>
                    <a:pt x="887" y="109"/>
                    <a:pt x="862" y="97"/>
                    <a:pt x="838" y="97"/>
                  </a:cubicBezTo>
                  <a:cubicBezTo>
                    <a:pt x="819" y="97"/>
                    <a:pt x="801" y="104"/>
                    <a:pt x="786" y="119"/>
                  </a:cubicBezTo>
                  <a:lnTo>
                    <a:pt x="760" y="145"/>
                  </a:lnTo>
                  <a:cubicBezTo>
                    <a:pt x="675" y="222"/>
                    <a:pt x="606" y="325"/>
                    <a:pt x="564" y="436"/>
                  </a:cubicBezTo>
                  <a:cubicBezTo>
                    <a:pt x="427" y="350"/>
                    <a:pt x="290" y="256"/>
                    <a:pt x="153" y="171"/>
                  </a:cubicBezTo>
                  <a:cubicBezTo>
                    <a:pt x="141" y="165"/>
                    <a:pt x="129" y="162"/>
                    <a:pt x="117" y="162"/>
                  </a:cubicBezTo>
                  <a:cubicBezTo>
                    <a:pt x="43" y="162"/>
                    <a:pt x="1" y="273"/>
                    <a:pt x="67" y="325"/>
                  </a:cubicBezTo>
                  <a:lnTo>
                    <a:pt x="341" y="521"/>
                  </a:lnTo>
                  <a:cubicBezTo>
                    <a:pt x="324" y="564"/>
                    <a:pt x="350" y="607"/>
                    <a:pt x="392" y="624"/>
                  </a:cubicBezTo>
                  <a:cubicBezTo>
                    <a:pt x="427" y="641"/>
                    <a:pt x="469" y="658"/>
                    <a:pt x="504" y="667"/>
                  </a:cubicBezTo>
                  <a:cubicBezTo>
                    <a:pt x="504" y="710"/>
                    <a:pt x="504" y="752"/>
                    <a:pt x="504" y="795"/>
                  </a:cubicBezTo>
                  <a:cubicBezTo>
                    <a:pt x="495" y="846"/>
                    <a:pt x="487" y="898"/>
                    <a:pt x="478" y="949"/>
                  </a:cubicBezTo>
                  <a:cubicBezTo>
                    <a:pt x="444" y="983"/>
                    <a:pt x="401" y="1026"/>
                    <a:pt x="367" y="1060"/>
                  </a:cubicBezTo>
                  <a:cubicBezTo>
                    <a:pt x="301" y="1106"/>
                    <a:pt x="357" y="1188"/>
                    <a:pt x="421" y="1188"/>
                  </a:cubicBezTo>
                  <a:cubicBezTo>
                    <a:pt x="440" y="1188"/>
                    <a:pt x="460" y="1181"/>
                    <a:pt x="478" y="1163"/>
                  </a:cubicBezTo>
                  <a:cubicBezTo>
                    <a:pt x="491" y="1171"/>
                    <a:pt x="507" y="1175"/>
                    <a:pt x="523" y="1175"/>
                  </a:cubicBezTo>
                  <a:cubicBezTo>
                    <a:pt x="559" y="1175"/>
                    <a:pt x="597" y="1156"/>
                    <a:pt x="615" y="1120"/>
                  </a:cubicBezTo>
                  <a:lnTo>
                    <a:pt x="623" y="1103"/>
                  </a:lnTo>
                  <a:cubicBezTo>
                    <a:pt x="628" y="1105"/>
                    <a:pt x="633" y="1105"/>
                    <a:pt x="638" y="1105"/>
                  </a:cubicBezTo>
                  <a:cubicBezTo>
                    <a:pt x="661" y="1105"/>
                    <a:pt x="686" y="1090"/>
                    <a:pt x="700" y="1069"/>
                  </a:cubicBezTo>
                  <a:cubicBezTo>
                    <a:pt x="743" y="1000"/>
                    <a:pt x="777" y="923"/>
                    <a:pt x="812" y="855"/>
                  </a:cubicBezTo>
                  <a:lnTo>
                    <a:pt x="1120" y="1069"/>
                  </a:lnTo>
                  <a:cubicBezTo>
                    <a:pt x="1130" y="1076"/>
                    <a:pt x="1144" y="1080"/>
                    <a:pt x="1158" y="1080"/>
                  </a:cubicBezTo>
                  <a:cubicBezTo>
                    <a:pt x="1178" y="1080"/>
                    <a:pt x="1199" y="1072"/>
                    <a:pt x="1214" y="1052"/>
                  </a:cubicBezTo>
                  <a:lnTo>
                    <a:pt x="1222" y="1069"/>
                  </a:lnTo>
                  <a:cubicBezTo>
                    <a:pt x="1236" y="1079"/>
                    <a:pt x="1250" y="1083"/>
                    <a:pt x="1263" y="1083"/>
                  </a:cubicBezTo>
                  <a:cubicBezTo>
                    <a:pt x="1329" y="1083"/>
                    <a:pt x="1372" y="973"/>
                    <a:pt x="1308" y="923"/>
                  </a:cubicBezTo>
                  <a:lnTo>
                    <a:pt x="1197" y="855"/>
                  </a:lnTo>
                  <a:lnTo>
                    <a:pt x="1120" y="795"/>
                  </a:lnTo>
                  <a:cubicBezTo>
                    <a:pt x="1111" y="787"/>
                    <a:pt x="1111" y="778"/>
                    <a:pt x="1103" y="778"/>
                  </a:cubicBezTo>
                  <a:cubicBezTo>
                    <a:pt x="1043" y="735"/>
                    <a:pt x="991" y="701"/>
                    <a:pt x="940" y="667"/>
                  </a:cubicBezTo>
                  <a:lnTo>
                    <a:pt x="906" y="650"/>
                  </a:lnTo>
                  <a:cubicBezTo>
                    <a:pt x="974" y="470"/>
                    <a:pt x="1034" y="290"/>
                    <a:pt x="1068" y="102"/>
                  </a:cubicBezTo>
                  <a:cubicBezTo>
                    <a:pt x="1084" y="41"/>
                    <a:pt x="1034" y="1"/>
                    <a:pt x="989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6"/>
            <p:cNvSpPr/>
            <p:nvPr/>
          </p:nvSpPr>
          <p:spPr>
            <a:xfrm>
              <a:off x="353451" y="-85977"/>
              <a:ext cx="101025" cy="86983"/>
            </a:xfrm>
            <a:custGeom>
              <a:avLst/>
              <a:gdLst/>
              <a:ahLst/>
              <a:cxnLst/>
              <a:rect l="l" t="t" r="r" b="b"/>
              <a:pathLst>
                <a:path w="1367" h="1177" extrusionOk="0">
                  <a:moveTo>
                    <a:pt x="988" y="1"/>
                  </a:moveTo>
                  <a:cubicBezTo>
                    <a:pt x="958" y="1"/>
                    <a:pt x="928" y="19"/>
                    <a:pt x="918" y="60"/>
                  </a:cubicBezTo>
                  <a:cubicBezTo>
                    <a:pt x="918" y="85"/>
                    <a:pt x="910" y="111"/>
                    <a:pt x="901" y="128"/>
                  </a:cubicBezTo>
                  <a:cubicBezTo>
                    <a:pt x="887" y="109"/>
                    <a:pt x="861" y="98"/>
                    <a:pt x="836" y="98"/>
                  </a:cubicBezTo>
                  <a:cubicBezTo>
                    <a:pt x="816" y="98"/>
                    <a:pt x="796" y="104"/>
                    <a:pt x="781" y="120"/>
                  </a:cubicBezTo>
                  <a:lnTo>
                    <a:pt x="756" y="145"/>
                  </a:lnTo>
                  <a:cubicBezTo>
                    <a:pt x="679" y="222"/>
                    <a:pt x="610" y="325"/>
                    <a:pt x="567" y="436"/>
                  </a:cubicBezTo>
                  <a:lnTo>
                    <a:pt x="148" y="179"/>
                  </a:lnTo>
                  <a:cubicBezTo>
                    <a:pt x="133" y="169"/>
                    <a:pt x="119" y="165"/>
                    <a:pt x="105" y="165"/>
                  </a:cubicBezTo>
                  <a:cubicBezTo>
                    <a:pt x="41" y="165"/>
                    <a:pt x="0" y="267"/>
                    <a:pt x="71" y="316"/>
                  </a:cubicBezTo>
                  <a:lnTo>
                    <a:pt x="336" y="504"/>
                  </a:lnTo>
                  <a:cubicBezTo>
                    <a:pt x="319" y="547"/>
                    <a:pt x="345" y="599"/>
                    <a:pt x="388" y="616"/>
                  </a:cubicBezTo>
                  <a:cubicBezTo>
                    <a:pt x="431" y="624"/>
                    <a:pt x="465" y="641"/>
                    <a:pt x="507" y="658"/>
                  </a:cubicBezTo>
                  <a:cubicBezTo>
                    <a:pt x="499" y="701"/>
                    <a:pt x="499" y="744"/>
                    <a:pt x="507" y="787"/>
                  </a:cubicBezTo>
                  <a:cubicBezTo>
                    <a:pt x="499" y="830"/>
                    <a:pt x="490" y="881"/>
                    <a:pt x="482" y="932"/>
                  </a:cubicBezTo>
                  <a:cubicBezTo>
                    <a:pt x="439" y="975"/>
                    <a:pt x="405" y="1009"/>
                    <a:pt x="362" y="1043"/>
                  </a:cubicBezTo>
                  <a:cubicBezTo>
                    <a:pt x="302" y="1097"/>
                    <a:pt x="356" y="1176"/>
                    <a:pt x="420" y="1176"/>
                  </a:cubicBezTo>
                  <a:cubicBezTo>
                    <a:pt x="438" y="1176"/>
                    <a:pt x="456" y="1170"/>
                    <a:pt x="473" y="1155"/>
                  </a:cubicBezTo>
                  <a:lnTo>
                    <a:pt x="482" y="1146"/>
                  </a:lnTo>
                  <a:cubicBezTo>
                    <a:pt x="497" y="1158"/>
                    <a:pt x="515" y="1164"/>
                    <a:pt x="534" y="1164"/>
                  </a:cubicBezTo>
                  <a:cubicBezTo>
                    <a:pt x="567" y="1164"/>
                    <a:pt x="599" y="1145"/>
                    <a:pt x="610" y="1112"/>
                  </a:cubicBezTo>
                  <a:lnTo>
                    <a:pt x="610" y="1095"/>
                  </a:lnTo>
                  <a:cubicBezTo>
                    <a:pt x="644" y="1095"/>
                    <a:pt x="679" y="1078"/>
                    <a:pt x="696" y="1052"/>
                  </a:cubicBezTo>
                  <a:cubicBezTo>
                    <a:pt x="738" y="984"/>
                    <a:pt x="773" y="915"/>
                    <a:pt x="807" y="838"/>
                  </a:cubicBezTo>
                  <a:lnTo>
                    <a:pt x="1115" y="1052"/>
                  </a:lnTo>
                  <a:cubicBezTo>
                    <a:pt x="1126" y="1063"/>
                    <a:pt x="1139" y="1067"/>
                    <a:pt x="1154" y="1067"/>
                  </a:cubicBezTo>
                  <a:cubicBezTo>
                    <a:pt x="1173" y="1067"/>
                    <a:pt x="1194" y="1058"/>
                    <a:pt x="1209" y="1043"/>
                  </a:cubicBezTo>
                  <a:lnTo>
                    <a:pt x="1218" y="1052"/>
                  </a:lnTo>
                  <a:cubicBezTo>
                    <a:pt x="1232" y="1062"/>
                    <a:pt x="1247" y="1067"/>
                    <a:pt x="1260" y="1067"/>
                  </a:cubicBezTo>
                  <a:cubicBezTo>
                    <a:pt x="1325" y="1067"/>
                    <a:pt x="1367" y="965"/>
                    <a:pt x="1303" y="915"/>
                  </a:cubicBezTo>
                  <a:cubicBezTo>
                    <a:pt x="1269" y="889"/>
                    <a:pt x="1226" y="864"/>
                    <a:pt x="1192" y="838"/>
                  </a:cubicBezTo>
                  <a:lnTo>
                    <a:pt x="1115" y="787"/>
                  </a:lnTo>
                  <a:cubicBezTo>
                    <a:pt x="1106" y="778"/>
                    <a:pt x="1106" y="770"/>
                    <a:pt x="1098" y="761"/>
                  </a:cubicBezTo>
                  <a:cubicBezTo>
                    <a:pt x="1038" y="727"/>
                    <a:pt x="987" y="693"/>
                    <a:pt x="935" y="658"/>
                  </a:cubicBezTo>
                  <a:lnTo>
                    <a:pt x="901" y="633"/>
                  </a:lnTo>
                  <a:cubicBezTo>
                    <a:pt x="969" y="462"/>
                    <a:pt x="1029" y="282"/>
                    <a:pt x="1072" y="102"/>
                  </a:cubicBezTo>
                  <a:cubicBezTo>
                    <a:pt x="1082" y="41"/>
                    <a:pt x="1034" y="1"/>
                    <a:pt x="988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6"/>
            <p:cNvSpPr/>
            <p:nvPr/>
          </p:nvSpPr>
          <p:spPr>
            <a:xfrm>
              <a:off x="250487" y="-160771"/>
              <a:ext cx="67675" cy="72092"/>
            </a:xfrm>
            <a:custGeom>
              <a:avLst/>
              <a:gdLst/>
              <a:ahLst/>
              <a:cxnLst/>
              <a:rect l="l" t="t" r="r" b="b"/>
              <a:pathLst>
                <a:path w="1103" h="1175" extrusionOk="0">
                  <a:moveTo>
                    <a:pt x="654" y="1"/>
                  </a:moveTo>
                  <a:cubicBezTo>
                    <a:pt x="630" y="1"/>
                    <a:pt x="605" y="13"/>
                    <a:pt x="589" y="44"/>
                  </a:cubicBezTo>
                  <a:cubicBezTo>
                    <a:pt x="538" y="129"/>
                    <a:pt x="503" y="215"/>
                    <a:pt x="461" y="309"/>
                  </a:cubicBezTo>
                  <a:cubicBezTo>
                    <a:pt x="452" y="334"/>
                    <a:pt x="444" y="352"/>
                    <a:pt x="435" y="377"/>
                  </a:cubicBezTo>
                  <a:cubicBezTo>
                    <a:pt x="401" y="360"/>
                    <a:pt x="358" y="352"/>
                    <a:pt x="315" y="343"/>
                  </a:cubicBezTo>
                  <a:cubicBezTo>
                    <a:pt x="308" y="341"/>
                    <a:pt x="300" y="339"/>
                    <a:pt x="293" y="339"/>
                  </a:cubicBezTo>
                  <a:cubicBezTo>
                    <a:pt x="275" y="339"/>
                    <a:pt x="259" y="346"/>
                    <a:pt x="247" y="352"/>
                  </a:cubicBezTo>
                  <a:lnTo>
                    <a:pt x="144" y="309"/>
                  </a:lnTo>
                  <a:cubicBezTo>
                    <a:pt x="133" y="304"/>
                    <a:pt x="122" y="302"/>
                    <a:pt x="112" y="302"/>
                  </a:cubicBezTo>
                  <a:cubicBezTo>
                    <a:pt x="43" y="302"/>
                    <a:pt x="0" y="394"/>
                    <a:pt x="67" y="446"/>
                  </a:cubicBezTo>
                  <a:cubicBezTo>
                    <a:pt x="161" y="506"/>
                    <a:pt x="264" y="557"/>
                    <a:pt x="375" y="608"/>
                  </a:cubicBezTo>
                  <a:cubicBezTo>
                    <a:pt x="375" y="617"/>
                    <a:pt x="375" y="617"/>
                    <a:pt x="375" y="617"/>
                  </a:cubicBezTo>
                  <a:cubicBezTo>
                    <a:pt x="341" y="762"/>
                    <a:pt x="324" y="908"/>
                    <a:pt x="324" y="1053"/>
                  </a:cubicBezTo>
                  <a:cubicBezTo>
                    <a:pt x="324" y="1079"/>
                    <a:pt x="332" y="1096"/>
                    <a:pt x="349" y="1113"/>
                  </a:cubicBezTo>
                  <a:cubicBezTo>
                    <a:pt x="362" y="1151"/>
                    <a:pt x="393" y="1174"/>
                    <a:pt x="429" y="1174"/>
                  </a:cubicBezTo>
                  <a:cubicBezTo>
                    <a:pt x="442" y="1174"/>
                    <a:pt x="455" y="1171"/>
                    <a:pt x="469" y="1164"/>
                  </a:cubicBezTo>
                  <a:cubicBezTo>
                    <a:pt x="598" y="1130"/>
                    <a:pt x="615" y="976"/>
                    <a:pt x="640" y="856"/>
                  </a:cubicBezTo>
                  <a:cubicBezTo>
                    <a:pt x="649" y="814"/>
                    <a:pt x="657" y="771"/>
                    <a:pt x="666" y="728"/>
                  </a:cubicBezTo>
                  <a:lnTo>
                    <a:pt x="752" y="762"/>
                  </a:lnTo>
                  <a:lnTo>
                    <a:pt x="897" y="831"/>
                  </a:lnTo>
                  <a:cubicBezTo>
                    <a:pt x="873" y="887"/>
                    <a:pt x="917" y="951"/>
                    <a:pt x="979" y="951"/>
                  </a:cubicBezTo>
                  <a:cubicBezTo>
                    <a:pt x="983" y="951"/>
                    <a:pt x="987" y="951"/>
                    <a:pt x="991" y="950"/>
                  </a:cubicBezTo>
                  <a:cubicBezTo>
                    <a:pt x="1094" y="933"/>
                    <a:pt x="1102" y="848"/>
                    <a:pt x="1068" y="779"/>
                  </a:cubicBezTo>
                  <a:cubicBezTo>
                    <a:pt x="1068" y="754"/>
                    <a:pt x="1051" y="728"/>
                    <a:pt x="1025" y="719"/>
                  </a:cubicBezTo>
                  <a:cubicBezTo>
                    <a:pt x="1017" y="702"/>
                    <a:pt x="1008" y="694"/>
                    <a:pt x="1000" y="685"/>
                  </a:cubicBezTo>
                  <a:cubicBezTo>
                    <a:pt x="914" y="625"/>
                    <a:pt x="829" y="574"/>
                    <a:pt x="743" y="531"/>
                  </a:cubicBezTo>
                  <a:lnTo>
                    <a:pt x="700" y="506"/>
                  </a:lnTo>
                  <a:cubicBezTo>
                    <a:pt x="709" y="463"/>
                    <a:pt x="717" y="411"/>
                    <a:pt x="726" y="369"/>
                  </a:cubicBezTo>
                  <a:cubicBezTo>
                    <a:pt x="726" y="343"/>
                    <a:pt x="717" y="326"/>
                    <a:pt x="709" y="300"/>
                  </a:cubicBezTo>
                  <a:lnTo>
                    <a:pt x="709" y="172"/>
                  </a:lnTo>
                  <a:cubicBezTo>
                    <a:pt x="717" y="155"/>
                    <a:pt x="717" y="138"/>
                    <a:pt x="726" y="121"/>
                  </a:cubicBezTo>
                  <a:cubicBezTo>
                    <a:pt x="755" y="57"/>
                    <a:pt x="705" y="1"/>
                    <a:pt x="65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6"/>
            <p:cNvSpPr/>
            <p:nvPr/>
          </p:nvSpPr>
          <p:spPr>
            <a:xfrm>
              <a:off x="168272" y="-261700"/>
              <a:ext cx="67981" cy="72215"/>
            </a:xfrm>
            <a:custGeom>
              <a:avLst/>
              <a:gdLst/>
              <a:ahLst/>
              <a:cxnLst/>
              <a:rect l="l" t="t" r="r" b="b"/>
              <a:pathLst>
                <a:path w="1108" h="1177" extrusionOk="0">
                  <a:moveTo>
                    <a:pt x="664" y="0"/>
                  </a:moveTo>
                  <a:cubicBezTo>
                    <a:pt x="641" y="0"/>
                    <a:pt x="619" y="11"/>
                    <a:pt x="603" y="38"/>
                  </a:cubicBezTo>
                  <a:cubicBezTo>
                    <a:pt x="552" y="123"/>
                    <a:pt x="517" y="217"/>
                    <a:pt x="475" y="311"/>
                  </a:cubicBezTo>
                  <a:cubicBezTo>
                    <a:pt x="466" y="328"/>
                    <a:pt x="458" y="354"/>
                    <a:pt x="449" y="380"/>
                  </a:cubicBezTo>
                  <a:cubicBezTo>
                    <a:pt x="415" y="363"/>
                    <a:pt x="372" y="345"/>
                    <a:pt x="329" y="337"/>
                  </a:cubicBezTo>
                  <a:cubicBezTo>
                    <a:pt x="304" y="337"/>
                    <a:pt x="278" y="337"/>
                    <a:pt x="261" y="354"/>
                  </a:cubicBezTo>
                  <a:lnTo>
                    <a:pt x="158" y="311"/>
                  </a:lnTo>
                  <a:cubicBezTo>
                    <a:pt x="144" y="305"/>
                    <a:pt x="131" y="302"/>
                    <a:pt x="118" y="302"/>
                  </a:cubicBezTo>
                  <a:cubicBezTo>
                    <a:pt x="45" y="302"/>
                    <a:pt x="1" y="397"/>
                    <a:pt x="81" y="448"/>
                  </a:cubicBezTo>
                  <a:cubicBezTo>
                    <a:pt x="175" y="508"/>
                    <a:pt x="278" y="559"/>
                    <a:pt x="389" y="611"/>
                  </a:cubicBezTo>
                  <a:lnTo>
                    <a:pt x="389" y="619"/>
                  </a:lnTo>
                  <a:cubicBezTo>
                    <a:pt x="355" y="765"/>
                    <a:pt x="338" y="910"/>
                    <a:pt x="338" y="1056"/>
                  </a:cubicBezTo>
                  <a:cubicBezTo>
                    <a:pt x="338" y="1073"/>
                    <a:pt x="346" y="1098"/>
                    <a:pt x="363" y="1115"/>
                  </a:cubicBezTo>
                  <a:cubicBezTo>
                    <a:pt x="376" y="1153"/>
                    <a:pt x="407" y="1177"/>
                    <a:pt x="443" y="1177"/>
                  </a:cubicBezTo>
                  <a:cubicBezTo>
                    <a:pt x="456" y="1177"/>
                    <a:pt x="469" y="1174"/>
                    <a:pt x="483" y="1167"/>
                  </a:cubicBezTo>
                  <a:cubicBezTo>
                    <a:pt x="612" y="1133"/>
                    <a:pt x="629" y="979"/>
                    <a:pt x="654" y="850"/>
                  </a:cubicBezTo>
                  <a:cubicBezTo>
                    <a:pt x="663" y="816"/>
                    <a:pt x="671" y="773"/>
                    <a:pt x="680" y="730"/>
                  </a:cubicBezTo>
                  <a:lnTo>
                    <a:pt x="766" y="765"/>
                  </a:lnTo>
                  <a:lnTo>
                    <a:pt x="911" y="833"/>
                  </a:lnTo>
                  <a:cubicBezTo>
                    <a:pt x="879" y="890"/>
                    <a:pt x="930" y="954"/>
                    <a:pt x="993" y="954"/>
                  </a:cubicBezTo>
                  <a:cubicBezTo>
                    <a:pt x="997" y="954"/>
                    <a:pt x="1001" y="953"/>
                    <a:pt x="1005" y="953"/>
                  </a:cubicBezTo>
                  <a:cubicBezTo>
                    <a:pt x="1108" y="927"/>
                    <a:pt x="1108" y="850"/>
                    <a:pt x="1082" y="773"/>
                  </a:cubicBezTo>
                  <a:cubicBezTo>
                    <a:pt x="1082" y="748"/>
                    <a:pt x="1065" y="730"/>
                    <a:pt x="1039" y="713"/>
                  </a:cubicBezTo>
                  <a:cubicBezTo>
                    <a:pt x="1031" y="705"/>
                    <a:pt x="1022" y="696"/>
                    <a:pt x="1014" y="688"/>
                  </a:cubicBezTo>
                  <a:cubicBezTo>
                    <a:pt x="928" y="628"/>
                    <a:pt x="843" y="576"/>
                    <a:pt x="757" y="534"/>
                  </a:cubicBezTo>
                  <a:lnTo>
                    <a:pt x="714" y="499"/>
                  </a:lnTo>
                  <a:cubicBezTo>
                    <a:pt x="723" y="457"/>
                    <a:pt x="731" y="414"/>
                    <a:pt x="740" y="371"/>
                  </a:cubicBezTo>
                  <a:cubicBezTo>
                    <a:pt x="740" y="345"/>
                    <a:pt x="731" y="320"/>
                    <a:pt x="723" y="303"/>
                  </a:cubicBezTo>
                  <a:lnTo>
                    <a:pt x="723" y="174"/>
                  </a:lnTo>
                  <a:cubicBezTo>
                    <a:pt x="731" y="157"/>
                    <a:pt x="731" y="140"/>
                    <a:pt x="740" y="123"/>
                  </a:cubicBezTo>
                  <a:cubicBezTo>
                    <a:pt x="770" y="58"/>
                    <a:pt x="717" y="0"/>
                    <a:pt x="66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6"/>
            <p:cNvSpPr/>
            <p:nvPr/>
          </p:nvSpPr>
          <p:spPr>
            <a:xfrm>
              <a:off x="203948" y="-70014"/>
              <a:ext cx="91713" cy="75011"/>
            </a:xfrm>
            <a:custGeom>
              <a:avLst/>
              <a:gdLst/>
              <a:ahLst/>
              <a:cxnLst/>
              <a:rect l="l" t="t" r="r" b="b"/>
              <a:pathLst>
                <a:path w="1241" h="1015" extrusionOk="0">
                  <a:moveTo>
                    <a:pt x="876" y="0"/>
                  </a:moveTo>
                  <a:cubicBezTo>
                    <a:pt x="850" y="0"/>
                    <a:pt x="822" y="13"/>
                    <a:pt x="802" y="40"/>
                  </a:cubicBezTo>
                  <a:cubicBezTo>
                    <a:pt x="785" y="75"/>
                    <a:pt x="768" y="109"/>
                    <a:pt x="760" y="143"/>
                  </a:cubicBezTo>
                  <a:cubicBezTo>
                    <a:pt x="708" y="177"/>
                    <a:pt x="674" y="220"/>
                    <a:pt x="640" y="271"/>
                  </a:cubicBezTo>
                  <a:cubicBezTo>
                    <a:pt x="520" y="211"/>
                    <a:pt x="409" y="160"/>
                    <a:pt x="289" y="109"/>
                  </a:cubicBezTo>
                  <a:cubicBezTo>
                    <a:pt x="281" y="106"/>
                    <a:pt x="274" y="104"/>
                    <a:pt x="266" y="104"/>
                  </a:cubicBezTo>
                  <a:cubicBezTo>
                    <a:pt x="232" y="104"/>
                    <a:pt x="204" y="134"/>
                    <a:pt x="204" y="169"/>
                  </a:cubicBezTo>
                  <a:lnTo>
                    <a:pt x="101" y="152"/>
                  </a:lnTo>
                  <a:cubicBezTo>
                    <a:pt x="98" y="151"/>
                    <a:pt x="96" y="151"/>
                    <a:pt x="94" y="151"/>
                  </a:cubicBezTo>
                  <a:cubicBezTo>
                    <a:pt x="14" y="151"/>
                    <a:pt x="1" y="289"/>
                    <a:pt x="84" y="314"/>
                  </a:cubicBezTo>
                  <a:cubicBezTo>
                    <a:pt x="238" y="348"/>
                    <a:pt x="400" y="391"/>
                    <a:pt x="546" y="460"/>
                  </a:cubicBezTo>
                  <a:cubicBezTo>
                    <a:pt x="520" y="537"/>
                    <a:pt x="512" y="622"/>
                    <a:pt x="520" y="708"/>
                  </a:cubicBezTo>
                  <a:cubicBezTo>
                    <a:pt x="512" y="725"/>
                    <a:pt x="503" y="733"/>
                    <a:pt x="494" y="750"/>
                  </a:cubicBezTo>
                  <a:cubicBezTo>
                    <a:pt x="469" y="776"/>
                    <a:pt x="477" y="827"/>
                    <a:pt x="512" y="845"/>
                  </a:cubicBezTo>
                  <a:lnTo>
                    <a:pt x="494" y="913"/>
                  </a:lnTo>
                  <a:cubicBezTo>
                    <a:pt x="482" y="971"/>
                    <a:pt x="531" y="1014"/>
                    <a:pt x="582" y="1014"/>
                  </a:cubicBezTo>
                  <a:cubicBezTo>
                    <a:pt x="599" y="1014"/>
                    <a:pt x="616" y="1009"/>
                    <a:pt x="631" y="999"/>
                  </a:cubicBezTo>
                  <a:cubicBezTo>
                    <a:pt x="657" y="999"/>
                    <a:pt x="683" y="990"/>
                    <a:pt x="700" y="973"/>
                  </a:cubicBezTo>
                  <a:cubicBezTo>
                    <a:pt x="785" y="870"/>
                    <a:pt x="854" y="759"/>
                    <a:pt x="897" y="631"/>
                  </a:cubicBezTo>
                  <a:lnTo>
                    <a:pt x="914" y="639"/>
                  </a:lnTo>
                  <a:cubicBezTo>
                    <a:pt x="965" y="682"/>
                    <a:pt x="1016" y="725"/>
                    <a:pt x="1068" y="768"/>
                  </a:cubicBezTo>
                  <a:cubicBezTo>
                    <a:pt x="1085" y="783"/>
                    <a:pt x="1103" y="789"/>
                    <a:pt x="1121" y="789"/>
                  </a:cubicBezTo>
                  <a:cubicBezTo>
                    <a:pt x="1185" y="789"/>
                    <a:pt x="1241" y="710"/>
                    <a:pt x="1187" y="656"/>
                  </a:cubicBezTo>
                  <a:lnTo>
                    <a:pt x="1127" y="605"/>
                  </a:lnTo>
                  <a:cubicBezTo>
                    <a:pt x="1127" y="579"/>
                    <a:pt x="1110" y="554"/>
                    <a:pt x="1085" y="537"/>
                  </a:cubicBezTo>
                  <a:cubicBezTo>
                    <a:pt x="1042" y="511"/>
                    <a:pt x="991" y="485"/>
                    <a:pt x="948" y="460"/>
                  </a:cubicBezTo>
                  <a:cubicBezTo>
                    <a:pt x="965" y="383"/>
                    <a:pt x="965" y="297"/>
                    <a:pt x="965" y="220"/>
                  </a:cubicBezTo>
                  <a:cubicBezTo>
                    <a:pt x="974" y="203"/>
                    <a:pt x="982" y="186"/>
                    <a:pt x="991" y="169"/>
                  </a:cubicBezTo>
                  <a:cubicBezTo>
                    <a:pt x="1008" y="134"/>
                    <a:pt x="991" y="83"/>
                    <a:pt x="956" y="66"/>
                  </a:cubicBezTo>
                  <a:cubicBezTo>
                    <a:pt x="956" y="66"/>
                    <a:pt x="956" y="57"/>
                    <a:pt x="948" y="57"/>
                  </a:cubicBezTo>
                  <a:cubicBezTo>
                    <a:pt x="938" y="20"/>
                    <a:pt x="908" y="0"/>
                    <a:pt x="8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6"/>
            <p:cNvSpPr/>
            <p:nvPr/>
          </p:nvSpPr>
          <p:spPr>
            <a:xfrm>
              <a:off x="173205" y="72175"/>
              <a:ext cx="86909" cy="70429"/>
            </a:xfrm>
            <a:custGeom>
              <a:avLst/>
              <a:gdLst/>
              <a:ahLst/>
              <a:cxnLst/>
              <a:rect l="l" t="t" r="r" b="b"/>
              <a:pathLst>
                <a:path w="1176" h="953" extrusionOk="0">
                  <a:moveTo>
                    <a:pt x="805" y="0"/>
                  </a:moveTo>
                  <a:cubicBezTo>
                    <a:pt x="778" y="0"/>
                    <a:pt x="752" y="16"/>
                    <a:pt x="739" y="41"/>
                  </a:cubicBezTo>
                  <a:cubicBezTo>
                    <a:pt x="688" y="118"/>
                    <a:pt x="645" y="195"/>
                    <a:pt x="602" y="272"/>
                  </a:cubicBezTo>
                  <a:cubicBezTo>
                    <a:pt x="602" y="272"/>
                    <a:pt x="602" y="272"/>
                    <a:pt x="602" y="281"/>
                  </a:cubicBezTo>
                  <a:lnTo>
                    <a:pt x="397" y="135"/>
                  </a:lnTo>
                  <a:cubicBezTo>
                    <a:pt x="383" y="128"/>
                    <a:pt x="369" y="125"/>
                    <a:pt x="355" y="125"/>
                  </a:cubicBezTo>
                  <a:cubicBezTo>
                    <a:pt x="317" y="125"/>
                    <a:pt x="284" y="149"/>
                    <a:pt x="277" y="187"/>
                  </a:cubicBezTo>
                  <a:lnTo>
                    <a:pt x="140" y="161"/>
                  </a:lnTo>
                  <a:cubicBezTo>
                    <a:pt x="135" y="160"/>
                    <a:pt x="129" y="159"/>
                    <a:pt x="124" y="159"/>
                  </a:cubicBezTo>
                  <a:cubicBezTo>
                    <a:pt x="60" y="159"/>
                    <a:pt x="1" y="242"/>
                    <a:pt x="64" y="289"/>
                  </a:cubicBezTo>
                  <a:lnTo>
                    <a:pt x="106" y="332"/>
                  </a:lnTo>
                  <a:cubicBezTo>
                    <a:pt x="120" y="341"/>
                    <a:pt x="140" y="348"/>
                    <a:pt x="158" y="348"/>
                  </a:cubicBezTo>
                  <a:cubicBezTo>
                    <a:pt x="174" y="348"/>
                    <a:pt x="189" y="344"/>
                    <a:pt x="200" y="332"/>
                  </a:cubicBezTo>
                  <a:cubicBezTo>
                    <a:pt x="312" y="358"/>
                    <a:pt x="423" y="392"/>
                    <a:pt x="525" y="435"/>
                  </a:cubicBezTo>
                  <a:cubicBezTo>
                    <a:pt x="474" y="546"/>
                    <a:pt x="431" y="657"/>
                    <a:pt x="389" y="768"/>
                  </a:cubicBezTo>
                  <a:lnTo>
                    <a:pt x="329" y="820"/>
                  </a:lnTo>
                  <a:cubicBezTo>
                    <a:pt x="269" y="873"/>
                    <a:pt x="323" y="952"/>
                    <a:pt x="386" y="952"/>
                  </a:cubicBezTo>
                  <a:cubicBezTo>
                    <a:pt x="404" y="952"/>
                    <a:pt x="423" y="946"/>
                    <a:pt x="440" y="931"/>
                  </a:cubicBezTo>
                  <a:cubicBezTo>
                    <a:pt x="568" y="828"/>
                    <a:pt x="671" y="700"/>
                    <a:pt x="748" y="563"/>
                  </a:cubicBezTo>
                  <a:lnTo>
                    <a:pt x="979" y="726"/>
                  </a:lnTo>
                  <a:cubicBezTo>
                    <a:pt x="990" y="733"/>
                    <a:pt x="1005" y="738"/>
                    <a:pt x="1020" y="738"/>
                  </a:cubicBezTo>
                  <a:cubicBezTo>
                    <a:pt x="1038" y="738"/>
                    <a:pt x="1055" y="731"/>
                    <a:pt x="1064" y="717"/>
                  </a:cubicBezTo>
                  <a:cubicBezTo>
                    <a:pt x="1075" y="723"/>
                    <a:pt x="1084" y="725"/>
                    <a:pt x="1093" y="725"/>
                  </a:cubicBezTo>
                  <a:cubicBezTo>
                    <a:pt x="1151" y="725"/>
                    <a:pt x="1175" y="617"/>
                    <a:pt x="1116" y="580"/>
                  </a:cubicBezTo>
                  <a:cubicBezTo>
                    <a:pt x="1022" y="512"/>
                    <a:pt x="919" y="452"/>
                    <a:pt x="816" y="401"/>
                  </a:cubicBezTo>
                  <a:cubicBezTo>
                    <a:pt x="859" y="298"/>
                    <a:pt x="885" y="187"/>
                    <a:pt x="902" y="84"/>
                  </a:cubicBezTo>
                  <a:cubicBezTo>
                    <a:pt x="902" y="45"/>
                    <a:pt x="880" y="6"/>
                    <a:pt x="844" y="6"/>
                  </a:cubicBezTo>
                  <a:cubicBezTo>
                    <a:pt x="841" y="6"/>
                    <a:pt x="837" y="6"/>
                    <a:pt x="833" y="7"/>
                  </a:cubicBezTo>
                  <a:cubicBezTo>
                    <a:pt x="824" y="2"/>
                    <a:pt x="814" y="0"/>
                    <a:pt x="805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6"/>
            <p:cNvSpPr/>
            <p:nvPr/>
          </p:nvSpPr>
          <p:spPr>
            <a:xfrm>
              <a:off x="355342" y="-154329"/>
              <a:ext cx="70006" cy="67184"/>
            </a:xfrm>
            <a:custGeom>
              <a:avLst/>
              <a:gdLst/>
              <a:ahLst/>
              <a:cxnLst/>
              <a:rect l="l" t="t" r="r" b="b"/>
              <a:pathLst>
                <a:path w="1141" h="1095" extrusionOk="0">
                  <a:moveTo>
                    <a:pt x="751" y="0"/>
                  </a:moveTo>
                  <a:cubicBezTo>
                    <a:pt x="734" y="0"/>
                    <a:pt x="717" y="7"/>
                    <a:pt x="702" y="24"/>
                  </a:cubicBezTo>
                  <a:lnTo>
                    <a:pt x="685" y="41"/>
                  </a:lnTo>
                  <a:lnTo>
                    <a:pt x="642" y="101"/>
                  </a:lnTo>
                  <a:cubicBezTo>
                    <a:pt x="626" y="85"/>
                    <a:pt x="606" y="77"/>
                    <a:pt x="587" y="77"/>
                  </a:cubicBezTo>
                  <a:cubicBezTo>
                    <a:pt x="554" y="77"/>
                    <a:pt x="521" y="98"/>
                    <a:pt x="505" y="135"/>
                  </a:cubicBezTo>
                  <a:cubicBezTo>
                    <a:pt x="488" y="187"/>
                    <a:pt x="480" y="247"/>
                    <a:pt x="463" y="306"/>
                  </a:cubicBezTo>
                  <a:lnTo>
                    <a:pt x="437" y="298"/>
                  </a:lnTo>
                  <a:lnTo>
                    <a:pt x="240" y="144"/>
                  </a:lnTo>
                  <a:cubicBezTo>
                    <a:pt x="229" y="135"/>
                    <a:pt x="215" y="132"/>
                    <a:pt x="202" y="132"/>
                  </a:cubicBezTo>
                  <a:cubicBezTo>
                    <a:pt x="176" y="132"/>
                    <a:pt x="149" y="147"/>
                    <a:pt x="138" y="170"/>
                  </a:cubicBezTo>
                  <a:cubicBezTo>
                    <a:pt x="127" y="166"/>
                    <a:pt x="117" y="164"/>
                    <a:pt x="108" y="164"/>
                  </a:cubicBezTo>
                  <a:cubicBezTo>
                    <a:pt x="34" y="164"/>
                    <a:pt x="1" y="277"/>
                    <a:pt x="69" y="315"/>
                  </a:cubicBezTo>
                  <a:cubicBezTo>
                    <a:pt x="180" y="375"/>
                    <a:pt x="300" y="443"/>
                    <a:pt x="411" y="520"/>
                  </a:cubicBezTo>
                  <a:cubicBezTo>
                    <a:pt x="343" y="674"/>
                    <a:pt x="300" y="828"/>
                    <a:pt x="274" y="999"/>
                  </a:cubicBezTo>
                  <a:cubicBezTo>
                    <a:pt x="264" y="1057"/>
                    <a:pt x="314" y="1095"/>
                    <a:pt x="360" y="1095"/>
                  </a:cubicBezTo>
                  <a:cubicBezTo>
                    <a:pt x="390" y="1095"/>
                    <a:pt x="418" y="1079"/>
                    <a:pt x="428" y="1042"/>
                  </a:cubicBezTo>
                  <a:cubicBezTo>
                    <a:pt x="440" y="1049"/>
                    <a:pt x="453" y="1052"/>
                    <a:pt x="465" y="1052"/>
                  </a:cubicBezTo>
                  <a:cubicBezTo>
                    <a:pt x="496" y="1052"/>
                    <a:pt x="525" y="1030"/>
                    <a:pt x="531" y="999"/>
                  </a:cubicBezTo>
                  <a:cubicBezTo>
                    <a:pt x="557" y="880"/>
                    <a:pt x="582" y="760"/>
                    <a:pt x="617" y="649"/>
                  </a:cubicBezTo>
                  <a:cubicBezTo>
                    <a:pt x="711" y="700"/>
                    <a:pt x="796" y="760"/>
                    <a:pt x="882" y="820"/>
                  </a:cubicBezTo>
                  <a:lnTo>
                    <a:pt x="933" y="854"/>
                  </a:lnTo>
                  <a:cubicBezTo>
                    <a:pt x="933" y="863"/>
                    <a:pt x="942" y="863"/>
                    <a:pt x="950" y="863"/>
                  </a:cubicBezTo>
                  <a:lnTo>
                    <a:pt x="993" y="897"/>
                  </a:lnTo>
                  <a:cubicBezTo>
                    <a:pt x="1006" y="907"/>
                    <a:pt x="1020" y="912"/>
                    <a:pt x="1033" y="912"/>
                  </a:cubicBezTo>
                  <a:cubicBezTo>
                    <a:pt x="1095" y="912"/>
                    <a:pt x="1141" y="809"/>
                    <a:pt x="1070" y="760"/>
                  </a:cubicBezTo>
                  <a:lnTo>
                    <a:pt x="1027" y="726"/>
                  </a:lnTo>
                  <a:lnTo>
                    <a:pt x="1019" y="717"/>
                  </a:lnTo>
                  <a:cubicBezTo>
                    <a:pt x="1036" y="709"/>
                    <a:pt x="1044" y="709"/>
                    <a:pt x="1053" y="700"/>
                  </a:cubicBezTo>
                  <a:cubicBezTo>
                    <a:pt x="1113" y="657"/>
                    <a:pt x="1104" y="572"/>
                    <a:pt x="1036" y="555"/>
                  </a:cubicBezTo>
                  <a:lnTo>
                    <a:pt x="702" y="409"/>
                  </a:lnTo>
                  <a:cubicBezTo>
                    <a:pt x="736" y="315"/>
                    <a:pt x="779" y="221"/>
                    <a:pt x="822" y="127"/>
                  </a:cubicBezTo>
                  <a:cubicBezTo>
                    <a:pt x="854" y="69"/>
                    <a:pt x="803" y="0"/>
                    <a:pt x="75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6"/>
            <p:cNvSpPr/>
            <p:nvPr/>
          </p:nvSpPr>
          <p:spPr>
            <a:xfrm>
              <a:off x="112316" y="-183656"/>
              <a:ext cx="65282" cy="63686"/>
            </a:xfrm>
            <a:custGeom>
              <a:avLst/>
              <a:gdLst/>
              <a:ahLst/>
              <a:cxnLst/>
              <a:rect l="l" t="t" r="r" b="b"/>
              <a:pathLst>
                <a:path w="1064" h="1038" extrusionOk="0">
                  <a:moveTo>
                    <a:pt x="687" y="0"/>
                  </a:moveTo>
                  <a:cubicBezTo>
                    <a:pt x="659" y="0"/>
                    <a:pt x="633" y="13"/>
                    <a:pt x="617" y="40"/>
                  </a:cubicBezTo>
                  <a:cubicBezTo>
                    <a:pt x="582" y="117"/>
                    <a:pt x="557" y="194"/>
                    <a:pt x="523" y="280"/>
                  </a:cubicBezTo>
                  <a:lnTo>
                    <a:pt x="514" y="280"/>
                  </a:lnTo>
                  <a:cubicBezTo>
                    <a:pt x="429" y="228"/>
                    <a:pt x="343" y="177"/>
                    <a:pt x="257" y="134"/>
                  </a:cubicBezTo>
                  <a:cubicBezTo>
                    <a:pt x="246" y="130"/>
                    <a:pt x="235" y="128"/>
                    <a:pt x="223" y="128"/>
                  </a:cubicBezTo>
                  <a:cubicBezTo>
                    <a:pt x="190" y="128"/>
                    <a:pt x="159" y="145"/>
                    <a:pt x="146" y="177"/>
                  </a:cubicBezTo>
                  <a:lnTo>
                    <a:pt x="103" y="169"/>
                  </a:lnTo>
                  <a:cubicBezTo>
                    <a:pt x="26" y="169"/>
                    <a:pt x="1" y="271"/>
                    <a:pt x="61" y="314"/>
                  </a:cubicBezTo>
                  <a:lnTo>
                    <a:pt x="454" y="459"/>
                  </a:lnTo>
                  <a:cubicBezTo>
                    <a:pt x="420" y="571"/>
                    <a:pt x="386" y="673"/>
                    <a:pt x="360" y="784"/>
                  </a:cubicBezTo>
                  <a:cubicBezTo>
                    <a:pt x="352" y="810"/>
                    <a:pt x="360" y="844"/>
                    <a:pt x="386" y="861"/>
                  </a:cubicBezTo>
                  <a:cubicBezTo>
                    <a:pt x="377" y="887"/>
                    <a:pt x="377" y="913"/>
                    <a:pt x="369" y="938"/>
                  </a:cubicBezTo>
                  <a:cubicBezTo>
                    <a:pt x="363" y="990"/>
                    <a:pt x="411" y="1038"/>
                    <a:pt x="456" y="1038"/>
                  </a:cubicBezTo>
                  <a:cubicBezTo>
                    <a:pt x="479" y="1038"/>
                    <a:pt x="500" y="1026"/>
                    <a:pt x="514" y="998"/>
                  </a:cubicBezTo>
                  <a:cubicBezTo>
                    <a:pt x="591" y="861"/>
                    <a:pt x="642" y="716"/>
                    <a:pt x="685" y="571"/>
                  </a:cubicBezTo>
                  <a:cubicBezTo>
                    <a:pt x="754" y="622"/>
                    <a:pt x="831" y="682"/>
                    <a:pt x="890" y="733"/>
                  </a:cubicBezTo>
                  <a:cubicBezTo>
                    <a:pt x="907" y="748"/>
                    <a:pt x="926" y="755"/>
                    <a:pt x="944" y="755"/>
                  </a:cubicBezTo>
                  <a:cubicBezTo>
                    <a:pt x="1008" y="755"/>
                    <a:pt x="1064" y="675"/>
                    <a:pt x="1010" y="622"/>
                  </a:cubicBezTo>
                  <a:lnTo>
                    <a:pt x="959" y="588"/>
                  </a:lnTo>
                  <a:cubicBezTo>
                    <a:pt x="985" y="553"/>
                    <a:pt x="976" y="502"/>
                    <a:pt x="933" y="476"/>
                  </a:cubicBezTo>
                  <a:cubicBezTo>
                    <a:pt x="865" y="442"/>
                    <a:pt x="796" y="408"/>
                    <a:pt x="728" y="374"/>
                  </a:cubicBezTo>
                  <a:lnTo>
                    <a:pt x="745" y="322"/>
                  </a:lnTo>
                  <a:lnTo>
                    <a:pt x="762" y="271"/>
                  </a:lnTo>
                  <a:cubicBezTo>
                    <a:pt x="762" y="271"/>
                    <a:pt x="762" y="271"/>
                    <a:pt x="762" y="263"/>
                  </a:cubicBezTo>
                  <a:cubicBezTo>
                    <a:pt x="788" y="220"/>
                    <a:pt x="813" y="169"/>
                    <a:pt x="839" y="126"/>
                  </a:cubicBezTo>
                  <a:cubicBezTo>
                    <a:pt x="861" y="67"/>
                    <a:pt x="814" y="9"/>
                    <a:pt x="763" y="9"/>
                  </a:cubicBezTo>
                  <a:cubicBezTo>
                    <a:pt x="754" y="9"/>
                    <a:pt x="745" y="11"/>
                    <a:pt x="736" y="15"/>
                  </a:cubicBezTo>
                  <a:cubicBezTo>
                    <a:pt x="720" y="5"/>
                    <a:pt x="703" y="0"/>
                    <a:pt x="68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6"/>
            <p:cNvSpPr/>
            <p:nvPr/>
          </p:nvSpPr>
          <p:spPr>
            <a:xfrm>
              <a:off x="88588" y="-40453"/>
              <a:ext cx="88387" cy="88166"/>
            </a:xfrm>
            <a:custGeom>
              <a:avLst/>
              <a:gdLst/>
              <a:ahLst/>
              <a:cxnLst/>
              <a:rect l="l" t="t" r="r" b="b"/>
              <a:pathLst>
                <a:path w="1196" h="1193" extrusionOk="0">
                  <a:moveTo>
                    <a:pt x="845" y="1"/>
                  </a:moveTo>
                  <a:cubicBezTo>
                    <a:pt x="822" y="1"/>
                    <a:pt x="799" y="11"/>
                    <a:pt x="781" y="34"/>
                  </a:cubicBezTo>
                  <a:cubicBezTo>
                    <a:pt x="747" y="85"/>
                    <a:pt x="721" y="137"/>
                    <a:pt x="687" y="179"/>
                  </a:cubicBezTo>
                  <a:cubicBezTo>
                    <a:pt x="661" y="188"/>
                    <a:pt x="635" y="205"/>
                    <a:pt x="627" y="239"/>
                  </a:cubicBezTo>
                  <a:cubicBezTo>
                    <a:pt x="593" y="325"/>
                    <a:pt x="558" y="410"/>
                    <a:pt x="524" y="496"/>
                  </a:cubicBezTo>
                  <a:lnTo>
                    <a:pt x="524" y="504"/>
                  </a:lnTo>
                  <a:lnTo>
                    <a:pt x="413" y="470"/>
                  </a:lnTo>
                  <a:cubicBezTo>
                    <a:pt x="362" y="462"/>
                    <a:pt x="199" y="445"/>
                    <a:pt x="165" y="410"/>
                  </a:cubicBezTo>
                  <a:cubicBezTo>
                    <a:pt x="147" y="389"/>
                    <a:pt x="127" y="380"/>
                    <a:pt x="108" y="380"/>
                  </a:cubicBezTo>
                  <a:cubicBezTo>
                    <a:pt x="51" y="380"/>
                    <a:pt x="0" y="458"/>
                    <a:pt x="45" y="522"/>
                  </a:cubicBezTo>
                  <a:cubicBezTo>
                    <a:pt x="122" y="616"/>
                    <a:pt x="344" y="624"/>
                    <a:pt x="456" y="658"/>
                  </a:cubicBezTo>
                  <a:cubicBezTo>
                    <a:pt x="439" y="718"/>
                    <a:pt x="421" y="770"/>
                    <a:pt x="404" y="830"/>
                  </a:cubicBezTo>
                  <a:cubicBezTo>
                    <a:pt x="362" y="915"/>
                    <a:pt x="319" y="992"/>
                    <a:pt x="267" y="1069"/>
                  </a:cubicBezTo>
                  <a:cubicBezTo>
                    <a:pt x="235" y="1133"/>
                    <a:pt x="285" y="1193"/>
                    <a:pt x="341" y="1193"/>
                  </a:cubicBezTo>
                  <a:cubicBezTo>
                    <a:pt x="360" y="1193"/>
                    <a:pt x="379" y="1187"/>
                    <a:pt x="396" y="1172"/>
                  </a:cubicBezTo>
                  <a:cubicBezTo>
                    <a:pt x="403" y="1173"/>
                    <a:pt x="410" y="1174"/>
                    <a:pt x="417" y="1174"/>
                  </a:cubicBezTo>
                  <a:cubicBezTo>
                    <a:pt x="452" y="1174"/>
                    <a:pt x="484" y="1156"/>
                    <a:pt x="498" y="1120"/>
                  </a:cubicBezTo>
                  <a:cubicBezTo>
                    <a:pt x="550" y="992"/>
                    <a:pt x="601" y="855"/>
                    <a:pt x="644" y="727"/>
                  </a:cubicBezTo>
                  <a:cubicBezTo>
                    <a:pt x="781" y="778"/>
                    <a:pt x="909" y="838"/>
                    <a:pt x="1037" y="915"/>
                  </a:cubicBezTo>
                  <a:cubicBezTo>
                    <a:pt x="1052" y="923"/>
                    <a:pt x="1066" y="926"/>
                    <a:pt x="1079" y="926"/>
                  </a:cubicBezTo>
                  <a:cubicBezTo>
                    <a:pt x="1151" y="926"/>
                    <a:pt x="1195" y="822"/>
                    <a:pt x="1123" y="778"/>
                  </a:cubicBezTo>
                  <a:cubicBezTo>
                    <a:pt x="986" y="701"/>
                    <a:pt x="849" y="633"/>
                    <a:pt x="704" y="581"/>
                  </a:cubicBezTo>
                  <a:cubicBezTo>
                    <a:pt x="781" y="427"/>
                    <a:pt x="849" y="273"/>
                    <a:pt x="918" y="119"/>
                  </a:cubicBezTo>
                  <a:cubicBezTo>
                    <a:pt x="947" y="54"/>
                    <a:pt x="898" y="1"/>
                    <a:pt x="84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6"/>
            <p:cNvSpPr/>
            <p:nvPr/>
          </p:nvSpPr>
          <p:spPr>
            <a:xfrm>
              <a:off x="509162" y="-61368"/>
              <a:ext cx="81662" cy="82845"/>
            </a:xfrm>
            <a:custGeom>
              <a:avLst/>
              <a:gdLst/>
              <a:ahLst/>
              <a:cxnLst/>
              <a:rect l="l" t="t" r="r" b="b"/>
              <a:pathLst>
                <a:path w="1105" h="1121" extrusionOk="0">
                  <a:moveTo>
                    <a:pt x="588" y="0"/>
                  </a:moveTo>
                  <a:cubicBezTo>
                    <a:pt x="548" y="0"/>
                    <a:pt x="509" y="26"/>
                    <a:pt x="514" y="77"/>
                  </a:cubicBezTo>
                  <a:cubicBezTo>
                    <a:pt x="471" y="77"/>
                    <a:pt x="437" y="112"/>
                    <a:pt x="445" y="154"/>
                  </a:cubicBezTo>
                  <a:cubicBezTo>
                    <a:pt x="445" y="214"/>
                    <a:pt x="454" y="266"/>
                    <a:pt x="454" y="325"/>
                  </a:cubicBezTo>
                  <a:cubicBezTo>
                    <a:pt x="370" y="306"/>
                    <a:pt x="282" y="297"/>
                    <a:pt x="193" y="297"/>
                  </a:cubicBezTo>
                  <a:cubicBezTo>
                    <a:pt x="163" y="297"/>
                    <a:pt x="133" y="298"/>
                    <a:pt x="103" y="300"/>
                  </a:cubicBezTo>
                  <a:cubicBezTo>
                    <a:pt x="3" y="300"/>
                    <a:pt x="0" y="454"/>
                    <a:pt x="95" y="454"/>
                  </a:cubicBezTo>
                  <a:cubicBezTo>
                    <a:pt x="98" y="454"/>
                    <a:pt x="100" y="454"/>
                    <a:pt x="103" y="454"/>
                  </a:cubicBezTo>
                  <a:cubicBezTo>
                    <a:pt x="111" y="462"/>
                    <a:pt x="129" y="471"/>
                    <a:pt x="137" y="479"/>
                  </a:cubicBezTo>
                  <a:lnTo>
                    <a:pt x="462" y="591"/>
                  </a:lnTo>
                  <a:lnTo>
                    <a:pt x="462" y="745"/>
                  </a:lnTo>
                  <a:cubicBezTo>
                    <a:pt x="454" y="770"/>
                    <a:pt x="471" y="796"/>
                    <a:pt x="496" y="813"/>
                  </a:cubicBezTo>
                  <a:cubicBezTo>
                    <a:pt x="479" y="882"/>
                    <a:pt x="471" y="950"/>
                    <a:pt x="454" y="1018"/>
                  </a:cubicBezTo>
                  <a:cubicBezTo>
                    <a:pt x="438" y="1080"/>
                    <a:pt x="488" y="1120"/>
                    <a:pt x="535" y="1120"/>
                  </a:cubicBezTo>
                  <a:cubicBezTo>
                    <a:pt x="567" y="1120"/>
                    <a:pt x="597" y="1102"/>
                    <a:pt x="608" y="1061"/>
                  </a:cubicBezTo>
                  <a:cubicBezTo>
                    <a:pt x="633" y="933"/>
                    <a:pt x="650" y="796"/>
                    <a:pt x="650" y="668"/>
                  </a:cubicBezTo>
                  <a:cubicBezTo>
                    <a:pt x="710" y="710"/>
                    <a:pt x="779" y="753"/>
                    <a:pt x="839" y="805"/>
                  </a:cubicBezTo>
                  <a:cubicBezTo>
                    <a:pt x="852" y="818"/>
                    <a:pt x="871" y="825"/>
                    <a:pt x="891" y="825"/>
                  </a:cubicBezTo>
                  <a:cubicBezTo>
                    <a:pt x="921" y="825"/>
                    <a:pt x="952" y="810"/>
                    <a:pt x="967" y="779"/>
                  </a:cubicBezTo>
                  <a:lnTo>
                    <a:pt x="976" y="779"/>
                  </a:lnTo>
                  <a:cubicBezTo>
                    <a:pt x="985" y="783"/>
                    <a:pt x="995" y="785"/>
                    <a:pt x="1004" y="785"/>
                  </a:cubicBezTo>
                  <a:cubicBezTo>
                    <a:pt x="1066" y="785"/>
                    <a:pt x="1105" y="695"/>
                    <a:pt x="1053" y="651"/>
                  </a:cubicBezTo>
                  <a:cubicBezTo>
                    <a:pt x="941" y="548"/>
                    <a:pt x="813" y="462"/>
                    <a:pt x="676" y="402"/>
                  </a:cubicBezTo>
                  <a:cubicBezTo>
                    <a:pt x="685" y="291"/>
                    <a:pt x="685" y="189"/>
                    <a:pt x="676" y="77"/>
                  </a:cubicBezTo>
                  <a:cubicBezTo>
                    <a:pt x="672" y="26"/>
                    <a:pt x="629" y="0"/>
                    <a:pt x="58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8" name="Google Shape;2178;p16"/>
          <p:cNvGrpSpPr/>
          <p:nvPr/>
        </p:nvGrpSpPr>
        <p:grpSpPr>
          <a:xfrm rot="-8100000">
            <a:off x="-526106" y="-913727"/>
            <a:ext cx="1682182" cy="2182081"/>
            <a:chOff x="-189409" y="3469024"/>
            <a:chExt cx="1465060" cy="1900436"/>
          </a:xfrm>
        </p:grpSpPr>
        <p:sp>
          <p:nvSpPr>
            <p:cNvPr id="2179" name="Google Shape;2179;p16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6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6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6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6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6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6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6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6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6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6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6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6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6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6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6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6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6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6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6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6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6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6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6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6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6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5" name="Google Shape;2205;p16"/>
          <p:cNvGrpSpPr/>
          <p:nvPr/>
        </p:nvGrpSpPr>
        <p:grpSpPr>
          <a:xfrm>
            <a:off x="-341804" y="3002042"/>
            <a:ext cx="2623061" cy="2482544"/>
            <a:chOff x="-189409" y="3469024"/>
            <a:chExt cx="2129454" cy="2015379"/>
          </a:xfrm>
        </p:grpSpPr>
        <p:sp>
          <p:nvSpPr>
            <p:cNvPr id="2206" name="Google Shape;2206;p16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6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6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6"/>
            <p:cNvSpPr/>
            <p:nvPr/>
          </p:nvSpPr>
          <p:spPr>
            <a:xfrm>
              <a:off x="870971" y="4435539"/>
              <a:ext cx="1069073" cy="1048863"/>
            </a:xfrm>
            <a:custGeom>
              <a:avLst/>
              <a:gdLst/>
              <a:ahLst/>
              <a:cxnLst/>
              <a:rect l="l" t="t" r="r" b="b"/>
              <a:pathLst>
                <a:path w="13542" h="13286" extrusionOk="0">
                  <a:moveTo>
                    <a:pt x="4736" y="0"/>
                  </a:moveTo>
                  <a:cubicBezTo>
                    <a:pt x="4708" y="0"/>
                    <a:pt x="4679" y="13"/>
                    <a:pt x="4658" y="44"/>
                  </a:cubicBezTo>
                  <a:lnTo>
                    <a:pt x="4658" y="44"/>
                  </a:lnTo>
                  <a:lnTo>
                    <a:pt x="4654" y="41"/>
                  </a:lnTo>
                  <a:cubicBezTo>
                    <a:pt x="4642" y="64"/>
                    <a:pt x="4631" y="87"/>
                    <a:pt x="4619" y="110"/>
                  </a:cubicBezTo>
                  <a:lnTo>
                    <a:pt x="4619" y="110"/>
                  </a:lnTo>
                  <a:cubicBezTo>
                    <a:pt x="3487" y="2095"/>
                    <a:pt x="2214" y="4005"/>
                    <a:pt x="811" y="5818"/>
                  </a:cubicBezTo>
                  <a:lnTo>
                    <a:pt x="811" y="5818"/>
                  </a:lnTo>
                  <a:cubicBezTo>
                    <a:pt x="1433" y="4453"/>
                    <a:pt x="2098" y="3106"/>
                    <a:pt x="2806" y="1778"/>
                  </a:cubicBezTo>
                  <a:cubicBezTo>
                    <a:pt x="2848" y="1695"/>
                    <a:pt x="2773" y="1619"/>
                    <a:pt x="2703" y="1619"/>
                  </a:cubicBezTo>
                  <a:cubicBezTo>
                    <a:pt x="2673" y="1619"/>
                    <a:pt x="2644" y="1633"/>
                    <a:pt x="2626" y="1667"/>
                  </a:cubicBezTo>
                  <a:cubicBezTo>
                    <a:pt x="1796" y="3241"/>
                    <a:pt x="1018" y="4841"/>
                    <a:pt x="291" y="6475"/>
                  </a:cubicBezTo>
                  <a:cubicBezTo>
                    <a:pt x="259" y="6544"/>
                    <a:pt x="321" y="6632"/>
                    <a:pt x="386" y="6632"/>
                  </a:cubicBezTo>
                  <a:cubicBezTo>
                    <a:pt x="409" y="6632"/>
                    <a:pt x="433" y="6621"/>
                    <a:pt x="453" y="6595"/>
                  </a:cubicBezTo>
                  <a:cubicBezTo>
                    <a:pt x="458" y="6588"/>
                    <a:pt x="463" y="6582"/>
                    <a:pt x="468" y="6576"/>
                  </a:cubicBezTo>
                  <a:lnTo>
                    <a:pt x="468" y="6576"/>
                  </a:lnTo>
                  <a:lnTo>
                    <a:pt x="470" y="6577"/>
                  </a:lnTo>
                  <a:cubicBezTo>
                    <a:pt x="472" y="6574"/>
                    <a:pt x="473" y="6571"/>
                    <a:pt x="474" y="6568"/>
                  </a:cubicBezTo>
                  <a:lnTo>
                    <a:pt x="474" y="6568"/>
                  </a:lnTo>
                  <a:cubicBezTo>
                    <a:pt x="1432" y="5372"/>
                    <a:pt x="2333" y="4128"/>
                    <a:pt x="3174" y="2845"/>
                  </a:cubicBezTo>
                  <a:lnTo>
                    <a:pt x="3174" y="2845"/>
                  </a:lnTo>
                  <a:cubicBezTo>
                    <a:pt x="2437" y="4166"/>
                    <a:pt x="1656" y="5462"/>
                    <a:pt x="830" y="6731"/>
                  </a:cubicBezTo>
                  <a:cubicBezTo>
                    <a:pt x="781" y="6804"/>
                    <a:pt x="853" y="6877"/>
                    <a:pt x="926" y="6877"/>
                  </a:cubicBezTo>
                  <a:cubicBezTo>
                    <a:pt x="954" y="6877"/>
                    <a:pt x="983" y="6866"/>
                    <a:pt x="1005" y="6840"/>
                  </a:cubicBezTo>
                  <a:lnTo>
                    <a:pt x="1005" y="6840"/>
                  </a:lnTo>
                  <a:lnTo>
                    <a:pt x="1009" y="6843"/>
                  </a:lnTo>
                  <a:cubicBezTo>
                    <a:pt x="1025" y="6819"/>
                    <a:pt x="1040" y="6796"/>
                    <a:pt x="1055" y="6772"/>
                  </a:cubicBezTo>
                  <a:lnTo>
                    <a:pt x="1055" y="6772"/>
                  </a:lnTo>
                  <a:cubicBezTo>
                    <a:pt x="1912" y="5612"/>
                    <a:pt x="2742" y="4433"/>
                    <a:pt x="3547" y="3234"/>
                  </a:cubicBezTo>
                  <a:lnTo>
                    <a:pt x="3547" y="3234"/>
                  </a:lnTo>
                  <a:cubicBezTo>
                    <a:pt x="2725" y="4707"/>
                    <a:pt x="1889" y="6173"/>
                    <a:pt x="1035" y="7630"/>
                  </a:cubicBezTo>
                  <a:cubicBezTo>
                    <a:pt x="987" y="7707"/>
                    <a:pt x="1060" y="7780"/>
                    <a:pt x="1131" y="7780"/>
                  </a:cubicBezTo>
                  <a:cubicBezTo>
                    <a:pt x="1163" y="7780"/>
                    <a:pt x="1194" y="7766"/>
                    <a:pt x="1215" y="7732"/>
                  </a:cubicBezTo>
                  <a:lnTo>
                    <a:pt x="1217" y="7729"/>
                  </a:lnTo>
                  <a:lnTo>
                    <a:pt x="1223" y="7732"/>
                  </a:lnTo>
                  <a:cubicBezTo>
                    <a:pt x="1239" y="7705"/>
                    <a:pt x="1255" y="7678"/>
                    <a:pt x="1271" y="7650"/>
                  </a:cubicBezTo>
                  <a:lnTo>
                    <a:pt x="1271" y="7650"/>
                  </a:lnTo>
                  <a:lnTo>
                    <a:pt x="3253" y="4773"/>
                  </a:lnTo>
                  <a:lnTo>
                    <a:pt x="3253" y="4773"/>
                  </a:lnTo>
                  <a:cubicBezTo>
                    <a:pt x="2224" y="6399"/>
                    <a:pt x="1165" y="8006"/>
                    <a:pt x="73" y="9592"/>
                  </a:cubicBezTo>
                  <a:lnTo>
                    <a:pt x="73" y="9592"/>
                  </a:lnTo>
                  <a:cubicBezTo>
                    <a:pt x="71" y="9593"/>
                    <a:pt x="70" y="9595"/>
                    <a:pt x="68" y="9597"/>
                  </a:cubicBezTo>
                  <a:lnTo>
                    <a:pt x="69" y="9598"/>
                  </a:lnTo>
                  <a:lnTo>
                    <a:pt x="69" y="9598"/>
                  </a:lnTo>
                  <a:cubicBezTo>
                    <a:pt x="63" y="9606"/>
                    <a:pt x="57" y="9614"/>
                    <a:pt x="51" y="9623"/>
                  </a:cubicBezTo>
                  <a:cubicBezTo>
                    <a:pt x="0" y="9693"/>
                    <a:pt x="72" y="9777"/>
                    <a:pt x="144" y="9777"/>
                  </a:cubicBezTo>
                  <a:cubicBezTo>
                    <a:pt x="169" y="9777"/>
                    <a:pt x="194" y="9767"/>
                    <a:pt x="214" y="9743"/>
                  </a:cubicBezTo>
                  <a:cubicBezTo>
                    <a:pt x="1832" y="7686"/>
                    <a:pt x="3400" y="5591"/>
                    <a:pt x="4915" y="3453"/>
                  </a:cubicBezTo>
                  <a:lnTo>
                    <a:pt x="4915" y="3453"/>
                  </a:lnTo>
                  <a:cubicBezTo>
                    <a:pt x="3772" y="5473"/>
                    <a:pt x="2536" y="7435"/>
                    <a:pt x="1206" y="9341"/>
                  </a:cubicBezTo>
                  <a:cubicBezTo>
                    <a:pt x="1155" y="9411"/>
                    <a:pt x="1227" y="9495"/>
                    <a:pt x="1295" y="9495"/>
                  </a:cubicBezTo>
                  <a:cubicBezTo>
                    <a:pt x="1319" y="9495"/>
                    <a:pt x="1342" y="9485"/>
                    <a:pt x="1360" y="9460"/>
                  </a:cubicBezTo>
                  <a:cubicBezTo>
                    <a:pt x="1364" y="9456"/>
                    <a:pt x="1367" y="9451"/>
                    <a:pt x="1371" y="9447"/>
                  </a:cubicBezTo>
                  <a:lnTo>
                    <a:pt x="1371" y="9447"/>
                  </a:lnTo>
                  <a:lnTo>
                    <a:pt x="1377" y="9452"/>
                  </a:lnTo>
                  <a:cubicBezTo>
                    <a:pt x="1398" y="9421"/>
                    <a:pt x="1420" y="9391"/>
                    <a:pt x="1441" y="9361"/>
                  </a:cubicBezTo>
                  <a:lnTo>
                    <a:pt x="1441" y="9361"/>
                  </a:lnTo>
                  <a:cubicBezTo>
                    <a:pt x="2280" y="8326"/>
                    <a:pt x="3095" y="7273"/>
                    <a:pt x="3886" y="6202"/>
                  </a:cubicBezTo>
                  <a:lnTo>
                    <a:pt x="3886" y="6202"/>
                  </a:lnTo>
                  <a:lnTo>
                    <a:pt x="941" y="10821"/>
                  </a:lnTo>
                  <a:cubicBezTo>
                    <a:pt x="887" y="10898"/>
                    <a:pt x="954" y="10967"/>
                    <a:pt x="1026" y="10967"/>
                  </a:cubicBezTo>
                  <a:cubicBezTo>
                    <a:pt x="1057" y="10967"/>
                    <a:pt x="1089" y="10954"/>
                    <a:pt x="1112" y="10923"/>
                  </a:cubicBezTo>
                  <a:lnTo>
                    <a:pt x="6942" y="3285"/>
                  </a:lnTo>
                  <a:lnTo>
                    <a:pt x="6942" y="3285"/>
                  </a:lnTo>
                  <a:cubicBezTo>
                    <a:pt x="5584" y="5582"/>
                    <a:pt x="4168" y="7839"/>
                    <a:pt x="2695" y="10068"/>
                  </a:cubicBezTo>
                  <a:cubicBezTo>
                    <a:pt x="2650" y="10138"/>
                    <a:pt x="2719" y="10222"/>
                    <a:pt x="2789" y="10222"/>
                  </a:cubicBezTo>
                  <a:cubicBezTo>
                    <a:pt x="2813" y="10222"/>
                    <a:pt x="2837" y="10212"/>
                    <a:pt x="2857" y="10188"/>
                  </a:cubicBezTo>
                  <a:lnTo>
                    <a:pt x="8987" y="2728"/>
                  </a:lnTo>
                  <a:lnTo>
                    <a:pt x="8987" y="2728"/>
                  </a:lnTo>
                  <a:cubicBezTo>
                    <a:pt x="7192" y="5499"/>
                    <a:pt x="5349" y="8234"/>
                    <a:pt x="3456" y="10932"/>
                  </a:cubicBezTo>
                  <a:cubicBezTo>
                    <a:pt x="3405" y="11002"/>
                    <a:pt x="3477" y="11086"/>
                    <a:pt x="3549" y="11086"/>
                  </a:cubicBezTo>
                  <a:cubicBezTo>
                    <a:pt x="3574" y="11086"/>
                    <a:pt x="3599" y="11076"/>
                    <a:pt x="3618" y="11052"/>
                  </a:cubicBezTo>
                  <a:cubicBezTo>
                    <a:pt x="5048" y="9301"/>
                    <a:pt x="6464" y="7540"/>
                    <a:pt x="7869" y="5772"/>
                  </a:cubicBezTo>
                  <a:lnTo>
                    <a:pt x="7869" y="5772"/>
                  </a:lnTo>
                  <a:cubicBezTo>
                    <a:pt x="6232" y="8078"/>
                    <a:pt x="4611" y="10393"/>
                    <a:pt x="3005" y="12717"/>
                  </a:cubicBezTo>
                  <a:lnTo>
                    <a:pt x="3005" y="12717"/>
                  </a:lnTo>
                  <a:cubicBezTo>
                    <a:pt x="3004" y="12718"/>
                    <a:pt x="3003" y="12719"/>
                    <a:pt x="3002" y="12720"/>
                  </a:cubicBezTo>
                  <a:lnTo>
                    <a:pt x="3003" y="12720"/>
                  </a:lnTo>
                  <a:lnTo>
                    <a:pt x="3003" y="12720"/>
                  </a:lnTo>
                  <a:cubicBezTo>
                    <a:pt x="2997" y="12729"/>
                    <a:pt x="2991" y="12737"/>
                    <a:pt x="2985" y="12745"/>
                  </a:cubicBezTo>
                  <a:cubicBezTo>
                    <a:pt x="2934" y="12822"/>
                    <a:pt x="3003" y="12904"/>
                    <a:pt x="3073" y="12904"/>
                  </a:cubicBezTo>
                  <a:cubicBezTo>
                    <a:pt x="3097" y="12904"/>
                    <a:pt x="3120" y="12895"/>
                    <a:pt x="3139" y="12874"/>
                  </a:cubicBezTo>
                  <a:cubicBezTo>
                    <a:pt x="5573" y="10159"/>
                    <a:pt x="7924" y="7373"/>
                    <a:pt x="10187" y="4506"/>
                  </a:cubicBezTo>
                  <a:lnTo>
                    <a:pt x="10187" y="4506"/>
                  </a:lnTo>
                  <a:cubicBezTo>
                    <a:pt x="8613" y="7054"/>
                    <a:pt x="6934" y="9532"/>
                    <a:pt x="5146" y="11934"/>
                  </a:cubicBezTo>
                  <a:lnTo>
                    <a:pt x="5146" y="11934"/>
                  </a:lnTo>
                  <a:cubicBezTo>
                    <a:pt x="5107" y="11982"/>
                    <a:pt x="5069" y="12030"/>
                    <a:pt x="5030" y="12078"/>
                  </a:cubicBezTo>
                  <a:lnTo>
                    <a:pt x="5035" y="12082"/>
                  </a:lnTo>
                  <a:lnTo>
                    <a:pt x="5035" y="12082"/>
                  </a:lnTo>
                  <a:cubicBezTo>
                    <a:pt x="5028" y="12092"/>
                    <a:pt x="5020" y="12102"/>
                    <a:pt x="5013" y="12112"/>
                  </a:cubicBezTo>
                  <a:cubicBezTo>
                    <a:pt x="4961" y="12177"/>
                    <a:pt x="5036" y="12265"/>
                    <a:pt x="5108" y="12265"/>
                  </a:cubicBezTo>
                  <a:cubicBezTo>
                    <a:pt x="5132" y="12265"/>
                    <a:pt x="5156" y="12256"/>
                    <a:pt x="5175" y="12232"/>
                  </a:cubicBezTo>
                  <a:cubicBezTo>
                    <a:pt x="5991" y="11215"/>
                    <a:pt x="6808" y="10198"/>
                    <a:pt x="7614" y="9171"/>
                  </a:cubicBezTo>
                  <a:lnTo>
                    <a:pt x="7614" y="9171"/>
                  </a:lnTo>
                  <a:cubicBezTo>
                    <a:pt x="6639" y="10512"/>
                    <a:pt x="5631" y="11829"/>
                    <a:pt x="4568" y="13105"/>
                  </a:cubicBezTo>
                  <a:cubicBezTo>
                    <a:pt x="4503" y="13183"/>
                    <a:pt x="4571" y="13285"/>
                    <a:pt x="4645" y="13285"/>
                  </a:cubicBezTo>
                  <a:cubicBezTo>
                    <a:pt x="4669" y="13285"/>
                    <a:pt x="4693" y="13275"/>
                    <a:pt x="4713" y="13250"/>
                  </a:cubicBezTo>
                  <a:cubicBezTo>
                    <a:pt x="4715" y="13249"/>
                    <a:pt x="4716" y="13247"/>
                    <a:pt x="4718" y="13246"/>
                  </a:cubicBezTo>
                  <a:lnTo>
                    <a:pt x="4718" y="13246"/>
                  </a:lnTo>
                  <a:lnTo>
                    <a:pt x="4722" y="13250"/>
                  </a:lnTo>
                  <a:cubicBezTo>
                    <a:pt x="4758" y="13207"/>
                    <a:pt x="4794" y="13163"/>
                    <a:pt x="4830" y="13120"/>
                  </a:cubicBezTo>
                  <a:lnTo>
                    <a:pt x="4830" y="13120"/>
                  </a:lnTo>
                  <a:cubicBezTo>
                    <a:pt x="6926" y="10774"/>
                    <a:pt x="8925" y="8345"/>
                    <a:pt x="10823" y="5836"/>
                  </a:cubicBezTo>
                  <a:lnTo>
                    <a:pt x="10823" y="5836"/>
                  </a:lnTo>
                  <a:cubicBezTo>
                    <a:pt x="9491" y="8098"/>
                    <a:pt x="7954" y="10237"/>
                    <a:pt x="6236" y="12224"/>
                  </a:cubicBezTo>
                  <a:lnTo>
                    <a:pt x="6250" y="12237"/>
                  </a:lnTo>
                  <a:lnTo>
                    <a:pt x="6250" y="12237"/>
                  </a:lnTo>
                  <a:cubicBezTo>
                    <a:pt x="6191" y="12314"/>
                    <a:pt x="6253" y="12413"/>
                    <a:pt x="6323" y="12413"/>
                  </a:cubicBezTo>
                  <a:cubicBezTo>
                    <a:pt x="6346" y="12413"/>
                    <a:pt x="6370" y="12402"/>
                    <a:pt x="6390" y="12378"/>
                  </a:cubicBezTo>
                  <a:cubicBezTo>
                    <a:pt x="7101" y="11557"/>
                    <a:pt x="7780" y="10712"/>
                    <a:pt x="8426" y="9843"/>
                  </a:cubicBezTo>
                  <a:lnTo>
                    <a:pt x="8426" y="9843"/>
                  </a:lnTo>
                  <a:cubicBezTo>
                    <a:pt x="9473" y="8519"/>
                    <a:pt x="10495" y="7175"/>
                    <a:pt x="11492" y="5811"/>
                  </a:cubicBezTo>
                  <a:lnTo>
                    <a:pt x="11492" y="5811"/>
                  </a:lnTo>
                  <a:cubicBezTo>
                    <a:pt x="10007" y="8222"/>
                    <a:pt x="8423" y="10572"/>
                    <a:pt x="6750" y="12857"/>
                  </a:cubicBezTo>
                  <a:cubicBezTo>
                    <a:pt x="6695" y="12936"/>
                    <a:pt x="6770" y="13006"/>
                    <a:pt x="6846" y="13006"/>
                  </a:cubicBezTo>
                  <a:cubicBezTo>
                    <a:pt x="6876" y="13006"/>
                    <a:pt x="6905" y="12996"/>
                    <a:pt x="6927" y="12970"/>
                  </a:cubicBezTo>
                  <a:lnTo>
                    <a:pt x="6927" y="12970"/>
                  </a:lnTo>
                  <a:lnTo>
                    <a:pt x="6938" y="12976"/>
                  </a:lnTo>
                  <a:cubicBezTo>
                    <a:pt x="7032" y="12848"/>
                    <a:pt x="7125" y="12720"/>
                    <a:pt x="7219" y="12591"/>
                  </a:cubicBezTo>
                  <a:lnTo>
                    <a:pt x="7219" y="12591"/>
                  </a:lnTo>
                  <a:lnTo>
                    <a:pt x="11001" y="7670"/>
                  </a:lnTo>
                  <a:lnTo>
                    <a:pt x="11001" y="7670"/>
                  </a:lnTo>
                  <a:cubicBezTo>
                    <a:pt x="9827" y="9454"/>
                    <a:pt x="8614" y="11214"/>
                    <a:pt x="7357" y="12942"/>
                  </a:cubicBezTo>
                  <a:cubicBezTo>
                    <a:pt x="7311" y="13014"/>
                    <a:pt x="7384" y="13100"/>
                    <a:pt x="7456" y="13100"/>
                  </a:cubicBezTo>
                  <a:cubicBezTo>
                    <a:pt x="7478" y="13100"/>
                    <a:pt x="7501" y="13091"/>
                    <a:pt x="7519" y="13071"/>
                  </a:cubicBezTo>
                  <a:cubicBezTo>
                    <a:pt x="7524" y="13065"/>
                    <a:pt x="7530" y="13059"/>
                    <a:pt x="7535" y="13053"/>
                  </a:cubicBezTo>
                  <a:lnTo>
                    <a:pt x="7535" y="13053"/>
                  </a:lnTo>
                  <a:lnTo>
                    <a:pt x="7545" y="13062"/>
                  </a:lnTo>
                  <a:cubicBezTo>
                    <a:pt x="7576" y="13019"/>
                    <a:pt x="7608" y="12976"/>
                    <a:pt x="7639" y="12933"/>
                  </a:cubicBezTo>
                  <a:lnTo>
                    <a:pt x="7639" y="12933"/>
                  </a:lnTo>
                  <a:cubicBezTo>
                    <a:pt x="9321" y="10984"/>
                    <a:pt x="10907" y="8957"/>
                    <a:pt x="12401" y="6868"/>
                  </a:cubicBezTo>
                  <a:lnTo>
                    <a:pt x="12401" y="6868"/>
                  </a:lnTo>
                  <a:cubicBezTo>
                    <a:pt x="11413" y="8672"/>
                    <a:pt x="10293" y="10403"/>
                    <a:pt x="9059" y="12053"/>
                  </a:cubicBezTo>
                  <a:lnTo>
                    <a:pt x="9080" y="12064"/>
                  </a:lnTo>
                  <a:lnTo>
                    <a:pt x="9080" y="12064"/>
                  </a:lnTo>
                  <a:cubicBezTo>
                    <a:pt x="9079" y="12066"/>
                    <a:pt x="9078" y="12068"/>
                    <a:pt x="9076" y="12070"/>
                  </a:cubicBezTo>
                  <a:cubicBezTo>
                    <a:pt x="9022" y="12142"/>
                    <a:pt x="9092" y="12215"/>
                    <a:pt x="9164" y="12215"/>
                  </a:cubicBezTo>
                  <a:cubicBezTo>
                    <a:pt x="9194" y="12215"/>
                    <a:pt x="9225" y="12202"/>
                    <a:pt x="9248" y="12172"/>
                  </a:cubicBezTo>
                  <a:cubicBezTo>
                    <a:pt x="9664" y="11617"/>
                    <a:pt x="10068" y="11051"/>
                    <a:pt x="10457" y="10476"/>
                  </a:cubicBezTo>
                  <a:lnTo>
                    <a:pt x="10457" y="10476"/>
                  </a:lnTo>
                  <a:cubicBezTo>
                    <a:pt x="11315" y="9312"/>
                    <a:pt x="12189" y="8161"/>
                    <a:pt x="13078" y="7019"/>
                  </a:cubicBezTo>
                  <a:lnTo>
                    <a:pt x="13078" y="7019"/>
                  </a:lnTo>
                  <a:cubicBezTo>
                    <a:pt x="12448" y="8613"/>
                    <a:pt x="11670" y="10150"/>
                    <a:pt x="10745" y="11599"/>
                  </a:cubicBezTo>
                  <a:cubicBezTo>
                    <a:pt x="10725" y="11671"/>
                    <a:pt x="10781" y="11739"/>
                    <a:pt x="10847" y="11739"/>
                  </a:cubicBezTo>
                  <a:cubicBezTo>
                    <a:pt x="10867" y="11739"/>
                    <a:pt x="10887" y="11733"/>
                    <a:pt x="10907" y="11719"/>
                  </a:cubicBezTo>
                  <a:cubicBezTo>
                    <a:pt x="10913" y="11714"/>
                    <a:pt x="10918" y="11708"/>
                    <a:pt x="10923" y="11703"/>
                  </a:cubicBezTo>
                  <a:lnTo>
                    <a:pt x="10923" y="11703"/>
                  </a:lnTo>
                  <a:lnTo>
                    <a:pt x="10933" y="11710"/>
                  </a:lnTo>
                  <a:cubicBezTo>
                    <a:pt x="10943" y="11694"/>
                    <a:pt x="10953" y="11678"/>
                    <a:pt x="10963" y="11662"/>
                  </a:cubicBezTo>
                  <a:lnTo>
                    <a:pt x="10963" y="11662"/>
                  </a:lnTo>
                  <a:cubicBezTo>
                    <a:pt x="11814" y="10797"/>
                    <a:pt x="12600" y="9867"/>
                    <a:pt x="13311" y="8887"/>
                  </a:cubicBezTo>
                  <a:cubicBezTo>
                    <a:pt x="13366" y="8808"/>
                    <a:pt x="13291" y="8734"/>
                    <a:pt x="13216" y="8734"/>
                  </a:cubicBezTo>
                  <a:cubicBezTo>
                    <a:pt x="13185" y="8734"/>
                    <a:pt x="13154" y="8746"/>
                    <a:pt x="13131" y="8776"/>
                  </a:cubicBezTo>
                  <a:lnTo>
                    <a:pt x="13149" y="8793"/>
                  </a:lnTo>
                  <a:cubicBezTo>
                    <a:pt x="12607" y="9526"/>
                    <a:pt x="12033" y="10234"/>
                    <a:pt x="11421" y="10909"/>
                  </a:cubicBezTo>
                  <a:lnTo>
                    <a:pt x="11421" y="10909"/>
                  </a:lnTo>
                  <a:cubicBezTo>
                    <a:pt x="12251" y="9495"/>
                    <a:pt x="12956" y="8012"/>
                    <a:pt x="13516" y="6475"/>
                  </a:cubicBezTo>
                  <a:cubicBezTo>
                    <a:pt x="13541" y="6406"/>
                    <a:pt x="13476" y="6342"/>
                    <a:pt x="13415" y="6342"/>
                  </a:cubicBezTo>
                  <a:cubicBezTo>
                    <a:pt x="13392" y="6342"/>
                    <a:pt x="13370" y="6351"/>
                    <a:pt x="13354" y="6372"/>
                  </a:cubicBezTo>
                  <a:cubicBezTo>
                    <a:pt x="13343" y="6386"/>
                    <a:pt x="13333" y="6399"/>
                    <a:pt x="13322" y="6412"/>
                  </a:cubicBezTo>
                  <a:lnTo>
                    <a:pt x="13322" y="6412"/>
                  </a:lnTo>
                  <a:lnTo>
                    <a:pt x="13311" y="6406"/>
                  </a:lnTo>
                  <a:cubicBezTo>
                    <a:pt x="13307" y="6419"/>
                    <a:pt x="13302" y="6431"/>
                    <a:pt x="13297" y="6444"/>
                  </a:cubicBezTo>
                  <a:lnTo>
                    <a:pt x="13297" y="6444"/>
                  </a:lnTo>
                  <a:cubicBezTo>
                    <a:pt x="12783" y="7097"/>
                    <a:pt x="12274" y="7754"/>
                    <a:pt x="11770" y="8415"/>
                  </a:cubicBezTo>
                  <a:lnTo>
                    <a:pt x="11770" y="8415"/>
                  </a:lnTo>
                  <a:cubicBezTo>
                    <a:pt x="12320" y="7496"/>
                    <a:pt x="12837" y="6557"/>
                    <a:pt x="13320" y="5602"/>
                  </a:cubicBezTo>
                  <a:cubicBezTo>
                    <a:pt x="13339" y="5527"/>
                    <a:pt x="13279" y="5465"/>
                    <a:pt x="13212" y="5465"/>
                  </a:cubicBezTo>
                  <a:cubicBezTo>
                    <a:pt x="13191" y="5465"/>
                    <a:pt x="13169" y="5471"/>
                    <a:pt x="13148" y="5485"/>
                  </a:cubicBezTo>
                  <a:lnTo>
                    <a:pt x="13148" y="5485"/>
                  </a:lnTo>
                  <a:lnTo>
                    <a:pt x="13131" y="5474"/>
                  </a:lnTo>
                  <a:cubicBezTo>
                    <a:pt x="13113" y="5510"/>
                    <a:pt x="13095" y="5546"/>
                    <a:pt x="13077" y="5582"/>
                  </a:cubicBezTo>
                  <a:lnTo>
                    <a:pt x="13077" y="5582"/>
                  </a:lnTo>
                  <a:cubicBezTo>
                    <a:pt x="11787" y="7450"/>
                    <a:pt x="10426" y="9269"/>
                    <a:pt x="8992" y="11028"/>
                  </a:cubicBezTo>
                  <a:lnTo>
                    <a:pt x="8992" y="11028"/>
                  </a:lnTo>
                  <a:cubicBezTo>
                    <a:pt x="10206" y="9289"/>
                    <a:pt x="11379" y="7525"/>
                    <a:pt x="12516" y="5730"/>
                  </a:cubicBezTo>
                  <a:cubicBezTo>
                    <a:pt x="12563" y="5653"/>
                    <a:pt x="12494" y="5587"/>
                    <a:pt x="12422" y="5587"/>
                  </a:cubicBezTo>
                  <a:cubicBezTo>
                    <a:pt x="12392" y="5587"/>
                    <a:pt x="12361" y="5599"/>
                    <a:pt x="12338" y="5626"/>
                  </a:cubicBezTo>
                  <a:lnTo>
                    <a:pt x="12338" y="5626"/>
                  </a:lnTo>
                  <a:lnTo>
                    <a:pt x="12327" y="5619"/>
                  </a:lnTo>
                  <a:cubicBezTo>
                    <a:pt x="12303" y="5657"/>
                    <a:pt x="12279" y="5696"/>
                    <a:pt x="12255" y="5734"/>
                  </a:cubicBezTo>
                  <a:lnTo>
                    <a:pt x="12255" y="5734"/>
                  </a:lnTo>
                  <a:lnTo>
                    <a:pt x="9524" y="9287"/>
                  </a:lnTo>
                  <a:lnTo>
                    <a:pt x="9524" y="9287"/>
                  </a:lnTo>
                  <a:cubicBezTo>
                    <a:pt x="10741" y="7468"/>
                    <a:pt x="11902" y="5612"/>
                    <a:pt x="13003" y="3720"/>
                  </a:cubicBezTo>
                  <a:cubicBezTo>
                    <a:pt x="13051" y="3643"/>
                    <a:pt x="12986" y="3573"/>
                    <a:pt x="12917" y="3573"/>
                  </a:cubicBezTo>
                  <a:cubicBezTo>
                    <a:pt x="12888" y="3573"/>
                    <a:pt x="12858" y="3585"/>
                    <a:pt x="12835" y="3613"/>
                  </a:cubicBezTo>
                  <a:lnTo>
                    <a:pt x="12835" y="3613"/>
                  </a:lnTo>
                  <a:lnTo>
                    <a:pt x="12815" y="3600"/>
                  </a:lnTo>
                  <a:cubicBezTo>
                    <a:pt x="12768" y="3681"/>
                    <a:pt x="12721" y="3762"/>
                    <a:pt x="12673" y="3843"/>
                  </a:cubicBezTo>
                  <a:lnTo>
                    <a:pt x="12673" y="3843"/>
                  </a:lnTo>
                  <a:cubicBezTo>
                    <a:pt x="11911" y="4923"/>
                    <a:pt x="11134" y="5991"/>
                    <a:pt x="10342" y="7048"/>
                  </a:cubicBezTo>
                  <a:lnTo>
                    <a:pt x="10342" y="7048"/>
                  </a:lnTo>
                  <a:cubicBezTo>
                    <a:pt x="10864" y="6218"/>
                    <a:pt x="11358" y="5371"/>
                    <a:pt x="11823" y="4507"/>
                  </a:cubicBezTo>
                  <a:cubicBezTo>
                    <a:pt x="11848" y="4432"/>
                    <a:pt x="11785" y="4370"/>
                    <a:pt x="11719" y="4370"/>
                  </a:cubicBezTo>
                  <a:cubicBezTo>
                    <a:pt x="11696" y="4370"/>
                    <a:pt x="11672" y="4378"/>
                    <a:pt x="11651" y="4396"/>
                  </a:cubicBezTo>
                  <a:cubicBezTo>
                    <a:pt x="11650" y="4398"/>
                    <a:pt x="11648" y="4401"/>
                    <a:pt x="11646" y="4403"/>
                  </a:cubicBezTo>
                  <a:lnTo>
                    <a:pt x="11646" y="4403"/>
                  </a:lnTo>
                  <a:lnTo>
                    <a:pt x="11634" y="4396"/>
                  </a:lnTo>
                  <a:cubicBezTo>
                    <a:pt x="11618" y="4426"/>
                    <a:pt x="11602" y="4455"/>
                    <a:pt x="11586" y="4485"/>
                  </a:cubicBezTo>
                  <a:lnTo>
                    <a:pt x="11586" y="4485"/>
                  </a:lnTo>
                  <a:cubicBezTo>
                    <a:pt x="10191" y="6390"/>
                    <a:pt x="8735" y="8247"/>
                    <a:pt x="7221" y="10059"/>
                  </a:cubicBezTo>
                  <a:lnTo>
                    <a:pt x="7221" y="10059"/>
                  </a:lnTo>
                  <a:cubicBezTo>
                    <a:pt x="8853" y="7859"/>
                    <a:pt x="10387" y="5587"/>
                    <a:pt x="11917" y="3318"/>
                  </a:cubicBezTo>
                  <a:lnTo>
                    <a:pt x="11914" y="3317"/>
                  </a:lnTo>
                  <a:lnTo>
                    <a:pt x="11914" y="3317"/>
                  </a:lnTo>
                  <a:cubicBezTo>
                    <a:pt x="11956" y="3241"/>
                    <a:pt x="11885" y="3173"/>
                    <a:pt x="11816" y="3173"/>
                  </a:cubicBezTo>
                  <a:cubicBezTo>
                    <a:pt x="11786" y="3173"/>
                    <a:pt x="11757" y="3186"/>
                    <a:pt x="11737" y="3215"/>
                  </a:cubicBezTo>
                  <a:cubicBezTo>
                    <a:pt x="11575" y="3454"/>
                    <a:pt x="11414" y="3693"/>
                    <a:pt x="11252" y="3932"/>
                  </a:cubicBezTo>
                  <a:lnTo>
                    <a:pt x="11252" y="3932"/>
                  </a:lnTo>
                  <a:cubicBezTo>
                    <a:pt x="10063" y="5659"/>
                    <a:pt x="8800" y="7327"/>
                    <a:pt x="7507" y="8973"/>
                  </a:cubicBezTo>
                  <a:lnTo>
                    <a:pt x="7507" y="8973"/>
                  </a:lnTo>
                  <a:cubicBezTo>
                    <a:pt x="8810" y="7082"/>
                    <a:pt x="10049" y="5149"/>
                    <a:pt x="11226" y="3174"/>
                  </a:cubicBezTo>
                  <a:lnTo>
                    <a:pt x="11226" y="3174"/>
                  </a:lnTo>
                  <a:cubicBezTo>
                    <a:pt x="11231" y="3168"/>
                    <a:pt x="11236" y="3162"/>
                    <a:pt x="11241" y="3155"/>
                  </a:cubicBezTo>
                  <a:lnTo>
                    <a:pt x="11239" y="3154"/>
                  </a:lnTo>
                  <a:lnTo>
                    <a:pt x="11239" y="3154"/>
                  </a:lnTo>
                  <a:cubicBezTo>
                    <a:pt x="11245" y="3143"/>
                    <a:pt x="11251" y="3132"/>
                    <a:pt x="11258" y="3121"/>
                  </a:cubicBezTo>
                  <a:cubicBezTo>
                    <a:pt x="11302" y="3051"/>
                    <a:pt x="11234" y="2967"/>
                    <a:pt x="11164" y="2967"/>
                  </a:cubicBezTo>
                  <a:cubicBezTo>
                    <a:pt x="11140" y="2967"/>
                    <a:pt x="11115" y="2977"/>
                    <a:pt x="11095" y="3001"/>
                  </a:cubicBezTo>
                  <a:cubicBezTo>
                    <a:pt x="8870" y="5884"/>
                    <a:pt x="6549" y="8691"/>
                    <a:pt x="4144" y="11432"/>
                  </a:cubicBezTo>
                  <a:lnTo>
                    <a:pt x="4144" y="11432"/>
                  </a:lnTo>
                  <a:cubicBezTo>
                    <a:pt x="6245" y="8415"/>
                    <a:pt x="8365" y="5412"/>
                    <a:pt x="10505" y="2428"/>
                  </a:cubicBezTo>
                  <a:cubicBezTo>
                    <a:pt x="10557" y="2357"/>
                    <a:pt x="10481" y="2271"/>
                    <a:pt x="10407" y="2271"/>
                  </a:cubicBezTo>
                  <a:cubicBezTo>
                    <a:pt x="10384" y="2271"/>
                    <a:pt x="10361" y="2279"/>
                    <a:pt x="10343" y="2300"/>
                  </a:cubicBezTo>
                  <a:cubicBezTo>
                    <a:pt x="8624" y="4500"/>
                    <a:pt x="6891" y="6685"/>
                    <a:pt x="5140" y="8855"/>
                  </a:cubicBezTo>
                  <a:lnTo>
                    <a:pt x="5140" y="8855"/>
                  </a:lnTo>
                  <a:cubicBezTo>
                    <a:pt x="6830" y="6390"/>
                    <a:pt x="8480" y="3900"/>
                    <a:pt x="10090" y="1385"/>
                  </a:cubicBezTo>
                  <a:lnTo>
                    <a:pt x="10090" y="1385"/>
                  </a:lnTo>
                  <a:lnTo>
                    <a:pt x="10112" y="1359"/>
                  </a:lnTo>
                  <a:lnTo>
                    <a:pt x="10108" y="1356"/>
                  </a:lnTo>
                  <a:lnTo>
                    <a:pt x="10108" y="1356"/>
                  </a:lnTo>
                  <a:cubicBezTo>
                    <a:pt x="10115" y="1346"/>
                    <a:pt x="10122" y="1335"/>
                    <a:pt x="10129" y="1325"/>
                  </a:cubicBezTo>
                  <a:cubicBezTo>
                    <a:pt x="10173" y="1255"/>
                    <a:pt x="10104" y="1171"/>
                    <a:pt x="10038" y="1171"/>
                  </a:cubicBezTo>
                  <a:cubicBezTo>
                    <a:pt x="10015" y="1171"/>
                    <a:pt x="9992" y="1181"/>
                    <a:pt x="9975" y="1205"/>
                  </a:cubicBezTo>
                  <a:cubicBezTo>
                    <a:pt x="9967" y="1214"/>
                    <a:pt x="9959" y="1224"/>
                    <a:pt x="9952" y="1233"/>
                  </a:cubicBezTo>
                  <a:lnTo>
                    <a:pt x="9952" y="1233"/>
                  </a:lnTo>
                  <a:lnTo>
                    <a:pt x="9949" y="1231"/>
                  </a:lnTo>
                  <a:cubicBezTo>
                    <a:pt x="9944" y="1239"/>
                    <a:pt x="9939" y="1247"/>
                    <a:pt x="9933" y="1255"/>
                  </a:cubicBezTo>
                  <a:lnTo>
                    <a:pt x="9933" y="1255"/>
                  </a:lnTo>
                  <a:cubicBezTo>
                    <a:pt x="7926" y="3696"/>
                    <a:pt x="5918" y="6136"/>
                    <a:pt x="3916" y="8576"/>
                  </a:cubicBezTo>
                  <a:lnTo>
                    <a:pt x="3916" y="8576"/>
                  </a:lnTo>
                  <a:cubicBezTo>
                    <a:pt x="5324" y="6397"/>
                    <a:pt x="6678" y="4183"/>
                    <a:pt x="7976" y="1931"/>
                  </a:cubicBezTo>
                  <a:lnTo>
                    <a:pt x="7976" y="1931"/>
                  </a:lnTo>
                  <a:lnTo>
                    <a:pt x="7981" y="1924"/>
                  </a:lnTo>
                  <a:lnTo>
                    <a:pt x="7980" y="1923"/>
                  </a:lnTo>
                  <a:lnTo>
                    <a:pt x="7980" y="1923"/>
                  </a:lnTo>
                  <a:cubicBezTo>
                    <a:pt x="7984" y="1917"/>
                    <a:pt x="7987" y="1912"/>
                    <a:pt x="7990" y="1906"/>
                  </a:cubicBezTo>
                  <a:cubicBezTo>
                    <a:pt x="8038" y="1822"/>
                    <a:pt x="7968" y="1755"/>
                    <a:pt x="7895" y="1755"/>
                  </a:cubicBezTo>
                  <a:cubicBezTo>
                    <a:pt x="7865" y="1755"/>
                    <a:pt x="7833" y="1767"/>
                    <a:pt x="7810" y="1795"/>
                  </a:cubicBezTo>
                  <a:lnTo>
                    <a:pt x="2424" y="8872"/>
                  </a:lnTo>
                  <a:lnTo>
                    <a:pt x="7460" y="1000"/>
                  </a:lnTo>
                  <a:lnTo>
                    <a:pt x="7456" y="997"/>
                  </a:lnTo>
                  <a:lnTo>
                    <a:pt x="7456" y="997"/>
                  </a:lnTo>
                  <a:cubicBezTo>
                    <a:pt x="7457" y="995"/>
                    <a:pt x="7458" y="993"/>
                    <a:pt x="7460" y="991"/>
                  </a:cubicBezTo>
                  <a:cubicBezTo>
                    <a:pt x="7508" y="912"/>
                    <a:pt x="7432" y="838"/>
                    <a:pt x="7359" y="838"/>
                  </a:cubicBezTo>
                  <a:cubicBezTo>
                    <a:pt x="7329" y="838"/>
                    <a:pt x="7300" y="850"/>
                    <a:pt x="7280" y="880"/>
                  </a:cubicBezTo>
                  <a:lnTo>
                    <a:pt x="6455" y="2173"/>
                  </a:lnTo>
                  <a:lnTo>
                    <a:pt x="6455" y="2173"/>
                  </a:lnTo>
                  <a:cubicBezTo>
                    <a:pt x="5324" y="3892"/>
                    <a:pt x="4135" y="5571"/>
                    <a:pt x="2889" y="7207"/>
                  </a:cubicBezTo>
                  <a:lnTo>
                    <a:pt x="2889" y="7207"/>
                  </a:lnTo>
                  <a:cubicBezTo>
                    <a:pt x="4005" y="5477"/>
                    <a:pt x="5045" y="3701"/>
                    <a:pt x="6011" y="1884"/>
                  </a:cubicBezTo>
                  <a:lnTo>
                    <a:pt x="6011" y="1884"/>
                  </a:lnTo>
                  <a:cubicBezTo>
                    <a:pt x="6018" y="1874"/>
                    <a:pt x="6024" y="1865"/>
                    <a:pt x="6031" y="1855"/>
                  </a:cubicBezTo>
                  <a:lnTo>
                    <a:pt x="6028" y="1853"/>
                  </a:lnTo>
                  <a:lnTo>
                    <a:pt x="6028" y="1853"/>
                  </a:lnTo>
                  <a:cubicBezTo>
                    <a:pt x="6029" y="1851"/>
                    <a:pt x="6030" y="1849"/>
                    <a:pt x="6031" y="1847"/>
                  </a:cubicBezTo>
                  <a:cubicBezTo>
                    <a:pt x="6049" y="1773"/>
                    <a:pt x="5988" y="1716"/>
                    <a:pt x="5923" y="1716"/>
                  </a:cubicBezTo>
                  <a:cubicBezTo>
                    <a:pt x="5898" y="1716"/>
                    <a:pt x="5873" y="1725"/>
                    <a:pt x="5851" y="1744"/>
                  </a:cubicBezTo>
                  <a:cubicBezTo>
                    <a:pt x="4588" y="3582"/>
                    <a:pt x="3285" y="5393"/>
                    <a:pt x="1939" y="7174"/>
                  </a:cubicBezTo>
                  <a:lnTo>
                    <a:pt x="1939" y="7174"/>
                  </a:lnTo>
                  <a:cubicBezTo>
                    <a:pt x="3144" y="5343"/>
                    <a:pt x="4312" y="3485"/>
                    <a:pt x="5436" y="1603"/>
                  </a:cubicBezTo>
                  <a:lnTo>
                    <a:pt x="5436" y="1603"/>
                  </a:lnTo>
                  <a:lnTo>
                    <a:pt x="5475" y="1547"/>
                  </a:lnTo>
                  <a:lnTo>
                    <a:pt x="5471" y="1545"/>
                  </a:lnTo>
                  <a:lnTo>
                    <a:pt x="5471" y="1545"/>
                  </a:lnTo>
                  <a:cubicBezTo>
                    <a:pt x="5472" y="1543"/>
                    <a:pt x="5474" y="1541"/>
                    <a:pt x="5475" y="1539"/>
                  </a:cubicBezTo>
                  <a:cubicBezTo>
                    <a:pt x="5523" y="1461"/>
                    <a:pt x="5454" y="1392"/>
                    <a:pt x="5385" y="1392"/>
                  </a:cubicBezTo>
                  <a:cubicBezTo>
                    <a:pt x="5355" y="1392"/>
                    <a:pt x="5324" y="1405"/>
                    <a:pt x="5304" y="1436"/>
                  </a:cubicBezTo>
                  <a:lnTo>
                    <a:pt x="2529" y="5469"/>
                  </a:lnTo>
                  <a:lnTo>
                    <a:pt x="2529" y="5469"/>
                  </a:lnTo>
                  <a:cubicBezTo>
                    <a:pt x="3401" y="3940"/>
                    <a:pt x="4257" y="2399"/>
                    <a:pt x="5098" y="854"/>
                  </a:cubicBezTo>
                  <a:cubicBezTo>
                    <a:pt x="5124" y="779"/>
                    <a:pt x="5061" y="717"/>
                    <a:pt x="4995" y="717"/>
                  </a:cubicBezTo>
                  <a:cubicBezTo>
                    <a:pt x="4972" y="717"/>
                    <a:pt x="4948" y="725"/>
                    <a:pt x="4927" y="743"/>
                  </a:cubicBezTo>
                  <a:cubicBezTo>
                    <a:pt x="4927" y="744"/>
                    <a:pt x="4926" y="745"/>
                    <a:pt x="4925" y="747"/>
                  </a:cubicBezTo>
                  <a:lnTo>
                    <a:pt x="4925" y="747"/>
                  </a:lnTo>
                  <a:lnTo>
                    <a:pt x="4919" y="743"/>
                  </a:lnTo>
                  <a:cubicBezTo>
                    <a:pt x="4900" y="777"/>
                    <a:pt x="4882" y="811"/>
                    <a:pt x="4863" y="845"/>
                  </a:cubicBezTo>
                  <a:lnTo>
                    <a:pt x="4863" y="845"/>
                  </a:lnTo>
                  <a:cubicBezTo>
                    <a:pt x="4136" y="2000"/>
                    <a:pt x="3381" y="3142"/>
                    <a:pt x="2603" y="4267"/>
                  </a:cubicBezTo>
                  <a:lnTo>
                    <a:pt x="2603" y="4267"/>
                  </a:lnTo>
                  <a:cubicBezTo>
                    <a:pt x="3393" y="2922"/>
                    <a:pt x="4134" y="1550"/>
                    <a:pt x="4825" y="153"/>
                  </a:cubicBezTo>
                  <a:cubicBezTo>
                    <a:pt x="4866" y="71"/>
                    <a:pt x="4802" y="0"/>
                    <a:pt x="473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6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6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6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6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6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6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6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6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6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6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6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6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6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6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6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6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6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6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6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6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6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6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6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87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  <p:sldLayoutId id="2147483659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1786883" y="1596409"/>
            <a:ext cx="547888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>
                <a:solidFill>
                  <a:schemeClr val="bg1"/>
                </a:solidFill>
              </a:rPr>
              <a:t>A</a:t>
            </a:r>
            <a:r>
              <a:rPr lang="en" sz="7000" dirty="0">
                <a:solidFill>
                  <a:schemeClr val="bg1"/>
                </a:solidFill>
              </a:rPr>
              <a:t>merican education</a:t>
            </a:r>
            <a:endParaRPr sz="7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795" y="620287"/>
            <a:ext cx="5921298" cy="354283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257175" indent="-257175">
              <a:buFont typeface="Wingdings" pitchFamily="2" charset="2"/>
              <a:buChar char="v"/>
            </a:pPr>
            <a:r>
              <a:rPr lang="en-US" sz="2400" dirty="0"/>
              <a:t>After high school:</a:t>
            </a:r>
          </a:p>
          <a:p>
            <a:pPr marL="257175" indent="-257175">
              <a:buFont typeface="Wingdings" pitchFamily="2" charset="2"/>
              <a:buChar char="v"/>
            </a:pPr>
            <a:r>
              <a:rPr lang="en-US" sz="2400" dirty="0"/>
              <a:t>Undergraduate studies</a:t>
            </a:r>
          </a:p>
          <a:p>
            <a:pPr marL="88900" indent="0">
              <a:buNone/>
            </a:pPr>
            <a:r>
              <a:rPr lang="en-US" sz="2400" dirty="0"/>
              <a:t>      </a:t>
            </a:r>
            <a:r>
              <a:rPr lang="en-US" sz="2400" dirty="0">
                <a:sym typeface="Wingdings"/>
              </a:rPr>
              <a:t> </a:t>
            </a:r>
            <a:r>
              <a:rPr lang="en-US" sz="2400" dirty="0"/>
              <a:t>College/University: bachelor ‘s degree (law, medicine,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88900" indent="0">
              <a:buNone/>
            </a:pPr>
            <a:r>
              <a:rPr lang="en-US" sz="2400" dirty="0" smtClean="0"/>
              <a:t>     </a:t>
            </a:r>
            <a:r>
              <a:rPr lang="en-US" sz="2400" dirty="0">
                <a:sym typeface="Wingdings"/>
              </a:rPr>
              <a:t> </a:t>
            </a:r>
            <a:r>
              <a:rPr lang="en-US" sz="2400" dirty="0"/>
              <a:t>Community college: associate degree (two-year course)</a:t>
            </a:r>
          </a:p>
          <a:p>
            <a:pPr marL="257175" indent="-257175">
              <a:buFont typeface="Wingdings" pitchFamily="2" charset="2"/>
              <a:buChar char="v"/>
            </a:pPr>
            <a:r>
              <a:rPr lang="en-US" sz="2400" dirty="0">
                <a:sym typeface="Wingdings"/>
              </a:rPr>
              <a:t>Higher education/Graduate studies: master’s degree, doctoral degree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33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829" y="444191"/>
            <a:ext cx="1848316" cy="893956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4800" dirty="0"/>
              <a:t>Tuition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276" y="1474284"/>
            <a:ext cx="8763000" cy="4286249"/>
          </a:xfrm>
        </p:spPr>
        <p:txBody>
          <a:bodyPr>
            <a:noAutofit/>
          </a:bodyPr>
          <a:lstStyle/>
          <a:p>
            <a:pPr marL="257175" indent="-257175">
              <a:buFont typeface="Arial" pitchFamily="34" charset="0"/>
              <a:buChar char="•"/>
            </a:pPr>
            <a:r>
              <a:rPr lang="en-US" sz="2700" dirty="0"/>
              <a:t>American public schools are </a:t>
            </a:r>
            <a:r>
              <a:rPr lang="en-US" sz="2700" dirty="0">
                <a:solidFill>
                  <a:srgbClr val="FF0000"/>
                </a:solidFill>
              </a:rPr>
              <a:t>free and open to all </a:t>
            </a:r>
            <a:r>
              <a:rPr lang="en-US" sz="2700" dirty="0"/>
              <a:t>at </a:t>
            </a:r>
            <a:r>
              <a:rPr lang="en-US" sz="2700" dirty="0">
                <a:solidFill>
                  <a:srgbClr val="FF0000"/>
                </a:solidFill>
              </a:rPr>
              <a:t>elementary and secondary (high school) level </a:t>
            </a:r>
          </a:p>
          <a:p>
            <a:pPr marL="0" indent="0">
              <a:buNone/>
            </a:pPr>
            <a:endParaRPr lang="en-US" sz="2700" dirty="0">
              <a:solidFill>
                <a:srgbClr val="FF0000"/>
              </a:solidFill>
            </a:endParaRPr>
          </a:p>
          <a:p>
            <a:pPr marL="257175" indent="-257175">
              <a:buFont typeface="Arial" pitchFamily="34" charset="0"/>
              <a:buChar char="•"/>
            </a:pPr>
            <a:r>
              <a:rPr lang="en-US" sz="2700" dirty="0"/>
              <a:t>Public colleges and universities </a:t>
            </a:r>
            <a:r>
              <a:rPr lang="en-US" sz="2700" dirty="0">
                <a:solidFill>
                  <a:srgbClr val="FF0000"/>
                </a:solidFill>
              </a:rPr>
              <a:t>charge tuition </a:t>
            </a:r>
            <a:r>
              <a:rPr lang="en-US" sz="2700" dirty="0"/>
              <a:t>and have </a:t>
            </a:r>
            <a:r>
              <a:rPr lang="en-US" sz="2700" dirty="0">
                <a:solidFill>
                  <a:srgbClr val="FF0000"/>
                </a:solidFill>
              </a:rPr>
              <a:t>competitive entrance requirements </a:t>
            </a:r>
          </a:p>
        </p:txBody>
      </p:sp>
    </p:spTree>
    <p:extLst>
      <p:ext uri="{BB962C8B-B14F-4D97-AF65-F5344CB8AC3E}">
        <p14:creationId xmlns:p14="http://schemas.microsoft.com/office/powerpoint/2010/main" val="33848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13" y="917187"/>
            <a:ext cx="3428071" cy="931127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en-US" sz="5400" dirty="0"/>
              <a:t>Charter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17" y="2338969"/>
            <a:ext cx="8030737" cy="140040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A school </a:t>
            </a:r>
            <a:r>
              <a:rPr lang="en-US" sz="2400" dirty="0"/>
              <a:t>that is paid for with public money but is organized by a private group for a special purpose and admits only students who meet its standards</a:t>
            </a:r>
          </a:p>
        </p:txBody>
      </p:sp>
    </p:spTree>
    <p:extLst>
      <p:ext uri="{BB962C8B-B14F-4D97-AF65-F5344CB8AC3E}">
        <p14:creationId xmlns:p14="http://schemas.microsoft.com/office/powerpoint/2010/main" val="334387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50" y="129168"/>
            <a:ext cx="3218985" cy="881876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4800" dirty="0"/>
              <a:t>Private schools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98" y="1407377"/>
            <a:ext cx="8668215" cy="230969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257175" indent="-257175">
              <a:buFontTx/>
              <a:buChar char="-"/>
            </a:pPr>
            <a:r>
              <a:rPr lang="en-US" sz="2400" dirty="0"/>
              <a:t>Religious schools: associated with churches and receive financial support from them   </a:t>
            </a:r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  <a:p>
            <a:pPr marL="257175" indent="-257175">
              <a:buFontTx/>
              <a:buChar char="-"/>
            </a:pPr>
            <a:r>
              <a:rPr lang="en-US" sz="2400" dirty="0">
                <a:sym typeface="Wingdings" pitchFamily="2" charset="2"/>
              </a:rPr>
              <a:t>Elite private schools: serve mainly upper-class children, high tuition, good education </a:t>
            </a:r>
          </a:p>
          <a:p>
            <a:pPr marL="257175" indent="-257175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8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093" y="114539"/>
            <a:ext cx="7517219" cy="693535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3200" dirty="0"/>
              <a:t>Conflicts with the ideal of equality of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516" y="1010093"/>
            <a:ext cx="7183283" cy="2335273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257175" indent="-257175">
              <a:buFontTx/>
              <a:buChar char="-"/>
            </a:pPr>
            <a:r>
              <a:rPr lang="en-US" sz="2100" dirty="0"/>
              <a:t>Elite schools give extra educational and social advantage</a:t>
            </a:r>
          </a:p>
          <a:p>
            <a:pPr marL="257175" indent="-257175">
              <a:buFontTx/>
              <a:buChar char="-"/>
            </a:pPr>
            <a:r>
              <a:rPr lang="en-US" sz="2100" dirty="0"/>
              <a:t>Wealthier school districts have beautiful buildings, up-to-date technology, latest  science equipment </a:t>
            </a:r>
          </a:p>
          <a:p>
            <a:pPr marL="257175" indent="-257175">
              <a:buFontTx/>
              <a:buChar char="-"/>
            </a:pPr>
            <a:r>
              <a:rPr lang="en-US" sz="2100" dirty="0"/>
              <a:t>Poorer school districts have older buildings, and less modern equipment.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18" y="3345366"/>
            <a:ext cx="6643688" cy="205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9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444" y="214467"/>
            <a:ext cx="5073340" cy="78499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Attending an </a:t>
            </a:r>
            <a:r>
              <a:rPr lang="en-US" sz="3600" dirty="0" err="1"/>
              <a:t>american</a:t>
            </a:r>
            <a:r>
              <a:rPr lang="en-US" sz="3600" dirty="0"/>
              <a:t> university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073" y="1274525"/>
            <a:ext cx="7823748" cy="253176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57175" indent="-257175">
              <a:buFontTx/>
              <a:buChar char="-"/>
            </a:pPr>
            <a:r>
              <a:rPr lang="en-US" sz="2400" dirty="0"/>
              <a:t>All university students must pay tuition </a:t>
            </a:r>
          </a:p>
          <a:p>
            <a:pPr marL="257175" indent="-257175">
              <a:buFontTx/>
              <a:buChar char="-"/>
            </a:pPr>
            <a:r>
              <a:rPr lang="en-US" sz="2400" dirty="0"/>
              <a:t>The cost is very high and it is rising rapidly </a:t>
            </a:r>
          </a:p>
          <a:p>
            <a:pPr marL="257175" indent="-257175">
              <a:buFontTx/>
              <a:buChar char="-"/>
            </a:pPr>
            <a:r>
              <a:rPr lang="en-US" sz="2400" dirty="0"/>
              <a:t>Tuition of public universities is lower than private ones </a:t>
            </a:r>
          </a:p>
          <a:p>
            <a:pPr marL="257175" indent="-257175">
              <a:buFontTx/>
              <a:buChar char="-"/>
            </a:pPr>
            <a:r>
              <a:rPr lang="en-US" sz="2400" dirty="0"/>
              <a:t>Wealthy students have more choices </a:t>
            </a:r>
          </a:p>
          <a:p>
            <a:pPr marL="257175" indent="-257175">
              <a:buFontTx/>
              <a:buChar char="-"/>
            </a:pPr>
            <a:r>
              <a:rPr lang="en-US" sz="2400" dirty="0"/>
              <a:t>Students aid: loans, scholarship </a:t>
            </a:r>
          </a:p>
          <a:p>
            <a:pPr marL="257175" indent="-257175">
              <a:buFontTx/>
              <a:buChar char="-"/>
            </a:pPr>
            <a:endParaRPr lang="en-US" sz="2400" dirty="0"/>
          </a:p>
          <a:p>
            <a:pPr marL="257175" indent="-257175">
              <a:buFontTx/>
              <a:buChar char="-"/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5913" y="1646216"/>
            <a:ext cx="6744668" cy="1788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82296"/>
            <a:r>
              <a:rPr lang="en-US" sz="2400" dirty="0" smtClean="0"/>
              <a:t>From 1900 to 2000, the percentage of young Americans who take at least some college courses increased enormously, from less than 10 percent to over 50 percent.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09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073" y="446048"/>
            <a:ext cx="4914901" cy="854927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4000" dirty="0"/>
              <a:t>Community college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799" y="1669432"/>
            <a:ext cx="5715000" cy="244908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57175" indent="-257175">
              <a:buFontTx/>
              <a:buChar char="-"/>
            </a:pPr>
            <a:r>
              <a:rPr lang="en-US" sz="2400" dirty="0"/>
              <a:t>Last for 2 years </a:t>
            </a:r>
          </a:p>
          <a:p>
            <a:pPr marL="257175" indent="-257175">
              <a:buFontTx/>
              <a:buChar char="-"/>
            </a:pPr>
            <a:r>
              <a:rPr lang="en-US" sz="2400" dirty="0"/>
              <a:t>Pay much less in tuition </a:t>
            </a:r>
          </a:p>
          <a:p>
            <a:pPr marL="257175" indent="-257175">
              <a:buFontTx/>
              <a:buChar char="-"/>
            </a:pPr>
            <a:r>
              <a:rPr lang="en-US" sz="2400" dirty="0"/>
              <a:t>Offer wide range of programs</a:t>
            </a:r>
          </a:p>
          <a:p>
            <a:pPr marL="257175" indent="-257175">
              <a:buFontTx/>
              <a:buChar char="-"/>
            </a:pPr>
            <a:r>
              <a:rPr lang="en-US" sz="2400" dirty="0"/>
              <a:t>Achieve </a:t>
            </a:r>
            <a:r>
              <a:rPr lang="en-US" sz="2400" dirty="0">
                <a:solidFill>
                  <a:srgbClr val="FF0000"/>
                </a:solidFill>
              </a:rPr>
              <a:t>associate degree </a:t>
            </a:r>
          </a:p>
          <a:p>
            <a:pPr marL="257175" indent="-257175">
              <a:buFontTx/>
              <a:buChar char="-"/>
            </a:pPr>
            <a:r>
              <a:rPr lang="en-US" sz="2400" dirty="0"/>
              <a:t>Be able to transfer to a state university </a:t>
            </a:r>
          </a:p>
        </p:txBody>
      </p:sp>
    </p:spTree>
    <p:extLst>
      <p:ext uri="{BB962C8B-B14F-4D97-AF65-F5344CB8AC3E}">
        <p14:creationId xmlns:p14="http://schemas.microsoft.com/office/powerpoint/2010/main" val="30759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955" y="386575"/>
            <a:ext cx="3616247" cy="81032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Educational </a:t>
            </a:r>
            <a:r>
              <a:rPr lang="en-US" sz="4400" dirty="0"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579" y="1422246"/>
            <a:ext cx="5715000" cy="328017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Americans value education for its </a:t>
            </a:r>
            <a:r>
              <a:rPr lang="en-US" sz="2400" dirty="0">
                <a:solidFill>
                  <a:srgbClr val="FF0000"/>
                </a:solidFill>
              </a:rPr>
              <a:t>monetary value</a:t>
            </a:r>
          </a:p>
          <a:p>
            <a:pPr marL="257175" indent="-257175">
              <a:buFont typeface="Wingdings"/>
              <a:buChar char="è"/>
            </a:pP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The more schooling people have, the more money they will earn when they leave school. </a:t>
            </a:r>
          </a:p>
          <a:p>
            <a:r>
              <a:rPr lang="en-US" sz="2400" dirty="0">
                <a:sym typeface="Wingdings" pitchFamily="2" charset="2"/>
              </a:rPr>
              <a:t>Both undergraduate and graduate degrees in STEM (science, technology, engineering, math) fields  offer high salaries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9" y="550127"/>
            <a:ext cx="3891776" cy="795455"/>
          </a:xfrm>
          <a:solidFill>
            <a:schemeClr val="accent1"/>
          </a:solidFill>
        </p:spPr>
        <p:txBody>
          <a:bodyPr/>
          <a:lstStyle/>
          <a:p>
            <a:r>
              <a:rPr lang="en-US" sz="4800" dirty="0"/>
              <a:t>Higher education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887" y="1498911"/>
            <a:ext cx="5715000" cy="328017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100" dirty="0"/>
              <a:t>The advent of new technology = more and more education is required </a:t>
            </a:r>
          </a:p>
          <a:p>
            <a:r>
              <a:rPr lang="en-US" sz="2100" dirty="0"/>
              <a:t>New jobs in US require graduate degree </a:t>
            </a:r>
          </a:p>
          <a:p>
            <a:r>
              <a:rPr lang="en-US" sz="2100" dirty="0"/>
              <a:t>Many people combine working with taking classes at a college </a:t>
            </a:r>
          </a:p>
          <a:p>
            <a:r>
              <a:rPr lang="en-US" sz="2100" dirty="0"/>
              <a:t>        + distance learning</a:t>
            </a:r>
          </a:p>
          <a:p>
            <a:r>
              <a:rPr lang="en-US" sz="2100" dirty="0"/>
              <a:t>        + </a:t>
            </a:r>
            <a:r>
              <a:rPr lang="en-US" sz="2100" dirty="0" err="1"/>
              <a:t>elearning</a:t>
            </a:r>
            <a:r>
              <a:rPr lang="en-US" sz="2100" dirty="0"/>
              <a:t> (MOOCs= Massive Open Online Courses) </a:t>
            </a:r>
          </a:p>
        </p:txBody>
      </p:sp>
    </p:spTree>
    <p:extLst>
      <p:ext uri="{BB962C8B-B14F-4D97-AF65-F5344CB8AC3E}">
        <p14:creationId xmlns:p14="http://schemas.microsoft.com/office/powerpoint/2010/main" val="198326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70" y="408879"/>
            <a:ext cx="4689087" cy="892097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4400" dirty="0"/>
              <a:t>Educating the individual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025" y="1380429"/>
            <a:ext cx="6515100" cy="328017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57175" indent="-257175">
              <a:buFont typeface="Wingdings" pitchFamily="2" charset="2"/>
              <a:buChar char="v"/>
            </a:pPr>
            <a:r>
              <a:rPr lang="en-US" sz="2400" dirty="0"/>
              <a:t>American school tend to put more emphasis on developing critical thinking skills </a:t>
            </a:r>
            <a:endParaRPr lang="en-US" sz="2400" dirty="0">
              <a:sym typeface="Wingdings" pitchFamily="2" charset="2"/>
            </a:endParaRPr>
          </a:p>
          <a:p>
            <a:pPr marL="257175" indent="-257175">
              <a:buFont typeface="Wingdings" pitchFamily="2" charset="2"/>
              <a:buChar char="v"/>
            </a:pPr>
            <a:r>
              <a:rPr lang="en-US" sz="2400" dirty="0">
                <a:sym typeface="Wingdings" pitchFamily="2" charset="2"/>
              </a:rPr>
              <a:t>Students are encouraged to ask questions, think for themselves, express their own opinions in class</a:t>
            </a:r>
          </a:p>
          <a:p>
            <a:pPr marL="257175" indent="-257175">
              <a:buFont typeface="Wingdings"/>
              <a:buChar char="è"/>
            </a:pP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Which American value does this reflect? </a:t>
            </a:r>
          </a:p>
          <a:p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An individual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freedom and self-reliance </a:t>
            </a:r>
          </a:p>
          <a:p>
            <a:endParaRPr lang="en-US" sz="2400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37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04;p41"/>
          <p:cNvSpPr txBox="1">
            <a:spLocks noGrp="1"/>
          </p:cNvSpPr>
          <p:nvPr>
            <p:ph type="title"/>
          </p:nvPr>
        </p:nvSpPr>
        <p:spPr>
          <a:xfrm>
            <a:off x="1748481" y="2138904"/>
            <a:ext cx="77865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0" hangingPunct="0">
              <a:buClr>
                <a:schemeClr val="accent2"/>
              </a:buClr>
            </a:pPr>
            <a:r>
              <a:rPr lang="en-US" sz="3000" b="1" noProof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Lecturer: Ms Tuyền Trịnh, M.A</a:t>
            </a:r>
            <a:br>
              <a:rPr lang="en-US" sz="3000" b="1" noProof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3000" b="1" noProof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Email: tuyentrinh1803@gmail.com</a:t>
            </a:r>
            <a:br>
              <a:rPr lang="en-US" sz="3000" b="1" noProof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3000" b="1" noProof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Phone: </a:t>
            </a:r>
            <a:r>
              <a:rPr lang="en-US" sz="3000" b="1" noProof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094.2323.117</a:t>
            </a:r>
            <a:endParaRPr lang="en-US" sz="3000" b="1" noProof="1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6635820" y="1487471"/>
            <a:ext cx="2174195" cy="22221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</a:rPr>
              <a:t>Leader-</a:t>
            </a:r>
          </a:p>
          <a:p>
            <a:pPr algn="ctr"/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</a:rPr>
              <a:t>ship</a:t>
            </a:r>
            <a:endParaRPr lang="en-US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4815181" y="1487458"/>
            <a:ext cx="2133738" cy="22221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dirty="0" smtClean="0">
                <a:solidFill>
                  <a:schemeClr val="accent5">
                    <a:lumMod val="50000"/>
                  </a:schemeClr>
                </a:solidFill>
              </a:rPr>
              <a:t>Critical-thinking skill</a:t>
            </a:r>
            <a:endParaRPr lang="en-US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2933910" y="1487471"/>
            <a:ext cx="2105593" cy="22221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</a:rPr>
              <a:t>Interper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pPr algn="ctr"/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</a:rPr>
              <a:t>sonal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skill</a:t>
            </a:r>
          </a:p>
        </p:txBody>
      </p:sp>
      <p:sp>
        <p:nvSpPr>
          <p:cNvPr id="146" name="Google Shape;146;p23"/>
          <p:cNvSpPr/>
          <p:nvPr/>
        </p:nvSpPr>
        <p:spPr>
          <a:xfrm>
            <a:off x="1015633" y="1487458"/>
            <a:ext cx="2174198" cy="22221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Social skill</a:t>
            </a:r>
          </a:p>
        </p:txBody>
      </p:sp>
      <p:grpSp>
        <p:nvGrpSpPr>
          <p:cNvPr id="147" name="Google Shape;147;p23"/>
          <p:cNvGrpSpPr/>
          <p:nvPr/>
        </p:nvGrpSpPr>
        <p:grpSpPr>
          <a:xfrm>
            <a:off x="1048216" y="1487471"/>
            <a:ext cx="7761800" cy="2222167"/>
            <a:chOff x="1212300" y="1644751"/>
            <a:chExt cx="6719407" cy="1854010"/>
          </a:xfrm>
        </p:grpSpPr>
        <p:sp>
          <p:nvSpPr>
            <p:cNvPr id="148" name="Google Shape;148;p23"/>
            <p:cNvSpPr/>
            <p:nvPr/>
          </p:nvSpPr>
          <p:spPr>
            <a:xfrm>
              <a:off x="6077707" y="1644751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4455905" y="1644751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2834102" y="1644762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1212300" y="1644762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2085158" y="384395"/>
            <a:ext cx="5419698" cy="87941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500" dirty="0">
                <a:solidFill>
                  <a:srgbClr val="FF0000"/>
                </a:solidFill>
              </a:rPr>
              <a:t>Develop important skills </a:t>
            </a:r>
            <a:endParaRPr sz="4500" dirty="0">
              <a:solidFill>
                <a:srgbClr val="FF0000"/>
              </a:solidFill>
            </a:endParaRPr>
          </a:p>
        </p:txBody>
      </p:sp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307" y="144037"/>
            <a:ext cx="4302512" cy="770363"/>
          </a:xfrm>
          <a:solidFill>
            <a:srgbClr val="FFFF00"/>
          </a:solidFill>
        </p:spPr>
        <p:txBody>
          <a:bodyPr/>
          <a:lstStyle/>
          <a:p>
            <a:r>
              <a:rPr lang="en-US" sz="4400" dirty="0"/>
              <a:t>Extracurricular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75" y="914399"/>
            <a:ext cx="8393151" cy="256478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These activities are </a:t>
            </a:r>
            <a:r>
              <a:rPr lang="en-US" sz="2100" dirty="0">
                <a:solidFill>
                  <a:srgbClr val="FF0000"/>
                </a:solidFill>
              </a:rPr>
              <a:t>as important as </a:t>
            </a:r>
            <a:r>
              <a:rPr lang="en-US" sz="2100" dirty="0">
                <a:solidFill>
                  <a:schemeClr val="tx1"/>
                </a:solidFill>
              </a:rPr>
              <a:t>class work</a:t>
            </a:r>
          </a:p>
          <a:p>
            <a:r>
              <a:rPr lang="en-US" sz="2100" dirty="0" smtClean="0">
                <a:solidFill>
                  <a:schemeClr val="tx1"/>
                </a:solidFill>
              </a:rPr>
              <a:t>Athletics </a:t>
            </a:r>
            <a:r>
              <a:rPr lang="en-US" sz="2100" dirty="0">
                <a:solidFill>
                  <a:schemeClr val="tx1"/>
                </a:solidFill>
              </a:rPr>
              <a:t>(Competitive sports):  American football, basketball, baseball, Soccer </a:t>
            </a:r>
            <a:r>
              <a:rPr lang="en-US" sz="2100" dirty="0">
                <a:solidFill>
                  <a:schemeClr val="tx1"/>
                </a:solidFill>
                <a:sym typeface="Wingdings" pitchFamily="2" charset="2"/>
              </a:rPr>
              <a:t></a:t>
            </a:r>
            <a:r>
              <a:rPr lang="en-US" sz="2100" dirty="0">
                <a:solidFill>
                  <a:schemeClr val="tx1"/>
                </a:solidFill>
              </a:rPr>
              <a:t> teach students teamwork and winning spirit</a:t>
            </a:r>
          </a:p>
          <a:p>
            <a:r>
              <a:rPr lang="en-US" sz="2100" dirty="0" smtClean="0">
                <a:solidFill>
                  <a:schemeClr val="tx1"/>
                </a:solidFill>
              </a:rPr>
              <a:t>Student </a:t>
            </a:r>
            <a:r>
              <a:rPr lang="en-US" sz="2100" dirty="0">
                <a:solidFill>
                  <a:schemeClr val="tx1"/>
                </a:solidFill>
              </a:rPr>
              <a:t>government: develop competitive, political and social skills. </a:t>
            </a:r>
          </a:p>
          <a:p>
            <a:r>
              <a:rPr lang="en-US" sz="2100" dirty="0" smtClean="0">
                <a:solidFill>
                  <a:schemeClr val="tx1"/>
                </a:solidFill>
              </a:rPr>
              <a:t>Clubs</a:t>
            </a:r>
            <a:r>
              <a:rPr lang="en-US" sz="2100" dirty="0">
                <a:solidFill>
                  <a:schemeClr val="tx1"/>
                </a:solidFill>
              </a:rPr>
              <a:t>: art, music, drama, debate, foreign languages, photography, volunteer work, community service</a:t>
            </a:r>
          </a:p>
          <a:p>
            <a:pPr marL="257175" indent="-257175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257175" indent="-257175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344652" y="3600450"/>
            <a:ext cx="6390409" cy="15430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All aim at helping the students to become more successful in later life </a:t>
            </a:r>
          </a:p>
        </p:txBody>
      </p:sp>
    </p:spTree>
    <p:extLst>
      <p:ext uri="{BB962C8B-B14F-4D97-AF65-F5344CB8AC3E}">
        <p14:creationId xmlns:p14="http://schemas.microsoft.com/office/powerpoint/2010/main" val="26088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195" y="999427"/>
            <a:ext cx="4920475" cy="844240"/>
          </a:xfrm>
          <a:solidFill>
            <a:schemeClr val="accent2">
              <a:lumMod val="90000"/>
            </a:schemeClr>
          </a:solidFill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Education policies/laws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151" y="2122500"/>
            <a:ext cx="7363500" cy="1059315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NCLB (No Child Left Behind) Act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 schools and teachers are accountable for student’s progress 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ctrTitle" idx="4294967295"/>
          </p:nvPr>
        </p:nvSpPr>
        <p:spPr>
          <a:xfrm>
            <a:off x="5053033" y="2314945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dirty="0" smtClean="0">
                <a:solidFill>
                  <a:srgbClr val="C3CED9"/>
                </a:solidFill>
              </a:rPr>
              <a:t>T</a:t>
            </a:r>
            <a:r>
              <a:rPr lang="en" sz="8000" b="0" dirty="0" smtClean="0">
                <a:solidFill>
                  <a:srgbClr val="C3CED9"/>
                </a:solidFill>
              </a:rPr>
              <a:t>hanks!</a:t>
            </a:r>
            <a:endParaRPr sz="8000" b="0" dirty="0">
              <a:solidFill>
                <a:srgbClr val="C3CED9"/>
              </a:solidFill>
            </a:endParaRPr>
          </a:p>
        </p:txBody>
      </p:sp>
      <p:sp>
        <p:nvSpPr>
          <p:cNvPr id="103" name="Google Shape;103;p18"/>
          <p:cNvSpPr/>
          <p:nvPr/>
        </p:nvSpPr>
        <p:spPr>
          <a:xfrm rot="2029310">
            <a:off x="1835854" y="808124"/>
            <a:ext cx="2077874" cy="210553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" name="Google Shape;104;p18"/>
          <p:cNvSpPr/>
          <p:nvPr/>
        </p:nvSpPr>
        <p:spPr>
          <a:xfrm rot="395342">
            <a:off x="671225" y="2795056"/>
            <a:ext cx="1214875" cy="1183440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" name="Google Shape;105;p18"/>
          <p:cNvSpPr/>
          <p:nvPr/>
        </p:nvSpPr>
        <p:spPr>
          <a:xfrm rot="-1077582">
            <a:off x="1093761" y="961218"/>
            <a:ext cx="531869" cy="51684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8"/>
          <p:cNvSpPr/>
          <p:nvPr/>
        </p:nvSpPr>
        <p:spPr>
          <a:xfrm rot="1409619">
            <a:off x="1992324" y="3630141"/>
            <a:ext cx="378438" cy="36774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000" y="2564954"/>
            <a:ext cx="6714000" cy="1159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Education in the United states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An overview of the educational system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1577896" y="2303197"/>
            <a:ext cx="6296721" cy="685919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200" b="1" dirty="0" smtClean="0">
                <a:solidFill>
                  <a:srgbClr val="7C7F91"/>
                </a:solidFill>
                <a:sym typeface="Wingdings" panose="05000000000000000000" pitchFamily="2" charset="2"/>
              </a:rPr>
              <a:t> </a:t>
            </a:r>
            <a:r>
              <a:rPr lang="en-US" sz="2200" b="1" dirty="0" smtClean="0">
                <a:solidFill>
                  <a:srgbClr val="7C7F91"/>
                </a:solidFill>
              </a:rPr>
              <a:t>Equality </a:t>
            </a:r>
            <a:r>
              <a:rPr lang="en-US" sz="2200" b="1" dirty="0">
                <a:solidFill>
                  <a:srgbClr val="7C7F91"/>
                </a:solidFill>
              </a:rPr>
              <a:t>of opportunity (equal opportunity)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sz="2200" b="1" dirty="0">
              <a:solidFill>
                <a:srgbClr val="7C7F91"/>
              </a:solidFill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195591" y="1435016"/>
            <a:ext cx="7061334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en-US" sz="2000" b="1" dirty="0">
                <a:solidFill>
                  <a:srgbClr val="7C7F91"/>
                </a:solidFill>
              </a:rPr>
              <a:t>“Americans believe that everyone deserves an equal opportunity to get a good education”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2389" y="1435016"/>
            <a:ext cx="6887737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lvl="0" indent="-342900" algn="ctr"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7C7F91"/>
                </a:solidFill>
              </a:rPr>
              <a:t>Which basic value does the education institution in the US reflect?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 animBg="1"/>
      <p:bldP spid="2" grpId="0" animBg="1"/>
      <p:bldP spid="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1215000" y="340243"/>
            <a:ext cx="6714000" cy="8399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1.</a:t>
            </a:r>
            <a:r>
              <a:rPr lang="en-US" dirty="0">
                <a:solidFill>
                  <a:srgbClr val="FF0000"/>
                </a:solidFill>
              </a:rPr>
              <a:t>Type of schools</a:t>
            </a:r>
            <a:endParaRPr dirty="0">
              <a:solidFill>
                <a:srgbClr val="FF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9207435"/>
              </p:ext>
            </p:extLst>
          </p:nvPr>
        </p:nvGraphicFramePr>
        <p:xfrm>
          <a:off x="425303" y="1180215"/>
          <a:ext cx="8367824" cy="3561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203" y="89207"/>
            <a:ext cx="6993025" cy="721111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600" dirty="0"/>
              <a:t>The establishment of public schools in the </a:t>
            </a:r>
            <a:r>
              <a:rPr lang="en-US" sz="3600" dirty="0" err="1"/>
              <a:t>america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24" y="880304"/>
            <a:ext cx="8705385" cy="561450"/>
          </a:xfrm>
          <a:solidFill>
            <a:schemeClr val="accent2"/>
          </a:solidFill>
        </p:spPr>
        <p:txBody>
          <a:bodyPr/>
          <a:lstStyle/>
          <a:p>
            <a:pPr marL="88900" indent="0">
              <a:buNone/>
            </a:pPr>
            <a:r>
              <a:rPr lang="en-US" dirty="0"/>
              <a:t>In 1825 Americans established their basic system of public schools.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51231"/>
              </p:ext>
            </p:extLst>
          </p:nvPr>
        </p:nvGraphicFramePr>
        <p:xfrm>
          <a:off x="1091889" y="1519172"/>
          <a:ext cx="6860140" cy="36243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3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58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For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Against</a:t>
                      </a:r>
                      <a:r>
                        <a:rPr lang="en-US" sz="2500" baseline="0" dirty="0"/>
                        <a:t> </a:t>
                      </a:r>
                      <a:endParaRPr lang="en-US" sz="2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748">
                <a:tc>
                  <a:txBody>
                    <a:bodyPr/>
                    <a:lstStyle/>
                    <a:p>
                      <a:r>
                        <a:rPr lang="en-US" sz="2500" dirty="0"/>
                        <a:t>These</a:t>
                      </a:r>
                      <a:r>
                        <a:rPr lang="en-US" sz="2500" baseline="0" dirty="0"/>
                        <a:t> institutions would help </a:t>
                      </a:r>
                      <a:r>
                        <a:rPr lang="en-US" sz="2500" b="1" baseline="0" dirty="0">
                          <a:solidFill>
                            <a:srgbClr val="FF0000"/>
                          </a:solidFill>
                        </a:rPr>
                        <a:t>reduce social-class </a:t>
                      </a:r>
                      <a:r>
                        <a:rPr lang="en-US" sz="2500" baseline="0" dirty="0"/>
                        <a:t>distinctions in the US by educating children of all social classes in the same “</a:t>
                      </a:r>
                      <a:r>
                        <a:rPr lang="en-US" sz="2500" baseline="0" dirty="0">
                          <a:solidFill>
                            <a:srgbClr val="FF0000"/>
                          </a:solidFill>
                        </a:rPr>
                        <a:t>common school</a:t>
                      </a:r>
                      <a:r>
                        <a:rPr lang="en-US" sz="2500" baseline="0" dirty="0"/>
                        <a:t>”</a:t>
                      </a:r>
                      <a:endParaRPr lang="en-US" sz="2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Some</a:t>
                      </a:r>
                      <a:r>
                        <a:rPr lang="en-US" sz="2500" baseline="0" dirty="0"/>
                        <a:t> wealthier Americans opposed the first public school in the US because they think these schools </a:t>
                      </a:r>
                      <a:r>
                        <a:rPr lang="en-US" sz="2500" baseline="0" dirty="0">
                          <a:solidFill>
                            <a:srgbClr val="FF0000"/>
                          </a:solidFill>
                        </a:rPr>
                        <a:t>could weaken social class </a:t>
                      </a:r>
                      <a:r>
                        <a:rPr lang="en-US" sz="2500" baseline="0" dirty="0"/>
                        <a:t>barriers</a:t>
                      </a:r>
                      <a:endParaRPr lang="en-US" sz="2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1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300" y="1207583"/>
            <a:ext cx="7363500" cy="3021000"/>
          </a:xfrm>
        </p:spPr>
        <p:txBody>
          <a:bodyPr/>
          <a:lstStyle/>
          <a:p>
            <a:r>
              <a:rPr lang="en-US" dirty="0"/>
              <a:t>The system of Public schools reaffirm the ideal of equal opportunity for all people </a:t>
            </a:r>
          </a:p>
          <a:p>
            <a:r>
              <a:rPr lang="en-US" dirty="0"/>
              <a:t>The tendency of public education encourage people to seek a higher status in life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630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grpSp>
        <p:nvGrpSpPr>
          <p:cNvPr id="460" name="Google Shape;460;p43"/>
          <p:cNvGrpSpPr/>
          <p:nvPr/>
        </p:nvGrpSpPr>
        <p:grpSpPr>
          <a:xfrm>
            <a:off x="1031978" y="1147207"/>
            <a:ext cx="3548680" cy="3131609"/>
            <a:chOff x="3778727" y="4460423"/>
            <a:chExt cx="720160" cy="647438"/>
          </a:xfrm>
        </p:grpSpPr>
        <p:sp>
          <p:nvSpPr>
            <p:cNvPr id="461" name="Google Shape;461;p43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400"/>
              </a:pPr>
              <a:r>
                <a:rPr lang="en-US" sz="1200" b="1" dirty="0"/>
                <a:t>Kindergarten</a:t>
              </a:r>
              <a:endParaRPr sz="1200" b="1" i="0" u="none" strike="noStrike" cap="none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400"/>
              </a:pPr>
              <a:r>
                <a:rPr lang="en-US" sz="1200" b="1" dirty="0"/>
                <a:t>Preschool</a:t>
              </a:r>
              <a:endParaRPr sz="1200" b="1" i="0" u="none" strike="noStrike" cap="none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257175" indent="-257175">
                <a:buFont typeface="Wingdings"/>
                <a:buChar char="è"/>
              </a:pPr>
              <a:r>
                <a:rPr lang="en-US" sz="1200" dirty="0">
                  <a:sym typeface="Wingdings" pitchFamily="2" charset="2"/>
                </a:rPr>
                <a:t>12 years of elementary, middle school and senior high school</a:t>
              </a:r>
              <a:endParaRPr lang="en-US" sz="1200" dirty="0"/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400"/>
              </a:pPr>
              <a:r>
                <a:rPr lang="en-US" sz="1200" b="1" dirty="0"/>
                <a:t>Middle school (junior high</a:t>
              </a:r>
              <a:r>
                <a:rPr lang="en-US" sz="1200" b="1" dirty="0" smtClean="0"/>
                <a:t>)</a:t>
              </a:r>
              <a:endParaRPr sz="1200" b="1" i="0" u="none" strike="noStrike" cap="none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5" name="Google Shape;465;p43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400"/>
              </a:pPr>
              <a:r>
                <a:rPr lang="en-US" sz="1200" b="1" dirty="0"/>
                <a:t>High school (senior high</a:t>
              </a:r>
              <a:r>
                <a:rPr lang="en-US" sz="1200" b="1" dirty="0" smtClean="0"/>
                <a:t>)</a:t>
              </a:r>
              <a:endParaRPr sz="1200" b="1" i="0" u="none" strike="noStrike" cap="none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6" name="Google Shape;466;p43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400"/>
              </a:pPr>
              <a:r>
                <a:rPr lang="en-US" sz="1200" b="1" dirty="0"/>
                <a:t>Elementary school</a:t>
              </a:r>
              <a:endParaRPr sz="1200" b="1" i="0" u="none" strike="noStrike" cap="none" dirty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469" name="Google Shape;469;p43"/>
          <p:cNvSpPr txBox="1"/>
          <p:nvPr/>
        </p:nvSpPr>
        <p:spPr>
          <a:xfrm>
            <a:off x="5417914" y="1614638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0" name="Google Shape;470;p43"/>
          <p:cNvCxnSpPr/>
          <p:nvPr/>
        </p:nvCxnSpPr>
        <p:spPr>
          <a:xfrm>
            <a:off x="4259014" y="2209178"/>
            <a:ext cx="1102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1" name="Google Shape;471;p43"/>
          <p:cNvSpPr txBox="1"/>
          <p:nvPr/>
        </p:nvSpPr>
        <p:spPr>
          <a:xfrm>
            <a:off x="5417914" y="2052684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1000" dirty="0"/>
              <a:t>4 years</a:t>
            </a:r>
            <a:endParaRPr sz="10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2" name="Google Shape;472;p43"/>
          <p:cNvCxnSpPr/>
          <p:nvPr/>
        </p:nvCxnSpPr>
        <p:spPr>
          <a:xfrm>
            <a:off x="4057803" y="2647233"/>
            <a:ext cx="13041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3" name="Google Shape;473;p43"/>
          <p:cNvSpPr txBox="1"/>
          <p:nvPr/>
        </p:nvSpPr>
        <p:spPr>
          <a:xfrm>
            <a:off x="5417914" y="2490729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00" dirty="0"/>
              <a:t>2-3 years</a:t>
            </a:r>
          </a:p>
        </p:txBody>
      </p:sp>
      <p:cxnSp>
        <p:nvCxnSpPr>
          <p:cNvPr id="474" name="Google Shape;474;p43"/>
          <p:cNvCxnSpPr/>
          <p:nvPr/>
        </p:nvCxnSpPr>
        <p:spPr>
          <a:xfrm>
            <a:off x="3886402" y="3085265"/>
            <a:ext cx="14754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5" name="Google Shape;475;p43"/>
          <p:cNvSpPr txBox="1"/>
          <p:nvPr/>
        </p:nvSpPr>
        <p:spPr>
          <a:xfrm>
            <a:off x="5417914" y="2928775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00" dirty="0"/>
              <a:t>5-6 years</a:t>
            </a:r>
          </a:p>
        </p:txBody>
      </p:sp>
      <p:cxnSp>
        <p:nvCxnSpPr>
          <p:cNvPr id="476" name="Google Shape;476;p43"/>
          <p:cNvCxnSpPr/>
          <p:nvPr/>
        </p:nvCxnSpPr>
        <p:spPr>
          <a:xfrm>
            <a:off x="3700085" y="3523319"/>
            <a:ext cx="16617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7" name="Google Shape;477;p43"/>
          <p:cNvSpPr txBox="1"/>
          <p:nvPr/>
        </p:nvSpPr>
        <p:spPr>
          <a:xfrm>
            <a:off x="5417914" y="3366820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1000" dirty="0"/>
              <a:t>start at 5-6 years old</a:t>
            </a:r>
            <a:endParaRPr sz="10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8" name="Google Shape;478;p43"/>
          <p:cNvCxnSpPr/>
          <p:nvPr/>
        </p:nvCxnSpPr>
        <p:spPr>
          <a:xfrm>
            <a:off x="3506333" y="3961351"/>
            <a:ext cx="1847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9" name="Google Shape;479;p43"/>
          <p:cNvSpPr txBox="1"/>
          <p:nvPr/>
        </p:nvSpPr>
        <p:spPr>
          <a:xfrm>
            <a:off x="5417914" y="3804865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1000" dirty="0"/>
              <a:t>3-4 years old</a:t>
            </a:r>
            <a:endParaRPr sz="1000" dirty="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46914" y="461407"/>
            <a:ext cx="7505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matic SC"/>
              <a:buNone/>
              <a:defRPr sz="2400" b="1" i="0" u="none" strike="noStrike" cap="none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400" dirty="0" smtClean="0">
                <a:solidFill>
                  <a:srgbClr val="FF0000"/>
                </a:solidFill>
              </a:rPr>
              <a:t>The Educational ladder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106" y="114300"/>
            <a:ext cx="6543443" cy="70345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3600" dirty="0"/>
              <a:t>Pattern usually prevails in the community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" r="2205" b="5510"/>
          <a:stretch/>
        </p:blipFill>
        <p:spPr bwMode="auto">
          <a:xfrm>
            <a:off x="1129061" y="914149"/>
            <a:ext cx="6825476" cy="422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2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720</Words>
  <Application>Microsoft Office PowerPoint</Application>
  <PresentationFormat>On-screen Show (16:9)</PresentationFormat>
  <Paragraphs>99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Nunito ExtraLight</vt:lpstr>
      <vt:lpstr>Muli</vt:lpstr>
      <vt:lpstr>Amatic SC</vt:lpstr>
      <vt:lpstr>Arial</vt:lpstr>
      <vt:lpstr>Times New Roman</vt:lpstr>
      <vt:lpstr>Wingdings</vt:lpstr>
      <vt:lpstr>Calibri</vt:lpstr>
      <vt:lpstr>Comic Sans MS</vt:lpstr>
      <vt:lpstr>Quickly template</vt:lpstr>
      <vt:lpstr>American education</vt:lpstr>
      <vt:lpstr>Lecturer: Ms Tuyền Trịnh, M.A Email: tuyentrinh1803@gmail.com Phone: 094.2323.117</vt:lpstr>
      <vt:lpstr>Education in the United states An overview of the educational system </vt:lpstr>
      <vt:lpstr>PowerPoint Presentation</vt:lpstr>
      <vt:lpstr>1.Type of schools</vt:lpstr>
      <vt:lpstr>The establishment of public schools in the america</vt:lpstr>
      <vt:lpstr>PowerPoint Presentation</vt:lpstr>
      <vt:lpstr>PowerPoint Presentation</vt:lpstr>
      <vt:lpstr>Pattern usually prevails in the community </vt:lpstr>
      <vt:lpstr>PowerPoint Presentation</vt:lpstr>
      <vt:lpstr>Tuition </vt:lpstr>
      <vt:lpstr>Charter schools</vt:lpstr>
      <vt:lpstr>Private schools </vt:lpstr>
      <vt:lpstr>Conflicts with the ideal of equality of opportunity</vt:lpstr>
      <vt:lpstr>Attending an american university </vt:lpstr>
      <vt:lpstr>Community college program </vt:lpstr>
      <vt:lpstr>  Educational values</vt:lpstr>
      <vt:lpstr>Higher education </vt:lpstr>
      <vt:lpstr>Educating the individual</vt:lpstr>
      <vt:lpstr>Develop important skills </vt:lpstr>
      <vt:lpstr>Extracurricular activities </vt:lpstr>
      <vt:lpstr>Education policies/laws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education</dc:title>
  <dc:creator>TUAN</dc:creator>
  <cp:lastModifiedBy>Admin</cp:lastModifiedBy>
  <cp:revision>16</cp:revision>
  <dcterms:modified xsi:type="dcterms:W3CDTF">2023-09-13T09:06:29Z</dcterms:modified>
</cp:coreProperties>
</file>