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6"/>
  </p:notesMasterIdLst>
  <p:sldIdLst>
    <p:sldId id="259" r:id="rId2"/>
    <p:sldId id="301" r:id="rId3"/>
    <p:sldId id="302" r:id="rId4"/>
    <p:sldId id="303" r:id="rId5"/>
    <p:sldId id="258" r:id="rId6"/>
    <p:sldId id="260" r:id="rId7"/>
    <p:sldId id="261" r:id="rId8"/>
    <p:sldId id="262" r:id="rId9"/>
    <p:sldId id="299" r:id="rId10"/>
    <p:sldId id="263" r:id="rId11"/>
    <p:sldId id="264" r:id="rId12"/>
    <p:sldId id="300" r:id="rId13"/>
    <p:sldId id="265" r:id="rId14"/>
    <p:sldId id="296" r:id="rId15"/>
    <p:sldId id="297" r:id="rId16"/>
    <p:sldId id="298" r:id="rId17"/>
    <p:sldId id="266" r:id="rId18"/>
    <p:sldId id="267" r:id="rId19"/>
    <p:sldId id="268" r:id="rId20"/>
    <p:sldId id="256" r:id="rId21"/>
    <p:sldId id="295" r:id="rId22"/>
    <p:sldId id="270" r:id="rId23"/>
    <p:sldId id="306" r:id="rId24"/>
    <p:sldId id="271" r:id="rId25"/>
    <p:sldId id="272" r:id="rId26"/>
    <p:sldId id="304" r:id="rId27"/>
    <p:sldId id="273" r:id="rId28"/>
    <p:sldId id="307" r:id="rId29"/>
    <p:sldId id="275" r:id="rId30"/>
    <p:sldId id="308" r:id="rId31"/>
    <p:sldId id="276" r:id="rId32"/>
    <p:sldId id="309" r:id="rId33"/>
    <p:sldId id="277" r:id="rId34"/>
    <p:sldId id="305" r:id="rId35"/>
  </p:sldIdLst>
  <p:sldSz cx="9144000" cy="5143500" type="screen16x9"/>
  <p:notesSz cx="6858000" cy="9144000"/>
  <p:embeddedFontLst>
    <p:embeddedFont>
      <p:font typeface="Neuton" panose="020B0604020202020204" charset="0"/>
      <p:regular r:id="rId37"/>
      <p:bold r:id="rId38"/>
      <p:italic r:id="rId39"/>
    </p:embeddedFont>
    <p:embeddedFont>
      <p:font typeface="Comic Sans MS" panose="030F0702030302020204" pitchFamily="66" charset="0"/>
      <p:regular r:id="rId40"/>
      <p:bold r:id="rId41"/>
      <p:italic r:id="rId42"/>
      <p:boldItalic r:id="rId43"/>
    </p:embeddedFont>
    <p:embeddedFont>
      <p:font typeface="Yellowtail"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C8E19A-50D1-4AEF-AA29-0A6F2DA93EA0}">
  <a:tblStyle styleId="{2BC8E19A-50D1-4AEF-AA29-0A6F2DA93EA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D287F41-4A94-45BB-B5AB-D9B2F0D40E4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rgbClr val="FF0000"/>
                </a:solidFill>
                <a:latin typeface="+mn-lt"/>
                <a:ea typeface="+mn-ea"/>
                <a:cs typeface="+mn-cs"/>
              </a:defRPr>
            </a:pPr>
            <a:r>
              <a:rPr lang="en-US" dirty="0">
                <a:solidFill>
                  <a:srgbClr val="FF0000"/>
                </a:solidFill>
              </a:rPr>
              <a:t>Religion percentage</a:t>
            </a:r>
            <a:r>
              <a:rPr lang="en-US" baseline="0" dirty="0">
                <a:solidFill>
                  <a:srgbClr val="FF0000"/>
                </a:solidFill>
              </a:rPr>
              <a:t> in </a:t>
            </a:r>
            <a:r>
              <a:rPr lang="en-US" baseline="0" dirty="0" err="1">
                <a:solidFill>
                  <a:srgbClr val="FF0000"/>
                </a:solidFill>
              </a:rPr>
              <a:t>usa</a:t>
            </a:r>
            <a:endParaRPr lang="en-US" dirty="0">
              <a:solidFill>
                <a:srgbClr val="FF0000"/>
              </a:solidFill>
            </a:endParaRPr>
          </a:p>
        </c:rich>
      </c:tx>
      <c:layout/>
      <c:overlay val="0"/>
      <c:spPr>
        <a:noFill/>
        <a:ln>
          <a:noFill/>
        </a:ln>
        <a:effectLst/>
      </c:spPr>
      <c:txPr>
        <a:bodyPr rot="0" spcFirstLastPara="1" vertOverflow="ellipsis" vert="horz" wrap="square" anchor="ctr" anchorCtr="1"/>
        <a:lstStyle/>
        <a:p>
          <a:pPr>
            <a:defRPr sz="2200" b="1" i="0" u="none" strike="noStrike" kern="1200" cap="all" baseline="0">
              <a:solidFill>
                <a:srgbClr val="FF0000"/>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8052-4BA5-B738-75139E7050F1}"/>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2-8052-4BA5-B738-75139E7050F1}"/>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3-8052-4BA5-B738-75139E7050F1}"/>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4-8052-4BA5-B738-75139E7050F1}"/>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1-8052-4BA5-B738-75139E7050F1}"/>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2-8052-4BA5-B738-75139E7050F1}"/>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3-8052-4BA5-B738-75139E7050F1}"/>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4-8052-4BA5-B738-75139E7050F1}"/>
                </c:ext>
              </c:extLst>
            </c:dLbl>
            <c:spPr>
              <a:solidFill>
                <a:srgbClr val="FFFFFF">
                  <a:alpha val="90000"/>
                </a:srgbClr>
              </a:solidFill>
              <a:ln w="12700" cap="flat" cmpd="sng" algn="ctr">
                <a:solidFill>
                  <a:srgbClr val="8EBC71"/>
                </a:solidFill>
                <a:round/>
              </a:ln>
              <a:effectLst>
                <a:outerShdw blurRad="50800" dist="38100" dir="2700000" algn="tl" rotWithShape="0">
                  <a:srgbClr val="8EBC71">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2"/>
                <c:pt idx="0">
                  <c:v>Christian</c:v>
                </c:pt>
                <c:pt idx="1">
                  <c:v>No religious or non-Christian</c:v>
                </c:pt>
              </c:strCache>
            </c:strRef>
          </c:cat>
          <c:val>
            <c:numRef>
              <c:f>Sheet1!$B$2:$B$5</c:f>
              <c:numCache>
                <c:formatCode>General</c:formatCode>
                <c:ptCount val="4"/>
                <c:pt idx="0">
                  <c:v>71</c:v>
                </c:pt>
                <c:pt idx="1">
                  <c:v>29</c:v>
                </c:pt>
              </c:numCache>
            </c:numRef>
          </c:val>
          <c:extLst>
            <c:ext xmlns:c16="http://schemas.microsoft.com/office/drawing/2014/chart" uri="{C3380CC4-5D6E-409C-BE32-E72D297353CC}">
              <c16:uniqueId val="{00000000-8052-4BA5-B738-75139E7050F1}"/>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5D90A-6481-4968-A9C8-7F9D36CE8BB4}"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0A317D1D-16FD-471F-9CD9-6B023FE9752E}">
      <dgm:prSet phldrT="[Text]"/>
      <dgm:spPr/>
      <dgm:t>
        <a:bodyPr/>
        <a:lstStyle/>
        <a:p>
          <a:r>
            <a:rPr lang="en-US" dirty="0"/>
            <a:t>DIVERSITY IN:</a:t>
          </a:r>
        </a:p>
      </dgm:t>
    </dgm:pt>
    <dgm:pt modelId="{0BCDCD42-F0F2-4413-BD75-B9B9193E4B09}" type="parTrans" cxnId="{2B3EDB60-099E-4392-8EB3-AAEB6A81E2B6}">
      <dgm:prSet/>
      <dgm:spPr/>
      <dgm:t>
        <a:bodyPr/>
        <a:lstStyle/>
        <a:p>
          <a:endParaRPr lang="en-US"/>
        </a:p>
      </dgm:t>
    </dgm:pt>
    <dgm:pt modelId="{D709C7A8-0AFC-4713-8A80-B30CA157DE28}" type="sibTrans" cxnId="{2B3EDB60-099E-4392-8EB3-AAEB6A81E2B6}">
      <dgm:prSet/>
      <dgm:spPr/>
      <dgm:t>
        <a:bodyPr/>
        <a:lstStyle/>
        <a:p>
          <a:endParaRPr lang="en-US"/>
        </a:p>
      </dgm:t>
    </dgm:pt>
    <dgm:pt modelId="{580B6162-4DE7-406E-A9E7-CD5CD7C1165C}">
      <dgm:prSet phldrT="[Text]"/>
      <dgm:spPr/>
      <dgm:t>
        <a:bodyPr/>
        <a:lstStyle/>
        <a:p>
          <a:r>
            <a:rPr lang="en-US" dirty="0"/>
            <a:t>ETHNICS</a:t>
          </a:r>
        </a:p>
      </dgm:t>
    </dgm:pt>
    <dgm:pt modelId="{02E57624-CB27-468C-BFAF-10C6F4F1243F}" type="parTrans" cxnId="{395FA9C2-35E9-4D1E-8717-CBD458681BAB}">
      <dgm:prSet/>
      <dgm:spPr/>
      <dgm:t>
        <a:bodyPr/>
        <a:lstStyle/>
        <a:p>
          <a:endParaRPr lang="en-US"/>
        </a:p>
      </dgm:t>
    </dgm:pt>
    <dgm:pt modelId="{C0C56DB2-8AB3-4BCA-935E-8384A92A2758}" type="sibTrans" cxnId="{395FA9C2-35E9-4D1E-8717-CBD458681BAB}">
      <dgm:prSet/>
      <dgm:spPr/>
      <dgm:t>
        <a:bodyPr/>
        <a:lstStyle/>
        <a:p>
          <a:endParaRPr lang="en-US"/>
        </a:p>
      </dgm:t>
    </dgm:pt>
    <dgm:pt modelId="{0252A31C-8EF5-4590-A3B5-15F6E9D59ED9}">
      <dgm:prSet phldrT="[Text]"/>
      <dgm:spPr/>
      <dgm:t>
        <a:bodyPr/>
        <a:lstStyle/>
        <a:p>
          <a:r>
            <a:rPr lang="en-US" dirty="0"/>
            <a:t>RELIGIONS</a:t>
          </a:r>
        </a:p>
      </dgm:t>
    </dgm:pt>
    <dgm:pt modelId="{BF05F638-FEEE-4DCA-93E2-3DEBE2E81FBF}" type="parTrans" cxnId="{D7E34DAF-7046-4DCC-B40B-348901FCFDBE}">
      <dgm:prSet/>
      <dgm:spPr/>
      <dgm:t>
        <a:bodyPr/>
        <a:lstStyle/>
        <a:p>
          <a:endParaRPr lang="en-US"/>
        </a:p>
      </dgm:t>
    </dgm:pt>
    <dgm:pt modelId="{7C35DEEA-C264-4BDC-9B9D-80D94969E34E}" type="sibTrans" cxnId="{D7E34DAF-7046-4DCC-B40B-348901FCFDBE}">
      <dgm:prSet/>
      <dgm:spPr/>
      <dgm:t>
        <a:bodyPr/>
        <a:lstStyle/>
        <a:p>
          <a:endParaRPr lang="en-US"/>
        </a:p>
      </dgm:t>
    </dgm:pt>
    <dgm:pt modelId="{95292F08-40F8-4E6A-86D6-F69F2B1C3185}">
      <dgm:prSet phldrT="[Text]"/>
      <dgm:spPr/>
      <dgm:t>
        <a:bodyPr/>
        <a:lstStyle/>
        <a:p>
          <a:r>
            <a:rPr lang="en-US" dirty="0"/>
            <a:t>CULTURES</a:t>
          </a:r>
        </a:p>
      </dgm:t>
    </dgm:pt>
    <dgm:pt modelId="{3EE8E7E8-CC88-497C-8DE2-0415A44E6D5B}" type="parTrans" cxnId="{4022A5AE-DCE2-4BCD-8FE5-DE72FE2D7926}">
      <dgm:prSet/>
      <dgm:spPr/>
      <dgm:t>
        <a:bodyPr/>
        <a:lstStyle/>
        <a:p>
          <a:endParaRPr lang="en-US"/>
        </a:p>
      </dgm:t>
    </dgm:pt>
    <dgm:pt modelId="{4138D6FB-B7FF-40B3-90D8-CEF694D0EF12}" type="sibTrans" cxnId="{4022A5AE-DCE2-4BCD-8FE5-DE72FE2D7926}">
      <dgm:prSet/>
      <dgm:spPr/>
      <dgm:t>
        <a:bodyPr/>
        <a:lstStyle/>
        <a:p>
          <a:endParaRPr lang="en-US"/>
        </a:p>
      </dgm:t>
    </dgm:pt>
    <dgm:pt modelId="{C045170F-54DD-43A5-B3AB-AE90B30C01DA}">
      <dgm:prSet phldrT="[Text]"/>
      <dgm:spPr/>
      <dgm:t>
        <a:bodyPr/>
        <a:lstStyle/>
        <a:p>
          <a:r>
            <a:rPr lang="en-US" dirty="0"/>
            <a:t>RACES</a:t>
          </a:r>
        </a:p>
      </dgm:t>
    </dgm:pt>
    <dgm:pt modelId="{98DCBC96-9733-4C51-AD32-B4301D2E294F}" type="parTrans" cxnId="{5AAE26F2-5CCC-4F4C-A249-E394BC84EF8E}">
      <dgm:prSet/>
      <dgm:spPr/>
      <dgm:t>
        <a:bodyPr/>
        <a:lstStyle/>
        <a:p>
          <a:endParaRPr lang="en-US"/>
        </a:p>
      </dgm:t>
    </dgm:pt>
    <dgm:pt modelId="{F3B3C013-0014-4119-A307-974B54C4D8EF}" type="sibTrans" cxnId="{5AAE26F2-5CCC-4F4C-A249-E394BC84EF8E}">
      <dgm:prSet/>
      <dgm:spPr/>
      <dgm:t>
        <a:bodyPr/>
        <a:lstStyle/>
        <a:p>
          <a:endParaRPr lang="en-US"/>
        </a:p>
      </dgm:t>
    </dgm:pt>
    <dgm:pt modelId="{9DDD9D31-063F-4C02-8EB7-3C2D565B1DCC}" type="pres">
      <dgm:prSet presAssocID="{62A5D90A-6481-4968-A9C8-7F9D36CE8BB4}" presName="compositeShape" presStyleCnt="0">
        <dgm:presLayoutVars>
          <dgm:chMax val="7"/>
          <dgm:dir/>
          <dgm:resizeHandles val="exact"/>
        </dgm:presLayoutVars>
      </dgm:prSet>
      <dgm:spPr/>
      <dgm:t>
        <a:bodyPr/>
        <a:lstStyle/>
        <a:p>
          <a:endParaRPr lang="en-US"/>
        </a:p>
      </dgm:t>
    </dgm:pt>
    <dgm:pt modelId="{B546D6D2-D5A2-49CC-8F1F-BCFBBEE26E97}" type="pres">
      <dgm:prSet presAssocID="{62A5D90A-6481-4968-A9C8-7F9D36CE8BB4}" presName="wedge1" presStyleLbl="node1" presStyleIdx="0" presStyleCnt="1" custLinFactNeighborX="-12719" custLinFactNeighborY="-11747"/>
      <dgm:spPr/>
      <dgm:t>
        <a:bodyPr/>
        <a:lstStyle/>
        <a:p>
          <a:endParaRPr lang="en-US"/>
        </a:p>
      </dgm:t>
    </dgm:pt>
    <dgm:pt modelId="{D34E7427-1113-4D2B-9679-442EB72FE529}" type="pres">
      <dgm:prSet presAssocID="{62A5D90A-6481-4968-A9C8-7F9D36CE8BB4}" presName="dummy1a" presStyleCnt="0"/>
      <dgm:spPr/>
    </dgm:pt>
    <dgm:pt modelId="{703BC716-4559-4DD5-8BF0-414D984F2323}" type="pres">
      <dgm:prSet presAssocID="{62A5D90A-6481-4968-A9C8-7F9D36CE8BB4}" presName="dummy1b" presStyleCnt="0"/>
      <dgm:spPr/>
    </dgm:pt>
    <dgm:pt modelId="{1CC1AF4D-4311-4AD9-B13A-81C990C36BB5}" type="pres">
      <dgm:prSet presAssocID="{62A5D90A-6481-4968-A9C8-7F9D36CE8BB4}" presName="wedge1Tx" presStyleLbl="node1" presStyleIdx="0" presStyleCnt="1">
        <dgm:presLayoutVars>
          <dgm:chMax val="0"/>
          <dgm:chPref val="0"/>
          <dgm:bulletEnabled val="1"/>
        </dgm:presLayoutVars>
      </dgm:prSet>
      <dgm:spPr/>
      <dgm:t>
        <a:bodyPr/>
        <a:lstStyle/>
        <a:p>
          <a:endParaRPr lang="en-US"/>
        </a:p>
      </dgm:t>
    </dgm:pt>
    <dgm:pt modelId="{062F44E3-9160-4C96-B618-F7DF70934751}" type="pres">
      <dgm:prSet presAssocID="{D709C7A8-0AFC-4713-8A80-B30CA157DE28}" presName="arrowWedge1single" presStyleLbl="fgSibTrans2D1" presStyleIdx="0" presStyleCnt="1" custLinFactNeighborX="-265" custLinFactNeighborY="1467"/>
      <dgm:spPr/>
    </dgm:pt>
  </dgm:ptLst>
  <dgm:cxnLst>
    <dgm:cxn modelId="{E924AC8C-79FA-49B7-AA63-F13079B0F504}" type="presOf" srcId="{0252A31C-8EF5-4590-A3B5-15F6E9D59ED9}" destId="{1CC1AF4D-4311-4AD9-B13A-81C990C36BB5}" srcOrd="1" destOrd="2" presId="urn:microsoft.com/office/officeart/2005/8/layout/cycle8"/>
    <dgm:cxn modelId="{5AAE26F2-5CCC-4F4C-A249-E394BC84EF8E}" srcId="{0A317D1D-16FD-471F-9CD9-6B023FE9752E}" destId="{C045170F-54DD-43A5-B3AB-AE90B30C01DA}" srcOrd="3" destOrd="0" parTransId="{98DCBC96-9733-4C51-AD32-B4301D2E294F}" sibTransId="{F3B3C013-0014-4119-A307-974B54C4D8EF}"/>
    <dgm:cxn modelId="{7D6C03CB-0CB1-4946-AB5A-28FC6B58B3BC}" type="presOf" srcId="{62A5D90A-6481-4968-A9C8-7F9D36CE8BB4}" destId="{9DDD9D31-063F-4C02-8EB7-3C2D565B1DCC}" srcOrd="0" destOrd="0" presId="urn:microsoft.com/office/officeart/2005/8/layout/cycle8"/>
    <dgm:cxn modelId="{B699B033-22AB-4023-BC6A-F89139BC68FB}" type="presOf" srcId="{C045170F-54DD-43A5-B3AB-AE90B30C01DA}" destId="{B546D6D2-D5A2-49CC-8F1F-BCFBBEE26E97}" srcOrd="0" destOrd="4" presId="urn:microsoft.com/office/officeart/2005/8/layout/cycle8"/>
    <dgm:cxn modelId="{83F98EE8-02A5-40D4-B9E9-952DF42A7776}" type="presOf" srcId="{0A317D1D-16FD-471F-9CD9-6B023FE9752E}" destId="{B546D6D2-D5A2-49CC-8F1F-BCFBBEE26E97}" srcOrd="0" destOrd="0" presId="urn:microsoft.com/office/officeart/2005/8/layout/cycle8"/>
    <dgm:cxn modelId="{D7E34DAF-7046-4DCC-B40B-348901FCFDBE}" srcId="{0A317D1D-16FD-471F-9CD9-6B023FE9752E}" destId="{0252A31C-8EF5-4590-A3B5-15F6E9D59ED9}" srcOrd="1" destOrd="0" parTransId="{BF05F638-FEEE-4DCA-93E2-3DEBE2E81FBF}" sibTransId="{7C35DEEA-C264-4BDC-9B9D-80D94969E34E}"/>
    <dgm:cxn modelId="{4022A5AE-DCE2-4BCD-8FE5-DE72FE2D7926}" srcId="{0A317D1D-16FD-471F-9CD9-6B023FE9752E}" destId="{95292F08-40F8-4E6A-86D6-F69F2B1C3185}" srcOrd="2" destOrd="0" parTransId="{3EE8E7E8-CC88-497C-8DE2-0415A44E6D5B}" sibTransId="{4138D6FB-B7FF-40B3-90D8-CEF694D0EF12}"/>
    <dgm:cxn modelId="{344F6094-FF7B-49FA-91E9-84698DE35F66}" type="presOf" srcId="{95292F08-40F8-4E6A-86D6-F69F2B1C3185}" destId="{1CC1AF4D-4311-4AD9-B13A-81C990C36BB5}" srcOrd="1" destOrd="3" presId="urn:microsoft.com/office/officeart/2005/8/layout/cycle8"/>
    <dgm:cxn modelId="{9EBE04F1-B4AC-4111-9534-5B223E3911D7}" type="presOf" srcId="{0A317D1D-16FD-471F-9CD9-6B023FE9752E}" destId="{1CC1AF4D-4311-4AD9-B13A-81C990C36BB5}" srcOrd="1" destOrd="0" presId="urn:microsoft.com/office/officeart/2005/8/layout/cycle8"/>
    <dgm:cxn modelId="{4AE1B224-D301-4180-B04E-AB3FB9AA270B}" type="presOf" srcId="{580B6162-4DE7-406E-A9E7-CD5CD7C1165C}" destId="{B546D6D2-D5A2-49CC-8F1F-BCFBBEE26E97}" srcOrd="0" destOrd="1" presId="urn:microsoft.com/office/officeart/2005/8/layout/cycle8"/>
    <dgm:cxn modelId="{BDB1DA71-4F64-4CF1-8632-1AB9C2E751D6}" type="presOf" srcId="{0252A31C-8EF5-4590-A3B5-15F6E9D59ED9}" destId="{B546D6D2-D5A2-49CC-8F1F-BCFBBEE26E97}" srcOrd="0" destOrd="2" presId="urn:microsoft.com/office/officeart/2005/8/layout/cycle8"/>
    <dgm:cxn modelId="{ECA9FF7A-646E-4134-878C-4EFDBC71FF94}" type="presOf" srcId="{C045170F-54DD-43A5-B3AB-AE90B30C01DA}" destId="{1CC1AF4D-4311-4AD9-B13A-81C990C36BB5}" srcOrd="1" destOrd="4" presId="urn:microsoft.com/office/officeart/2005/8/layout/cycle8"/>
    <dgm:cxn modelId="{2B3EDB60-099E-4392-8EB3-AAEB6A81E2B6}" srcId="{62A5D90A-6481-4968-A9C8-7F9D36CE8BB4}" destId="{0A317D1D-16FD-471F-9CD9-6B023FE9752E}" srcOrd="0" destOrd="0" parTransId="{0BCDCD42-F0F2-4413-BD75-B9B9193E4B09}" sibTransId="{D709C7A8-0AFC-4713-8A80-B30CA157DE28}"/>
    <dgm:cxn modelId="{10056A8C-AE7C-4725-AEA9-9B060CF2E30E}" type="presOf" srcId="{95292F08-40F8-4E6A-86D6-F69F2B1C3185}" destId="{B546D6D2-D5A2-49CC-8F1F-BCFBBEE26E97}" srcOrd="0" destOrd="3" presId="urn:microsoft.com/office/officeart/2005/8/layout/cycle8"/>
    <dgm:cxn modelId="{395FA9C2-35E9-4D1E-8717-CBD458681BAB}" srcId="{0A317D1D-16FD-471F-9CD9-6B023FE9752E}" destId="{580B6162-4DE7-406E-A9E7-CD5CD7C1165C}" srcOrd="0" destOrd="0" parTransId="{02E57624-CB27-468C-BFAF-10C6F4F1243F}" sibTransId="{C0C56DB2-8AB3-4BCA-935E-8384A92A2758}"/>
    <dgm:cxn modelId="{474781C4-140F-42D3-90C0-9B5D28EFAEDB}" type="presOf" srcId="{580B6162-4DE7-406E-A9E7-CD5CD7C1165C}" destId="{1CC1AF4D-4311-4AD9-B13A-81C990C36BB5}" srcOrd="1" destOrd="1" presId="urn:microsoft.com/office/officeart/2005/8/layout/cycle8"/>
    <dgm:cxn modelId="{1170F4E6-E1B7-40C0-BE5C-51F3ABCF8D4C}" type="presParOf" srcId="{9DDD9D31-063F-4C02-8EB7-3C2D565B1DCC}" destId="{B546D6D2-D5A2-49CC-8F1F-BCFBBEE26E97}" srcOrd="0" destOrd="0" presId="urn:microsoft.com/office/officeart/2005/8/layout/cycle8"/>
    <dgm:cxn modelId="{580B58B3-BED5-4650-9815-6708083115A4}" type="presParOf" srcId="{9DDD9D31-063F-4C02-8EB7-3C2D565B1DCC}" destId="{D34E7427-1113-4D2B-9679-442EB72FE529}" srcOrd="1" destOrd="0" presId="urn:microsoft.com/office/officeart/2005/8/layout/cycle8"/>
    <dgm:cxn modelId="{8CA116CC-154C-4068-9619-3435E42C5910}" type="presParOf" srcId="{9DDD9D31-063F-4C02-8EB7-3C2D565B1DCC}" destId="{703BC716-4559-4DD5-8BF0-414D984F2323}" srcOrd="2" destOrd="0" presId="urn:microsoft.com/office/officeart/2005/8/layout/cycle8"/>
    <dgm:cxn modelId="{B4EBDCD3-01E3-4A58-A6F8-250E0989B021}" type="presParOf" srcId="{9DDD9D31-063F-4C02-8EB7-3C2D565B1DCC}" destId="{1CC1AF4D-4311-4AD9-B13A-81C990C36BB5}" srcOrd="3" destOrd="0" presId="urn:microsoft.com/office/officeart/2005/8/layout/cycle8"/>
    <dgm:cxn modelId="{DA80D0B3-6A64-406F-BEA2-10CDC8AF5C52}" type="presParOf" srcId="{9DDD9D31-063F-4C02-8EB7-3C2D565B1DCC}" destId="{062F44E3-9160-4C96-B618-F7DF70934751}" srcOrd="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6D6D2-D5A2-49CC-8F1F-BCFBBEE26E97}">
      <dsp:nvSpPr>
        <dsp:cNvPr id="0" name=""/>
        <dsp:cNvSpPr/>
      </dsp:nvSpPr>
      <dsp:spPr>
        <a:xfrm>
          <a:off x="0" y="123113"/>
          <a:ext cx="2688336" cy="2688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t" anchorCtr="0">
          <a:noAutofit/>
        </a:bodyPr>
        <a:lstStyle/>
        <a:p>
          <a:pPr lvl="0" algn="l" defTabSz="977900">
            <a:lnSpc>
              <a:spcPct val="90000"/>
            </a:lnSpc>
            <a:spcBef>
              <a:spcPct val="0"/>
            </a:spcBef>
            <a:spcAft>
              <a:spcPct val="35000"/>
            </a:spcAft>
          </a:pPr>
          <a:r>
            <a:rPr lang="en-US" sz="2200" kern="1200" dirty="0"/>
            <a:t>DIVERSITY IN:</a:t>
          </a:r>
        </a:p>
        <a:p>
          <a:pPr marL="171450" lvl="1" indent="-171450" algn="l" defTabSz="755650">
            <a:lnSpc>
              <a:spcPct val="90000"/>
            </a:lnSpc>
            <a:spcBef>
              <a:spcPct val="0"/>
            </a:spcBef>
            <a:spcAft>
              <a:spcPct val="15000"/>
            </a:spcAft>
            <a:buChar char="••"/>
          </a:pPr>
          <a:r>
            <a:rPr lang="en-US" sz="1700" kern="1200" dirty="0"/>
            <a:t>ETHNICS</a:t>
          </a:r>
        </a:p>
        <a:p>
          <a:pPr marL="171450" lvl="1" indent="-171450" algn="l" defTabSz="755650">
            <a:lnSpc>
              <a:spcPct val="90000"/>
            </a:lnSpc>
            <a:spcBef>
              <a:spcPct val="0"/>
            </a:spcBef>
            <a:spcAft>
              <a:spcPct val="15000"/>
            </a:spcAft>
            <a:buChar char="••"/>
          </a:pPr>
          <a:r>
            <a:rPr lang="en-US" sz="1700" kern="1200" dirty="0"/>
            <a:t>RELIGIONS</a:t>
          </a:r>
        </a:p>
        <a:p>
          <a:pPr marL="171450" lvl="1" indent="-171450" algn="l" defTabSz="755650">
            <a:lnSpc>
              <a:spcPct val="90000"/>
            </a:lnSpc>
            <a:spcBef>
              <a:spcPct val="0"/>
            </a:spcBef>
            <a:spcAft>
              <a:spcPct val="15000"/>
            </a:spcAft>
            <a:buChar char="••"/>
          </a:pPr>
          <a:r>
            <a:rPr lang="en-US" sz="1700" kern="1200" dirty="0"/>
            <a:t>CULTURES</a:t>
          </a:r>
        </a:p>
        <a:p>
          <a:pPr marL="171450" lvl="1" indent="-171450" algn="l" defTabSz="755650">
            <a:lnSpc>
              <a:spcPct val="90000"/>
            </a:lnSpc>
            <a:spcBef>
              <a:spcPct val="0"/>
            </a:spcBef>
            <a:spcAft>
              <a:spcPct val="15000"/>
            </a:spcAft>
            <a:buChar char="••"/>
          </a:pPr>
          <a:r>
            <a:rPr lang="en-US" sz="1700" kern="1200" dirty="0"/>
            <a:t>RACES</a:t>
          </a:r>
        </a:p>
      </dsp:txBody>
      <dsp:txXfrm>
        <a:off x="448056" y="571169"/>
        <a:ext cx="1792224" cy="1792224"/>
      </dsp:txXfrm>
    </dsp:sp>
    <dsp:sp modelId="{062F44E3-9160-4C96-B618-F7DF70934751}">
      <dsp:nvSpPr>
        <dsp:cNvPr id="0" name=""/>
        <dsp:cNvSpPr/>
      </dsp:nvSpPr>
      <dsp:spPr>
        <a:xfrm>
          <a:off x="-156426" y="892"/>
          <a:ext cx="3021177" cy="3021177"/>
        </a:xfrm>
        <a:prstGeom prst="circularArrow">
          <a:avLst>
            <a:gd name="adj1" fmla="val 5085"/>
            <a:gd name="adj2" fmla="val 327528"/>
            <a:gd name="adj3" fmla="val 15826435"/>
            <a:gd name="adj4" fmla="val 1624603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318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97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8"/>
        <p:cNvGrpSpPr/>
        <p:nvPr/>
      </p:nvGrpSpPr>
      <p:grpSpPr>
        <a:xfrm>
          <a:off x="0" y="0"/>
          <a:ext cx="0" cy="0"/>
          <a:chOff x="0" y="0"/>
          <a:chExt cx="0" cy="0"/>
        </a:xfrm>
      </p:grpSpPr>
      <p:sp>
        <p:nvSpPr>
          <p:cNvPr id="7149" name="Google Shape;7149;g9eef0a043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0" name="Google Shape;7150;g9eef0a043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7925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83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92225" y="1991825"/>
            <a:ext cx="47595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600"/>
              <a:buNone/>
              <a:defRPr sz="5600">
                <a:solidFill>
                  <a:schemeClr val="lt1"/>
                </a:solidFill>
              </a:defRPr>
            </a:lvl1pPr>
            <a:lvl2pPr lvl="1" algn="ctr">
              <a:spcBef>
                <a:spcPts val="0"/>
              </a:spcBef>
              <a:spcAft>
                <a:spcPts val="0"/>
              </a:spcAft>
              <a:buClr>
                <a:schemeClr val="lt1"/>
              </a:buClr>
              <a:buSzPts val="5600"/>
              <a:buNone/>
              <a:defRPr sz="5600">
                <a:solidFill>
                  <a:schemeClr val="lt1"/>
                </a:solidFill>
              </a:defRPr>
            </a:lvl2pPr>
            <a:lvl3pPr lvl="2" algn="ctr">
              <a:spcBef>
                <a:spcPts val="0"/>
              </a:spcBef>
              <a:spcAft>
                <a:spcPts val="0"/>
              </a:spcAft>
              <a:buClr>
                <a:schemeClr val="lt1"/>
              </a:buClr>
              <a:buSzPts val="5600"/>
              <a:buNone/>
              <a:defRPr sz="5600">
                <a:solidFill>
                  <a:schemeClr val="lt1"/>
                </a:solidFill>
              </a:defRPr>
            </a:lvl3pPr>
            <a:lvl4pPr lvl="3" algn="ctr">
              <a:spcBef>
                <a:spcPts val="0"/>
              </a:spcBef>
              <a:spcAft>
                <a:spcPts val="0"/>
              </a:spcAft>
              <a:buClr>
                <a:schemeClr val="lt1"/>
              </a:buClr>
              <a:buSzPts val="5600"/>
              <a:buNone/>
              <a:defRPr sz="5600">
                <a:solidFill>
                  <a:schemeClr val="lt1"/>
                </a:solidFill>
              </a:defRPr>
            </a:lvl4pPr>
            <a:lvl5pPr lvl="4" algn="ctr">
              <a:spcBef>
                <a:spcPts val="0"/>
              </a:spcBef>
              <a:spcAft>
                <a:spcPts val="0"/>
              </a:spcAft>
              <a:buClr>
                <a:schemeClr val="lt1"/>
              </a:buClr>
              <a:buSzPts val="5600"/>
              <a:buNone/>
              <a:defRPr sz="5600">
                <a:solidFill>
                  <a:schemeClr val="lt1"/>
                </a:solidFill>
              </a:defRPr>
            </a:lvl5pPr>
            <a:lvl6pPr lvl="5" algn="ctr">
              <a:spcBef>
                <a:spcPts val="0"/>
              </a:spcBef>
              <a:spcAft>
                <a:spcPts val="0"/>
              </a:spcAft>
              <a:buClr>
                <a:schemeClr val="lt1"/>
              </a:buClr>
              <a:buSzPts val="5600"/>
              <a:buNone/>
              <a:defRPr sz="5600">
                <a:solidFill>
                  <a:schemeClr val="lt1"/>
                </a:solidFill>
              </a:defRPr>
            </a:lvl6pPr>
            <a:lvl7pPr lvl="6" algn="ctr">
              <a:spcBef>
                <a:spcPts val="0"/>
              </a:spcBef>
              <a:spcAft>
                <a:spcPts val="0"/>
              </a:spcAft>
              <a:buClr>
                <a:schemeClr val="lt1"/>
              </a:buClr>
              <a:buSzPts val="5600"/>
              <a:buNone/>
              <a:defRPr sz="5600">
                <a:solidFill>
                  <a:schemeClr val="lt1"/>
                </a:solidFill>
              </a:defRPr>
            </a:lvl7pPr>
            <a:lvl8pPr lvl="7" algn="ctr">
              <a:spcBef>
                <a:spcPts val="0"/>
              </a:spcBef>
              <a:spcAft>
                <a:spcPts val="0"/>
              </a:spcAft>
              <a:buClr>
                <a:schemeClr val="lt1"/>
              </a:buClr>
              <a:buSzPts val="5600"/>
              <a:buNone/>
              <a:defRPr sz="5600">
                <a:solidFill>
                  <a:schemeClr val="lt1"/>
                </a:solidFill>
              </a:defRPr>
            </a:lvl8pPr>
            <a:lvl9pPr lvl="8" algn="ctr">
              <a:spcBef>
                <a:spcPts val="0"/>
              </a:spcBef>
              <a:spcAft>
                <a:spcPts val="0"/>
              </a:spcAft>
              <a:buClr>
                <a:schemeClr val="lt1"/>
              </a:buClr>
              <a:buSzPts val="5600"/>
              <a:buNone/>
              <a:defRPr sz="5600">
                <a:solidFill>
                  <a:schemeClr val="lt1"/>
                </a:solidFill>
              </a:defRPr>
            </a:lvl9pPr>
          </a:lstStyle>
          <a:p>
            <a:endParaRPr/>
          </a:p>
        </p:txBody>
      </p:sp>
      <p:grpSp>
        <p:nvGrpSpPr>
          <p:cNvPr id="11" name="Google Shape;11;p2"/>
          <p:cNvGrpSpPr/>
          <p:nvPr/>
        </p:nvGrpSpPr>
        <p:grpSpPr>
          <a:xfrm rot="-5400000">
            <a:off x="1853066" y="1584395"/>
            <a:ext cx="1401157" cy="5259705"/>
            <a:chOff x="818425" y="238125"/>
            <a:chExt cx="1395575" cy="5238750"/>
          </a:xfrm>
        </p:grpSpPr>
        <p:sp>
          <p:nvSpPr>
            <p:cNvPr id="12" name="Google Shape;12;p2"/>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18425" y="1334150"/>
              <a:ext cx="925100" cy="1370950"/>
              <a:chOff x="3112200" y="1334150"/>
              <a:chExt cx="925100" cy="1370950"/>
            </a:xfrm>
          </p:grpSpPr>
          <p:sp>
            <p:nvSpPr>
              <p:cNvPr id="14" name="Google Shape;14;p2"/>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a:off x="1583150" y="1350000"/>
              <a:ext cx="216775" cy="269625"/>
              <a:chOff x="3876925" y="1350000"/>
              <a:chExt cx="216775" cy="269625"/>
            </a:xfrm>
          </p:grpSpPr>
          <p:sp>
            <p:nvSpPr>
              <p:cNvPr id="35" name="Google Shape;35;p2"/>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a:off x="1863325" y="2900650"/>
              <a:ext cx="206200" cy="244975"/>
              <a:chOff x="4157100" y="2900650"/>
              <a:chExt cx="206200" cy="244975"/>
            </a:xfrm>
          </p:grpSpPr>
          <p:sp>
            <p:nvSpPr>
              <p:cNvPr id="45" name="Google Shape;45;p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1923250" y="773800"/>
              <a:ext cx="290750" cy="361250"/>
              <a:chOff x="4217025" y="773800"/>
              <a:chExt cx="290750" cy="361250"/>
            </a:xfrm>
          </p:grpSpPr>
          <p:sp>
            <p:nvSpPr>
              <p:cNvPr id="49" name="Google Shape;49;p2"/>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959375" y="2320925"/>
              <a:ext cx="149800" cy="299575"/>
              <a:chOff x="3253150" y="2320925"/>
              <a:chExt cx="149800" cy="299575"/>
            </a:xfrm>
          </p:grpSpPr>
          <p:sp>
            <p:nvSpPr>
              <p:cNvPr id="53" name="Google Shape;53;p2"/>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1193750" y="3986125"/>
              <a:ext cx="766525" cy="1452000"/>
              <a:chOff x="3487525" y="3986125"/>
              <a:chExt cx="766525" cy="1452000"/>
            </a:xfrm>
          </p:grpSpPr>
          <p:sp>
            <p:nvSpPr>
              <p:cNvPr id="56" name="Google Shape;56;p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2"/>
            <p:cNvGrpSpPr/>
            <p:nvPr/>
          </p:nvGrpSpPr>
          <p:grpSpPr>
            <a:xfrm>
              <a:off x="1216650" y="5036325"/>
              <a:ext cx="169175" cy="269650"/>
              <a:chOff x="3510425" y="5036325"/>
              <a:chExt cx="169175" cy="269650"/>
            </a:xfrm>
          </p:grpSpPr>
          <p:sp>
            <p:nvSpPr>
              <p:cNvPr id="64" name="Google Shape;64;p2"/>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oogle Shape;68;p2"/>
          <p:cNvGrpSpPr/>
          <p:nvPr/>
        </p:nvGrpSpPr>
        <p:grpSpPr>
          <a:xfrm rot="5400000">
            <a:off x="5889766" y="-1700680"/>
            <a:ext cx="1401157" cy="5259705"/>
            <a:chOff x="818425" y="238125"/>
            <a:chExt cx="1395575" cy="5238750"/>
          </a:xfrm>
        </p:grpSpPr>
        <p:sp>
          <p:nvSpPr>
            <p:cNvPr id="69" name="Google Shape;69;p2"/>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2"/>
            <p:cNvGrpSpPr/>
            <p:nvPr/>
          </p:nvGrpSpPr>
          <p:grpSpPr>
            <a:xfrm>
              <a:off x="818425" y="1334150"/>
              <a:ext cx="925100" cy="1370950"/>
              <a:chOff x="3112200" y="1334150"/>
              <a:chExt cx="925100" cy="1370950"/>
            </a:xfrm>
          </p:grpSpPr>
          <p:sp>
            <p:nvSpPr>
              <p:cNvPr id="71" name="Google Shape;71;p2"/>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2"/>
            <p:cNvGrpSpPr/>
            <p:nvPr/>
          </p:nvGrpSpPr>
          <p:grpSpPr>
            <a:xfrm>
              <a:off x="1583150" y="1350000"/>
              <a:ext cx="216775" cy="269625"/>
              <a:chOff x="3876925" y="1350000"/>
              <a:chExt cx="216775" cy="269625"/>
            </a:xfrm>
          </p:grpSpPr>
          <p:sp>
            <p:nvSpPr>
              <p:cNvPr id="92" name="Google Shape;92;p2"/>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2"/>
            <p:cNvGrpSpPr/>
            <p:nvPr/>
          </p:nvGrpSpPr>
          <p:grpSpPr>
            <a:xfrm>
              <a:off x="1863325" y="2900650"/>
              <a:ext cx="206200" cy="244975"/>
              <a:chOff x="4157100" y="2900650"/>
              <a:chExt cx="206200" cy="244975"/>
            </a:xfrm>
          </p:grpSpPr>
          <p:sp>
            <p:nvSpPr>
              <p:cNvPr id="102" name="Google Shape;102;p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2"/>
            <p:cNvGrpSpPr/>
            <p:nvPr/>
          </p:nvGrpSpPr>
          <p:grpSpPr>
            <a:xfrm>
              <a:off x="1923250" y="773800"/>
              <a:ext cx="290750" cy="361250"/>
              <a:chOff x="4217025" y="773800"/>
              <a:chExt cx="290750" cy="361250"/>
            </a:xfrm>
          </p:grpSpPr>
          <p:sp>
            <p:nvSpPr>
              <p:cNvPr id="106" name="Google Shape;106;p2"/>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2"/>
            <p:cNvGrpSpPr/>
            <p:nvPr/>
          </p:nvGrpSpPr>
          <p:grpSpPr>
            <a:xfrm>
              <a:off x="959375" y="2320925"/>
              <a:ext cx="149800" cy="299575"/>
              <a:chOff x="3253150" y="2320925"/>
              <a:chExt cx="149800" cy="299575"/>
            </a:xfrm>
          </p:grpSpPr>
          <p:sp>
            <p:nvSpPr>
              <p:cNvPr id="110" name="Google Shape;110;p2"/>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1193750" y="3986125"/>
              <a:ext cx="766525" cy="1452000"/>
              <a:chOff x="3487525" y="3986125"/>
              <a:chExt cx="766525" cy="1452000"/>
            </a:xfrm>
          </p:grpSpPr>
          <p:sp>
            <p:nvSpPr>
              <p:cNvPr id="113" name="Google Shape;113;p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2"/>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2"/>
            <p:cNvGrpSpPr/>
            <p:nvPr/>
          </p:nvGrpSpPr>
          <p:grpSpPr>
            <a:xfrm>
              <a:off x="1216650" y="5036325"/>
              <a:ext cx="169175" cy="269650"/>
              <a:chOff x="3510425" y="5036325"/>
              <a:chExt cx="169175" cy="269650"/>
            </a:xfrm>
          </p:grpSpPr>
          <p:sp>
            <p:nvSpPr>
              <p:cNvPr id="121" name="Google Shape;121;p2"/>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2"/>
        </a:solidFill>
        <a:effectLst/>
      </p:bgPr>
    </p:bg>
    <p:spTree>
      <p:nvGrpSpPr>
        <p:cNvPr id="1" name="Shape 619"/>
        <p:cNvGrpSpPr/>
        <p:nvPr/>
      </p:nvGrpSpPr>
      <p:grpSpPr>
        <a:xfrm>
          <a:off x="0" y="0"/>
          <a:ext cx="0" cy="0"/>
          <a:chOff x="0" y="0"/>
          <a:chExt cx="0" cy="0"/>
        </a:xfrm>
      </p:grpSpPr>
      <p:grpSp>
        <p:nvGrpSpPr>
          <p:cNvPr id="620" name="Google Shape;620;p12"/>
          <p:cNvGrpSpPr/>
          <p:nvPr/>
        </p:nvGrpSpPr>
        <p:grpSpPr>
          <a:xfrm rot="131350">
            <a:off x="2426633" y="3882228"/>
            <a:ext cx="4290735" cy="1078616"/>
            <a:chOff x="2503650" y="3729893"/>
            <a:chExt cx="4290606" cy="1078583"/>
          </a:xfrm>
        </p:grpSpPr>
        <p:sp>
          <p:nvSpPr>
            <p:cNvPr id="621" name="Google Shape;621;p12"/>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2"/>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12"/>
            <p:cNvGrpSpPr/>
            <p:nvPr/>
          </p:nvGrpSpPr>
          <p:grpSpPr>
            <a:xfrm rot="-4499919">
              <a:off x="5164310" y="3568656"/>
              <a:ext cx="736195" cy="1394547"/>
              <a:chOff x="3487525" y="3986125"/>
              <a:chExt cx="766525" cy="1452000"/>
            </a:xfrm>
          </p:grpSpPr>
          <p:sp>
            <p:nvSpPr>
              <p:cNvPr id="624" name="Google Shape;624;p1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2"/>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2"/>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12"/>
            <p:cNvGrpSpPr/>
            <p:nvPr/>
          </p:nvGrpSpPr>
          <p:grpSpPr>
            <a:xfrm rot="4061973">
              <a:off x="4591314" y="4522570"/>
              <a:ext cx="150793" cy="179149"/>
              <a:chOff x="4157100" y="2900650"/>
              <a:chExt cx="206200" cy="244975"/>
            </a:xfrm>
          </p:grpSpPr>
          <p:sp>
            <p:nvSpPr>
              <p:cNvPr id="631" name="Google Shape;631;p1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4" name="Google Shape;634;p12"/>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4348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title"/>
          </p:nvPr>
        </p:nvSpPr>
        <p:spPr>
          <a:xfrm>
            <a:off x="1625100" y="1153123"/>
            <a:ext cx="5893800" cy="233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 name="Google Shape;12;p2"/>
          <p:cNvSpPr txBox="1">
            <a:spLocks noGrp="1"/>
          </p:cNvSpPr>
          <p:nvPr>
            <p:ph type="body" idx="1"/>
          </p:nvPr>
        </p:nvSpPr>
        <p:spPr>
          <a:xfrm>
            <a:off x="1925850" y="3369725"/>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 name="Google Shape;13;p2"/>
          <p:cNvSpPr/>
          <p:nvPr/>
        </p:nvSpPr>
        <p:spPr>
          <a:xfrm>
            <a:off x="-24459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788711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46382" y="790541"/>
            <a:ext cx="2258379" cy="640553"/>
            <a:chOff x="-2810250" y="3572525"/>
            <a:chExt cx="2106500" cy="597475"/>
          </a:xfrm>
        </p:grpSpPr>
        <p:sp>
          <p:nvSpPr>
            <p:cNvPr id="16" name="Google Shape;16;p2"/>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7629873" y="4385269"/>
            <a:ext cx="1773362" cy="564914"/>
            <a:chOff x="-4380075" y="3780200"/>
            <a:chExt cx="1637000" cy="521475"/>
          </a:xfrm>
        </p:grpSpPr>
        <p:sp>
          <p:nvSpPr>
            <p:cNvPr id="127" name="Google Shape;127;p2"/>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8546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25"/>
        <p:cNvGrpSpPr/>
        <p:nvPr/>
      </p:nvGrpSpPr>
      <p:grpSpPr>
        <a:xfrm>
          <a:off x="0" y="0"/>
          <a:ext cx="0" cy="0"/>
          <a:chOff x="0" y="0"/>
          <a:chExt cx="0" cy="0"/>
        </a:xfrm>
      </p:grpSpPr>
      <p:sp>
        <p:nvSpPr>
          <p:cNvPr id="126" name="Google Shape;126;p3"/>
          <p:cNvSpPr txBox="1">
            <a:spLocks noGrp="1"/>
          </p:cNvSpPr>
          <p:nvPr>
            <p:ph type="ctrTitle"/>
          </p:nvPr>
        </p:nvSpPr>
        <p:spPr>
          <a:xfrm>
            <a:off x="905350" y="2878750"/>
            <a:ext cx="5154000" cy="987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27" name="Google Shape;127;p3"/>
          <p:cNvSpPr txBox="1">
            <a:spLocks noGrp="1"/>
          </p:cNvSpPr>
          <p:nvPr>
            <p:ph type="subTitle" idx="1"/>
          </p:nvPr>
        </p:nvSpPr>
        <p:spPr>
          <a:xfrm>
            <a:off x="905350" y="3818476"/>
            <a:ext cx="5154000" cy="667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grpSp>
        <p:nvGrpSpPr>
          <p:cNvPr id="128" name="Google Shape;128;p3"/>
          <p:cNvGrpSpPr/>
          <p:nvPr/>
        </p:nvGrpSpPr>
        <p:grpSpPr>
          <a:xfrm>
            <a:off x="7088841" y="-58105"/>
            <a:ext cx="1401157" cy="5259705"/>
            <a:chOff x="818425" y="238125"/>
            <a:chExt cx="1395575" cy="5238750"/>
          </a:xfrm>
        </p:grpSpPr>
        <p:sp>
          <p:nvSpPr>
            <p:cNvPr id="129" name="Google Shape;129;p3"/>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3"/>
            <p:cNvGrpSpPr/>
            <p:nvPr/>
          </p:nvGrpSpPr>
          <p:grpSpPr>
            <a:xfrm>
              <a:off x="818425" y="1334150"/>
              <a:ext cx="925100" cy="1370950"/>
              <a:chOff x="3112200" y="1334150"/>
              <a:chExt cx="925100" cy="1370950"/>
            </a:xfrm>
          </p:grpSpPr>
          <p:sp>
            <p:nvSpPr>
              <p:cNvPr id="131" name="Google Shape;131;p3"/>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3"/>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1583150" y="1350000"/>
              <a:ext cx="216775" cy="269625"/>
              <a:chOff x="3876925" y="1350000"/>
              <a:chExt cx="216775" cy="269625"/>
            </a:xfrm>
          </p:grpSpPr>
          <p:sp>
            <p:nvSpPr>
              <p:cNvPr id="152" name="Google Shape;152;p3"/>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3"/>
            <p:cNvGrpSpPr/>
            <p:nvPr/>
          </p:nvGrpSpPr>
          <p:grpSpPr>
            <a:xfrm>
              <a:off x="1863325" y="2900650"/>
              <a:ext cx="206200" cy="244975"/>
              <a:chOff x="4157100" y="2900650"/>
              <a:chExt cx="206200" cy="244975"/>
            </a:xfrm>
          </p:grpSpPr>
          <p:sp>
            <p:nvSpPr>
              <p:cNvPr id="162" name="Google Shape;162;p3"/>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
            <p:cNvGrpSpPr/>
            <p:nvPr/>
          </p:nvGrpSpPr>
          <p:grpSpPr>
            <a:xfrm>
              <a:off x="1923250" y="773800"/>
              <a:ext cx="290750" cy="361250"/>
              <a:chOff x="4217025" y="773800"/>
              <a:chExt cx="290750" cy="361250"/>
            </a:xfrm>
          </p:grpSpPr>
          <p:sp>
            <p:nvSpPr>
              <p:cNvPr id="166" name="Google Shape;166;p3"/>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959375" y="2320925"/>
              <a:ext cx="149800" cy="299575"/>
              <a:chOff x="3253150" y="2320925"/>
              <a:chExt cx="149800" cy="299575"/>
            </a:xfrm>
          </p:grpSpPr>
          <p:sp>
            <p:nvSpPr>
              <p:cNvPr id="170" name="Google Shape;170;p3"/>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1193750" y="3986125"/>
              <a:ext cx="766525" cy="1452000"/>
              <a:chOff x="3487525" y="3986125"/>
              <a:chExt cx="766525" cy="1452000"/>
            </a:xfrm>
          </p:grpSpPr>
          <p:sp>
            <p:nvSpPr>
              <p:cNvPr id="173" name="Google Shape;173;p3"/>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3"/>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3"/>
            <p:cNvGrpSpPr/>
            <p:nvPr/>
          </p:nvGrpSpPr>
          <p:grpSpPr>
            <a:xfrm>
              <a:off x="1216650" y="5036325"/>
              <a:ext cx="169175" cy="269650"/>
              <a:chOff x="3510425" y="5036325"/>
              <a:chExt cx="169175" cy="269650"/>
            </a:xfrm>
          </p:grpSpPr>
          <p:sp>
            <p:nvSpPr>
              <p:cNvPr id="181" name="Google Shape;181;p3"/>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5"/>
        <p:cNvGrpSpPr/>
        <p:nvPr/>
      </p:nvGrpSpPr>
      <p:grpSpPr>
        <a:xfrm>
          <a:off x="0" y="0"/>
          <a:ext cx="0" cy="0"/>
          <a:chOff x="0" y="0"/>
          <a:chExt cx="0" cy="0"/>
        </a:xfrm>
      </p:grpSpPr>
      <p:sp>
        <p:nvSpPr>
          <p:cNvPr id="186" name="Google Shape;186;p4"/>
          <p:cNvSpPr txBox="1">
            <a:spLocks noGrp="1"/>
          </p:cNvSpPr>
          <p:nvPr>
            <p:ph type="body" idx="1"/>
          </p:nvPr>
        </p:nvSpPr>
        <p:spPr>
          <a:xfrm>
            <a:off x="2269825" y="2161800"/>
            <a:ext cx="4604400" cy="819900"/>
          </a:xfrm>
          <a:prstGeom prst="rect">
            <a:avLst/>
          </a:prstGeom>
        </p:spPr>
        <p:txBody>
          <a:bodyPr spcFirstLastPara="1" wrap="square" lIns="91425" tIns="91425" rIns="91425" bIns="91425" anchor="b" anchorCtr="0">
            <a:noAutofit/>
          </a:bodyPr>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grpSp>
        <p:nvGrpSpPr>
          <p:cNvPr id="187" name="Google Shape;187;p4"/>
          <p:cNvGrpSpPr/>
          <p:nvPr/>
        </p:nvGrpSpPr>
        <p:grpSpPr>
          <a:xfrm>
            <a:off x="802981" y="3161504"/>
            <a:ext cx="7513267" cy="1540196"/>
            <a:chOff x="802981" y="3161504"/>
            <a:chExt cx="7513267" cy="1540196"/>
          </a:xfrm>
        </p:grpSpPr>
        <p:sp>
          <p:nvSpPr>
            <p:cNvPr id="188" name="Google Shape;188;p4"/>
            <p:cNvSpPr/>
            <p:nvPr/>
          </p:nvSpPr>
          <p:spPr>
            <a:xfrm rot="5400000">
              <a:off x="2822648" y="2524129"/>
              <a:ext cx="1042613" cy="250503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20914">
              <a:off x="1433468" y="3420610"/>
              <a:ext cx="380422" cy="501593"/>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4"/>
            <p:cNvGrpSpPr/>
            <p:nvPr/>
          </p:nvGrpSpPr>
          <p:grpSpPr>
            <a:xfrm rot="7357511">
              <a:off x="7243958" y="3657662"/>
              <a:ext cx="194495" cy="389007"/>
              <a:chOff x="3253150" y="2320925"/>
              <a:chExt cx="149800" cy="299575"/>
            </a:xfrm>
          </p:grpSpPr>
          <p:sp>
            <p:nvSpPr>
              <p:cNvPr id="191" name="Google Shape;191;p4"/>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4"/>
            <p:cNvGrpSpPr/>
            <p:nvPr/>
          </p:nvGrpSpPr>
          <p:grpSpPr>
            <a:xfrm rot="-5400000">
              <a:off x="5247912" y="2613433"/>
              <a:ext cx="1225750" cy="2321893"/>
              <a:chOff x="3487525" y="3986125"/>
              <a:chExt cx="766525" cy="1452000"/>
            </a:xfrm>
          </p:grpSpPr>
          <p:sp>
            <p:nvSpPr>
              <p:cNvPr id="194" name="Google Shape;194;p4"/>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
            <p:cNvSpPr/>
            <p:nvPr/>
          </p:nvSpPr>
          <p:spPr>
            <a:xfrm>
              <a:off x="4524477" y="3819970"/>
              <a:ext cx="329752" cy="33209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3958791">
              <a:off x="1686045" y="3770049"/>
              <a:ext cx="246705" cy="382854"/>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5400000">
              <a:off x="7509304" y="3218901"/>
              <a:ext cx="191688" cy="700698"/>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rot="6864207">
              <a:off x="906951" y="3174041"/>
              <a:ext cx="298273" cy="420559"/>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rot="-1473928">
              <a:off x="7955495" y="3223413"/>
              <a:ext cx="317583" cy="276824"/>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rot="4061875">
              <a:off x="4563803" y="4379795"/>
              <a:ext cx="251087" cy="298303"/>
              <a:chOff x="4157100" y="2900650"/>
              <a:chExt cx="206200" cy="244975"/>
            </a:xfrm>
          </p:grpSpPr>
          <p:sp>
            <p:nvSpPr>
              <p:cNvPr id="204" name="Google Shape;204;p4"/>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7" name="Google Shape;207;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8"/>
        <p:cNvGrpSpPr/>
        <p:nvPr/>
      </p:nvGrpSpPr>
      <p:grpSpPr>
        <a:xfrm>
          <a:off x="0" y="0"/>
          <a:ext cx="0" cy="0"/>
          <a:chOff x="0" y="0"/>
          <a:chExt cx="0" cy="0"/>
        </a:xfrm>
      </p:grpSpPr>
      <p:sp>
        <p:nvSpPr>
          <p:cNvPr id="209" name="Google Shape;209;p5"/>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0" name="Google Shape;210;p5"/>
          <p:cNvSpPr txBox="1">
            <a:spLocks noGrp="1"/>
          </p:cNvSpPr>
          <p:nvPr>
            <p:ph type="body" idx="1"/>
          </p:nvPr>
        </p:nvSpPr>
        <p:spPr>
          <a:xfrm>
            <a:off x="628975" y="1504950"/>
            <a:ext cx="6009600" cy="32556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211" name="Google Shape;211;p5"/>
          <p:cNvGrpSpPr/>
          <p:nvPr/>
        </p:nvGrpSpPr>
        <p:grpSpPr>
          <a:xfrm>
            <a:off x="7108241" y="-58105"/>
            <a:ext cx="1401157" cy="5259705"/>
            <a:chOff x="818425" y="238125"/>
            <a:chExt cx="1395575" cy="5238750"/>
          </a:xfrm>
        </p:grpSpPr>
        <p:sp>
          <p:nvSpPr>
            <p:cNvPr id="212" name="Google Shape;212;p5"/>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5"/>
            <p:cNvGrpSpPr/>
            <p:nvPr/>
          </p:nvGrpSpPr>
          <p:grpSpPr>
            <a:xfrm>
              <a:off x="818425" y="1334150"/>
              <a:ext cx="925100" cy="1370950"/>
              <a:chOff x="3112200" y="1334150"/>
              <a:chExt cx="925100" cy="1370950"/>
            </a:xfrm>
          </p:grpSpPr>
          <p:sp>
            <p:nvSpPr>
              <p:cNvPr id="214" name="Google Shape;214;p5"/>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5"/>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5"/>
            <p:cNvGrpSpPr/>
            <p:nvPr/>
          </p:nvGrpSpPr>
          <p:grpSpPr>
            <a:xfrm>
              <a:off x="1583150" y="1350000"/>
              <a:ext cx="216775" cy="269625"/>
              <a:chOff x="3876925" y="1350000"/>
              <a:chExt cx="216775" cy="269625"/>
            </a:xfrm>
          </p:grpSpPr>
          <p:sp>
            <p:nvSpPr>
              <p:cNvPr id="235" name="Google Shape;235;p5"/>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5"/>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5"/>
            <p:cNvGrpSpPr/>
            <p:nvPr/>
          </p:nvGrpSpPr>
          <p:grpSpPr>
            <a:xfrm>
              <a:off x="1863325" y="2900650"/>
              <a:ext cx="206200" cy="244975"/>
              <a:chOff x="4157100" y="2900650"/>
              <a:chExt cx="206200" cy="244975"/>
            </a:xfrm>
          </p:grpSpPr>
          <p:sp>
            <p:nvSpPr>
              <p:cNvPr id="245" name="Google Shape;245;p5"/>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5"/>
            <p:cNvGrpSpPr/>
            <p:nvPr/>
          </p:nvGrpSpPr>
          <p:grpSpPr>
            <a:xfrm>
              <a:off x="1923250" y="773800"/>
              <a:ext cx="290750" cy="361250"/>
              <a:chOff x="4217025" y="773800"/>
              <a:chExt cx="290750" cy="361250"/>
            </a:xfrm>
          </p:grpSpPr>
          <p:sp>
            <p:nvSpPr>
              <p:cNvPr id="249" name="Google Shape;24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5"/>
            <p:cNvGrpSpPr/>
            <p:nvPr/>
          </p:nvGrpSpPr>
          <p:grpSpPr>
            <a:xfrm>
              <a:off x="959375" y="2320925"/>
              <a:ext cx="149800" cy="299575"/>
              <a:chOff x="3253150" y="2320925"/>
              <a:chExt cx="149800" cy="299575"/>
            </a:xfrm>
          </p:grpSpPr>
          <p:sp>
            <p:nvSpPr>
              <p:cNvPr id="253" name="Google Shape;253;p5"/>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5"/>
            <p:cNvGrpSpPr/>
            <p:nvPr/>
          </p:nvGrpSpPr>
          <p:grpSpPr>
            <a:xfrm>
              <a:off x="1193750" y="3986125"/>
              <a:ext cx="766525" cy="1452000"/>
              <a:chOff x="3487525" y="3986125"/>
              <a:chExt cx="766525" cy="1452000"/>
            </a:xfrm>
          </p:grpSpPr>
          <p:sp>
            <p:nvSpPr>
              <p:cNvPr id="256" name="Google Shape;256;p5"/>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5"/>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5"/>
            <p:cNvGrpSpPr/>
            <p:nvPr/>
          </p:nvGrpSpPr>
          <p:grpSpPr>
            <a:xfrm>
              <a:off x="1216650" y="5036325"/>
              <a:ext cx="169175" cy="269650"/>
              <a:chOff x="3510425" y="5036325"/>
              <a:chExt cx="169175" cy="269650"/>
            </a:xfrm>
          </p:grpSpPr>
          <p:sp>
            <p:nvSpPr>
              <p:cNvPr id="264" name="Google Shape;264;p5"/>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 name="Google Shape;268;p5"/>
          <p:cNvGrpSpPr/>
          <p:nvPr/>
        </p:nvGrpSpPr>
        <p:grpSpPr>
          <a:xfrm rot="-9319279">
            <a:off x="452001" y="791962"/>
            <a:ext cx="291914" cy="362696"/>
            <a:chOff x="4217025" y="773800"/>
            <a:chExt cx="290750" cy="361250"/>
          </a:xfrm>
        </p:grpSpPr>
        <p:sp>
          <p:nvSpPr>
            <p:cNvPr id="269" name="Google Shape;26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3"/>
        <p:cNvGrpSpPr/>
        <p:nvPr/>
      </p:nvGrpSpPr>
      <p:grpSpPr>
        <a:xfrm>
          <a:off x="0" y="0"/>
          <a:ext cx="0" cy="0"/>
          <a:chOff x="0" y="0"/>
          <a:chExt cx="0" cy="0"/>
        </a:xfrm>
      </p:grpSpPr>
      <p:sp>
        <p:nvSpPr>
          <p:cNvPr id="274" name="Google Shape;274;p6"/>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5" name="Google Shape;275;p6"/>
          <p:cNvSpPr txBox="1">
            <a:spLocks noGrp="1"/>
          </p:cNvSpPr>
          <p:nvPr>
            <p:ph type="body" idx="1"/>
          </p:nvPr>
        </p:nvSpPr>
        <p:spPr>
          <a:xfrm>
            <a:off x="628975" y="1581150"/>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276" name="Google Shape;276;p6"/>
          <p:cNvSpPr txBox="1">
            <a:spLocks noGrp="1"/>
          </p:cNvSpPr>
          <p:nvPr>
            <p:ph type="body" idx="2"/>
          </p:nvPr>
        </p:nvSpPr>
        <p:spPr>
          <a:xfrm>
            <a:off x="3721633" y="1581150"/>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277" name="Google Shape;277;p6"/>
          <p:cNvGrpSpPr/>
          <p:nvPr/>
        </p:nvGrpSpPr>
        <p:grpSpPr>
          <a:xfrm>
            <a:off x="7108241" y="-58105"/>
            <a:ext cx="1401157" cy="5259705"/>
            <a:chOff x="818425" y="238125"/>
            <a:chExt cx="1395575" cy="5238750"/>
          </a:xfrm>
        </p:grpSpPr>
        <p:sp>
          <p:nvSpPr>
            <p:cNvPr id="278" name="Google Shape;278;p6"/>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6"/>
            <p:cNvGrpSpPr/>
            <p:nvPr/>
          </p:nvGrpSpPr>
          <p:grpSpPr>
            <a:xfrm>
              <a:off x="818425" y="1334150"/>
              <a:ext cx="925100" cy="1370950"/>
              <a:chOff x="3112200" y="1334150"/>
              <a:chExt cx="925100" cy="1370950"/>
            </a:xfrm>
          </p:grpSpPr>
          <p:sp>
            <p:nvSpPr>
              <p:cNvPr id="280" name="Google Shape;280;p6"/>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6"/>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6"/>
            <p:cNvGrpSpPr/>
            <p:nvPr/>
          </p:nvGrpSpPr>
          <p:grpSpPr>
            <a:xfrm>
              <a:off x="1583150" y="1350000"/>
              <a:ext cx="216775" cy="269625"/>
              <a:chOff x="3876925" y="1350000"/>
              <a:chExt cx="216775" cy="269625"/>
            </a:xfrm>
          </p:grpSpPr>
          <p:sp>
            <p:nvSpPr>
              <p:cNvPr id="301" name="Google Shape;301;p6"/>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6"/>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6"/>
            <p:cNvGrpSpPr/>
            <p:nvPr/>
          </p:nvGrpSpPr>
          <p:grpSpPr>
            <a:xfrm>
              <a:off x="1863325" y="2900650"/>
              <a:ext cx="206200" cy="244975"/>
              <a:chOff x="4157100" y="2900650"/>
              <a:chExt cx="206200" cy="244975"/>
            </a:xfrm>
          </p:grpSpPr>
          <p:sp>
            <p:nvSpPr>
              <p:cNvPr id="311" name="Google Shape;311;p6"/>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6"/>
            <p:cNvGrpSpPr/>
            <p:nvPr/>
          </p:nvGrpSpPr>
          <p:grpSpPr>
            <a:xfrm>
              <a:off x="1923250" y="773800"/>
              <a:ext cx="290750" cy="361250"/>
              <a:chOff x="4217025" y="773800"/>
              <a:chExt cx="290750" cy="361250"/>
            </a:xfrm>
          </p:grpSpPr>
          <p:sp>
            <p:nvSpPr>
              <p:cNvPr id="315" name="Google Shape;31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6"/>
            <p:cNvGrpSpPr/>
            <p:nvPr/>
          </p:nvGrpSpPr>
          <p:grpSpPr>
            <a:xfrm>
              <a:off x="959375" y="2320925"/>
              <a:ext cx="149800" cy="299575"/>
              <a:chOff x="3253150" y="2320925"/>
              <a:chExt cx="149800" cy="299575"/>
            </a:xfrm>
          </p:grpSpPr>
          <p:sp>
            <p:nvSpPr>
              <p:cNvPr id="319" name="Google Shape;319;p6"/>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6"/>
            <p:cNvGrpSpPr/>
            <p:nvPr/>
          </p:nvGrpSpPr>
          <p:grpSpPr>
            <a:xfrm>
              <a:off x="1193750" y="3986125"/>
              <a:ext cx="766525" cy="1452000"/>
              <a:chOff x="3487525" y="3986125"/>
              <a:chExt cx="766525" cy="1452000"/>
            </a:xfrm>
          </p:grpSpPr>
          <p:sp>
            <p:nvSpPr>
              <p:cNvPr id="322" name="Google Shape;322;p6"/>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6"/>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6"/>
            <p:cNvGrpSpPr/>
            <p:nvPr/>
          </p:nvGrpSpPr>
          <p:grpSpPr>
            <a:xfrm>
              <a:off x="1216650" y="5036325"/>
              <a:ext cx="169175" cy="269650"/>
              <a:chOff x="3510425" y="5036325"/>
              <a:chExt cx="169175" cy="269650"/>
            </a:xfrm>
          </p:grpSpPr>
          <p:sp>
            <p:nvSpPr>
              <p:cNvPr id="330" name="Google Shape;330;p6"/>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 name="Google Shape;334;p6"/>
          <p:cNvGrpSpPr/>
          <p:nvPr/>
        </p:nvGrpSpPr>
        <p:grpSpPr>
          <a:xfrm rot="-9319279">
            <a:off x="452001" y="791962"/>
            <a:ext cx="291914" cy="362696"/>
            <a:chOff x="4217025" y="773800"/>
            <a:chExt cx="290750" cy="361250"/>
          </a:xfrm>
        </p:grpSpPr>
        <p:sp>
          <p:nvSpPr>
            <p:cNvPr id="335" name="Google Shape;33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9"/>
        <p:cNvGrpSpPr/>
        <p:nvPr/>
      </p:nvGrpSpPr>
      <p:grpSpPr>
        <a:xfrm>
          <a:off x="0" y="0"/>
          <a:ext cx="0" cy="0"/>
          <a:chOff x="0" y="0"/>
          <a:chExt cx="0" cy="0"/>
        </a:xfrm>
      </p:grpSpPr>
      <p:sp>
        <p:nvSpPr>
          <p:cNvPr id="340" name="Google Shape;340;p7"/>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1" name="Google Shape;341;p7"/>
          <p:cNvSpPr txBox="1">
            <a:spLocks noGrp="1"/>
          </p:cNvSpPr>
          <p:nvPr>
            <p:ph type="body" idx="1"/>
          </p:nvPr>
        </p:nvSpPr>
        <p:spPr>
          <a:xfrm>
            <a:off x="628875"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2" name="Google Shape;342;p7"/>
          <p:cNvSpPr txBox="1">
            <a:spLocks noGrp="1"/>
          </p:cNvSpPr>
          <p:nvPr>
            <p:ph type="body" idx="2"/>
          </p:nvPr>
        </p:nvSpPr>
        <p:spPr>
          <a:xfrm>
            <a:off x="2665192"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3" name="Google Shape;343;p7"/>
          <p:cNvSpPr txBox="1">
            <a:spLocks noGrp="1"/>
          </p:cNvSpPr>
          <p:nvPr>
            <p:ph type="body" idx="3"/>
          </p:nvPr>
        </p:nvSpPr>
        <p:spPr>
          <a:xfrm>
            <a:off x="4701509"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grpSp>
        <p:nvGrpSpPr>
          <p:cNvPr id="344" name="Google Shape;344;p7"/>
          <p:cNvGrpSpPr/>
          <p:nvPr/>
        </p:nvGrpSpPr>
        <p:grpSpPr>
          <a:xfrm>
            <a:off x="7108241" y="-58105"/>
            <a:ext cx="1401157" cy="5259705"/>
            <a:chOff x="818425" y="238125"/>
            <a:chExt cx="1395575" cy="5238750"/>
          </a:xfrm>
        </p:grpSpPr>
        <p:sp>
          <p:nvSpPr>
            <p:cNvPr id="345" name="Google Shape;345;p7"/>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7"/>
            <p:cNvGrpSpPr/>
            <p:nvPr/>
          </p:nvGrpSpPr>
          <p:grpSpPr>
            <a:xfrm>
              <a:off x="818425" y="1334150"/>
              <a:ext cx="925100" cy="1370950"/>
              <a:chOff x="3112200" y="1334150"/>
              <a:chExt cx="925100" cy="1370950"/>
            </a:xfrm>
          </p:grpSpPr>
          <p:sp>
            <p:nvSpPr>
              <p:cNvPr id="347" name="Google Shape;347;p7"/>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7"/>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7"/>
            <p:cNvGrpSpPr/>
            <p:nvPr/>
          </p:nvGrpSpPr>
          <p:grpSpPr>
            <a:xfrm>
              <a:off x="1583150" y="1350000"/>
              <a:ext cx="216775" cy="269625"/>
              <a:chOff x="3876925" y="1350000"/>
              <a:chExt cx="216775" cy="269625"/>
            </a:xfrm>
          </p:grpSpPr>
          <p:sp>
            <p:nvSpPr>
              <p:cNvPr id="368" name="Google Shape;368;p7"/>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7"/>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7"/>
            <p:cNvGrpSpPr/>
            <p:nvPr/>
          </p:nvGrpSpPr>
          <p:grpSpPr>
            <a:xfrm>
              <a:off x="1863325" y="2900650"/>
              <a:ext cx="206200" cy="244975"/>
              <a:chOff x="4157100" y="2900650"/>
              <a:chExt cx="206200" cy="244975"/>
            </a:xfrm>
          </p:grpSpPr>
          <p:sp>
            <p:nvSpPr>
              <p:cNvPr id="378" name="Google Shape;378;p7"/>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7"/>
            <p:cNvGrpSpPr/>
            <p:nvPr/>
          </p:nvGrpSpPr>
          <p:grpSpPr>
            <a:xfrm>
              <a:off x="1923250" y="773800"/>
              <a:ext cx="290750" cy="361250"/>
              <a:chOff x="4217025" y="773800"/>
              <a:chExt cx="290750" cy="361250"/>
            </a:xfrm>
          </p:grpSpPr>
          <p:sp>
            <p:nvSpPr>
              <p:cNvPr id="382" name="Google Shape;38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7"/>
            <p:cNvGrpSpPr/>
            <p:nvPr/>
          </p:nvGrpSpPr>
          <p:grpSpPr>
            <a:xfrm>
              <a:off x="959375" y="2320925"/>
              <a:ext cx="149800" cy="299575"/>
              <a:chOff x="3253150" y="2320925"/>
              <a:chExt cx="149800" cy="299575"/>
            </a:xfrm>
          </p:grpSpPr>
          <p:sp>
            <p:nvSpPr>
              <p:cNvPr id="386" name="Google Shape;386;p7"/>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7"/>
            <p:cNvGrpSpPr/>
            <p:nvPr/>
          </p:nvGrpSpPr>
          <p:grpSpPr>
            <a:xfrm>
              <a:off x="1193750" y="3986125"/>
              <a:ext cx="766525" cy="1452000"/>
              <a:chOff x="3487525" y="3986125"/>
              <a:chExt cx="766525" cy="1452000"/>
            </a:xfrm>
          </p:grpSpPr>
          <p:sp>
            <p:nvSpPr>
              <p:cNvPr id="389" name="Google Shape;389;p7"/>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7"/>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7"/>
            <p:cNvGrpSpPr/>
            <p:nvPr/>
          </p:nvGrpSpPr>
          <p:grpSpPr>
            <a:xfrm>
              <a:off x="1216650" y="5036325"/>
              <a:ext cx="169175" cy="269650"/>
              <a:chOff x="3510425" y="5036325"/>
              <a:chExt cx="169175" cy="269650"/>
            </a:xfrm>
          </p:grpSpPr>
          <p:sp>
            <p:nvSpPr>
              <p:cNvPr id="397" name="Google Shape;397;p7"/>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7"/>
          <p:cNvGrpSpPr/>
          <p:nvPr/>
        </p:nvGrpSpPr>
        <p:grpSpPr>
          <a:xfrm rot="-9319279">
            <a:off x="452001" y="791962"/>
            <a:ext cx="291914" cy="362696"/>
            <a:chOff x="4217025" y="773800"/>
            <a:chExt cx="290750" cy="361250"/>
          </a:xfrm>
        </p:grpSpPr>
        <p:sp>
          <p:nvSpPr>
            <p:cNvPr id="402" name="Google Shape;40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6"/>
        <p:cNvGrpSpPr/>
        <p:nvPr/>
      </p:nvGrpSpPr>
      <p:grpSpPr>
        <a:xfrm>
          <a:off x="0" y="0"/>
          <a:ext cx="0" cy="0"/>
          <a:chOff x="0" y="0"/>
          <a:chExt cx="0" cy="0"/>
        </a:xfrm>
      </p:grpSpPr>
      <p:sp>
        <p:nvSpPr>
          <p:cNvPr id="407" name="Google Shape;407;p8"/>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408" name="Google Shape;408;p8"/>
          <p:cNvGrpSpPr/>
          <p:nvPr/>
        </p:nvGrpSpPr>
        <p:grpSpPr>
          <a:xfrm>
            <a:off x="7108241" y="-58105"/>
            <a:ext cx="1401157" cy="5259705"/>
            <a:chOff x="818425" y="238125"/>
            <a:chExt cx="1395575" cy="5238750"/>
          </a:xfrm>
        </p:grpSpPr>
        <p:sp>
          <p:nvSpPr>
            <p:cNvPr id="409" name="Google Shape;409;p8"/>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8"/>
            <p:cNvGrpSpPr/>
            <p:nvPr/>
          </p:nvGrpSpPr>
          <p:grpSpPr>
            <a:xfrm>
              <a:off x="818425" y="1334150"/>
              <a:ext cx="925100" cy="1370950"/>
              <a:chOff x="3112200" y="1334150"/>
              <a:chExt cx="925100" cy="1370950"/>
            </a:xfrm>
          </p:grpSpPr>
          <p:sp>
            <p:nvSpPr>
              <p:cNvPr id="411" name="Google Shape;411;p8"/>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8"/>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8"/>
            <p:cNvGrpSpPr/>
            <p:nvPr/>
          </p:nvGrpSpPr>
          <p:grpSpPr>
            <a:xfrm>
              <a:off x="1583150" y="1350000"/>
              <a:ext cx="216775" cy="269625"/>
              <a:chOff x="3876925" y="1350000"/>
              <a:chExt cx="216775" cy="269625"/>
            </a:xfrm>
          </p:grpSpPr>
          <p:sp>
            <p:nvSpPr>
              <p:cNvPr id="432" name="Google Shape;432;p8"/>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8"/>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8"/>
            <p:cNvGrpSpPr/>
            <p:nvPr/>
          </p:nvGrpSpPr>
          <p:grpSpPr>
            <a:xfrm>
              <a:off x="1863325" y="2900650"/>
              <a:ext cx="206200" cy="244975"/>
              <a:chOff x="4157100" y="2900650"/>
              <a:chExt cx="206200" cy="244975"/>
            </a:xfrm>
          </p:grpSpPr>
          <p:sp>
            <p:nvSpPr>
              <p:cNvPr id="442" name="Google Shape;442;p8"/>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8"/>
            <p:cNvGrpSpPr/>
            <p:nvPr/>
          </p:nvGrpSpPr>
          <p:grpSpPr>
            <a:xfrm>
              <a:off x="1923250" y="773800"/>
              <a:ext cx="290750" cy="361250"/>
              <a:chOff x="4217025" y="773800"/>
              <a:chExt cx="290750" cy="361250"/>
            </a:xfrm>
          </p:grpSpPr>
          <p:sp>
            <p:nvSpPr>
              <p:cNvPr id="446" name="Google Shape;44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8"/>
            <p:cNvGrpSpPr/>
            <p:nvPr/>
          </p:nvGrpSpPr>
          <p:grpSpPr>
            <a:xfrm>
              <a:off x="959375" y="2320925"/>
              <a:ext cx="149800" cy="299575"/>
              <a:chOff x="3253150" y="2320925"/>
              <a:chExt cx="149800" cy="299575"/>
            </a:xfrm>
          </p:grpSpPr>
          <p:sp>
            <p:nvSpPr>
              <p:cNvPr id="450" name="Google Shape;450;p8"/>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8"/>
            <p:cNvGrpSpPr/>
            <p:nvPr/>
          </p:nvGrpSpPr>
          <p:grpSpPr>
            <a:xfrm>
              <a:off x="1193750" y="3986125"/>
              <a:ext cx="766525" cy="1452000"/>
              <a:chOff x="3487525" y="3986125"/>
              <a:chExt cx="766525" cy="1452000"/>
            </a:xfrm>
          </p:grpSpPr>
          <p:sp>
            <p:nvSpPr>
              <p:cNvPr id="453" name="Google Shape;453;p8"/>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8"/>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8"/>
            <p:cNvGrpSpPr/>
            <p:nvPr/>
          </p:nvGrpSpPr>
          <p:grpSpPr>
            <a:xfrm>
              <a:off x="1216650" y="5036325"/>
              <a:ext cx="169175" cy="269650"/>
              <a:chOff x="3510425" y="5036325"/>
              <a:chExt cx="169175" cy="269650"/>
            </a:xfrm>
          </p:grpSpPr>
          <p:sp>
            <p:nvSpPr>
              <p:cNvPr id="461" name="Google Shape;461;p8"/>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5" name="Google Shape;465;p8"/>
          <p:cNvGrpSpPr/>
          <p:nvPr/>
        </p:nvGrpSpPr>
        <p:grpSpPr>
          <a:xfrm rot="-9319279">
            <a:off x="452001" y="791962"/>
            <a:ext cx="291914" cy="362696"/>
            <a:chOff x="4217025" y="773800"/>
            <a:chExt cx="290750" cy="361250"/>
          </a:xfrm>
        </p:grpSpPr>
        <p:sp>
          <p:nvSpPr>
            <p:cNvPr id="466" name="Google Shape;46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cSld name="TITLE_ONLY_1">
    <p:bg>
      <p:bgPr>
        <a:solidFill>
          <a:srgbClr val="D9D9D9"/>
        </a:solidFill>
        <a:effectLst/>
      </p:bgPr>
    </p:bg>
    <p:spTree>
      <p:nvGrpSpPr>
        <p:cNvPr id="1" name="Shape 470"/>
        <p:cNvGrpSpPr/>
        <p:nvPr/>
      </p:nvGrpSpPr>
      <p:grpSpPr>
        <a:xfrm>
          <a:off x="0" y="0"/>
          <a:ext cx="0" cy="0"/>
          <a:chOff x="0" y="0"/>
          <a:chExt cx="0" cy="0"/>
        </a:xfrm>
      </p:grpSpPr>
      <p:grpSp>
        <p:nvGrpSpPr>
          <p:cNvPr id="471" name="Google Shape;471;p9"/>
          <p:cNvGrpSpPr/>
          <p:nvPr/>
        </p:nvGrpSpPr>
        <p:grpSpPr>
          <a:xfrm>
            <a:off x="7964874" y="-76203"/>
            <a:ext cx="1026725" cy="3854148"/>
            <a:chOff x="818425" y="238125"/>
            <a:chExt cx="1395575" cy="5238750"/>
          </a:xfrm>
        </p:grpSpPr>
        <p:sp>
          <p:nvSpPr>
            <p:cNvPr id="472" name="Google Shape;472;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9"/>
            <p:cNvGrpSpPr/>
            <p:nvPr/>
          </p:nvGrpSpPr>
          <p:grpSpPr>
            <a:xfrm>
              <a:off x="818425" y="1334150"/>
              <a:ext cx="925100" cy="1370950"/>
              <a:chOff x="3112200" y="1334150"/>
              <a:chExt cx="925100" cy="1370950"/>
            </a:xfrm>
          </p:grpSpPr>
          <p:sp>
            <p:nvSpPr>
              <p:cNvPr id="474" name="Google Shape;474;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9"/>
            <p:cNvGrpSpPr/>
            <p:nvPr/>
          </p:nvGrpSpPr>
          <p:grpSpPr>
            <a:xfrm>
              <a:off x="1583150" y="1350000"/>
              <a:ext cx="216775" cy="269625"/>
              <a:chOff x="3876925" y="1350000"/>
              <a:chExt cx="216775" cy="269625"/>
            </a:xfrm>
          </p:grpSpPr>
          <p:sp>
            <p:nvSpPr>
              <p:cNvPr id="495" name="Google Shape;495;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9"/>
            <p:cNvGrpSpPr/>
            <p:nvPr/>
          </p:nvGrpSpPr>
          <p:grpSpPr>
            <a:xfrm>
              <a:off x="1863325" y="2900650"/>
              <a:ext cx="206200" cy="244975"/>
              <a:chOff x="4157100" y="2900650"/>
              <a:chExt cx="206200" cy="244975"/>
            </a:xfrm>
          </p:grpSpPr>
          <p:sp>
            <p:nvSpPr>
              <p:cNvPr id="505" name="Google Shape;505;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9"/>
            <p:cNvGrpSpPr/>
            <p:nvPr/>
          </p:nvGrpSpPr>
          <p:grpSpPr>
            <a:xfrm>
              <a:off x="1923250" y="773800"/>
              <a:ext cx="290750" cy="361250"/>
              <a:chOff x="4217025" y="773800"/>
              <a:chExt cx="290750" cy="361250"/>
            </a:xfrm>
          </p:grpSpPr>
          <p:sp>
            <p:nvSpPr>
              <p:cNvPr id="509" name="Google Shape;509;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9"/>
            <p:cNvGrpSpPr/>
            <p:nvPr/>
          </p:nvGrpSpPr>
          <p:grpSpPr>
            <a:xfrm>
              <a:off x="959375" y="2320925"/>
              <a:ext cx="149800" cy="299575"/>
              <a:chOff x="3253150" y="2320925"/>
              <a:chExt cx="149800" cy="299575"/>
            </a:xfrm>
          </p:grpSpPr>
          <p:sp>
            <p:nvSpPr>
              <p:cNvPr id="513" name="Google Shape;513;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9"/>
            <p:cNvGrpSpPr/>
            <p:nvPr/>
          </p:nvGrpSpPr>
          <p:grpSpPr>
            <a:xfrm>
              <a:off x="1193750" y="3986125"/>
              <a:ext cx="766525" cy="1452000"/>
              <a:chOff x="3487525" y="3986125"/>
              <a:chExt cx="766525" cy="1452000"/>
            </a:xfrm>
          </p:grpSpPr>
          <p:sp>
            <p:nvSpPr>
              <p:cNvPr id="516" name="Google Shape;516;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9"/>
            <p:cNvGrpSpPr/>
            <p:nvPr/>
          </p:nvGrpSpPr>
          <p:grpSpPr>
            <a:xfrm>
              <a:off x="1216650" y="5036325"/>
              <a:ext cx="169175" cy="269650"/>
              <a:chOff x="3510425" y="5036325"/>
              <a:chExt cx="169175" cy="269650"/>
            </a:xfrm>
          </p:grpSpPr>
          <p:sp>
            <p:nvSpPr>
              <p:cNvPr id="524" name="Google Shape;524;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8" name="Google Shape;528;p9"/>
          <p:cNvGrpSpPr/>
          <p:nvPr/>
        </p:nvGrpSpPr>
        <p:grpSpPr>
          <a:xfrm rot="10800000">
            <a:off x="152399" y="1365547"/>
            <a:ext cx="1026725" cy="3854148"/>
            <a:chOff x="818425" y="238125"/>
            <a:chExt cx="1395575" cy="5238750"/>
          </a:xfrm>
        </p:grpSpPr>
        <p:sp>
          <p:nvSpPr>
            <p:cNvPr id="529" name="Google Shape;529;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9"/>
            <p:cNvGrpSpPr/>
            <p:nvPr/>
          </p:nvGrpSpPr>
          <p:grpSpPr>
            <a:xfrm>
              <a:off x="818425" y="1334150"/>
              <a:ext cx="925100" cy="1370950"/>
              <a:chOff x="3112200" y="1334150"/>
              <a:chExt cx="925100" cy="1370950"/>
            </a:xfrm>
          </p:grpSpPr>
          <p:sp>
            <p:nvSpPr>
              <p:cNvPr id="531" name="Google Shape;531;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9"/>
            <p:cNvGrpSpPr/>
            <p:nvPr/>
          </p:nvGrpSpPr>
          <p:grpSpPr>
            <a:xfrm>
              <a:off x="1583150" y="1350000"/>
              <a:ext cx="216775" cy="269625"/>
              <a:chOff x="3876925" y="1350000"/>
              <a:chExt cx="216775" cy="269625"/>
            </a:xfrm>
          </p:grpSpPr>
          <p:sp>
            <p:nvSpPr>
              <p:cNvPr id="552" name="Google Shape;552;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9"/>
            <p:cNvGrpSpPr/>
            <p:nvPr/>
          </p:nvGrpSpPr>
          <p:grpSpPr>
            <a:xfrm>
              <a:off x="1863325" y="2900650"/>
              <a:ext cx="206200" cy="244975"/>
              <a:chOff x="4157100" y="2900650"/>
              <a:chExt cx="206200" cy="244975"/>
            </a:xfrm>
          </p:grpSpPr>
          <p:sp>
            <p:nvSpPr>
              <p:cNvPr id="562" name="Google Shape;562;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9"/>
            <p:cNvGrpSpPr/>
            <p:nvPr/>
          </p:nvGrpSpPr>
          <p:grpSpPr>
            <a:xfrm>
              <a:off x="1923250" y="773800"/>
              <a:ext cx="290750" cy="361250"/>
              <a:chOff x="4217025" y="773800"/>
              <a:chExt cx="290750" cy="361250"/>
            </a:xfrm>
          </p:grpSpPr>
          <p:sp>
            <p:nvSpPr>
              <p:cNvPr id="566" name="Google Shape;566;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9"/>
            <p:cNvGrpSpPr/>
            <p:nvPr/>
          </p:nvGrpSpPr>
          <p:grpSpPr>
            <a:xfrm>
              <a:off x="959375" y="2320925"/>
              <a:ext cx="149800" cy="299575"/>
              <a:chOff x="3253150" y="2320925"/>
              <a:chExt cx="149800" cy="299575"/>
            </a:xfrm>
          </p:grpSpPr>
          <p:sp>
            <p:nvSpPr>
              <p:cNvPr id="570" name="Google Shape;570;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9"/>
            <p:cNvGrpSpPr/>
            <p:nvPr/>
          </p:nvGrpSpPr>
          <p:grpSpPr>
            <a:xfrm>
              <a:off x="1193750" y="3986125"/>
              <a:ext cx="766525" cy="1452000"/>
              <a:chOff x="3487525" y="3986125"/>
              <a:chExt cx="766525" cy="1452000"/>
            </a:xfrm>
          </p:grpSpPr>
          <p:sp>
            <p:nvSpPr>
              <p:cNvPr id="573" name="Google Shape;573;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9"/>
            <p:cNvGrpSpPr/>
            <p:nvPr/>
          </p:nvGrpSpPr>
          <p:grpSpPr>
            <a:xfrm>
              <a:off x="1216650" y="5036325"/>
              <a:ext cx="169175" cy="269650"/>
              <a:chOff x="3510425" y="5036325"/>
              <a:chExt cx="169175" cy="269650"/>
            </a:xfrm>
          </p:grpSpPr>
          <p:sp>
            <p:nvSpPr>
              <p:cNvPr id="581" name="Google Shape;581;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5" name="Google Shape;585;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3"/>
        <p:cNvGrpSpPr/>
        <p:nvPr/>
      </p:nvGrpSpPr>
      <p:grpSpPr>
        <a:xfrm>
          <a:off x="0" y="0"/>
          <a:ext cx="0" cy="0"/>
          <a:chOff x="0" y="0"/>
          <a:chExt cx="0" cy="0"/>
        </a:xfrm>
      </p:grpSpPr>
      <p:grpSp>
        <p:nvGrpSpPr>
          <p:cNvPr id="604" name="Google Shape;604;p11"/>
          <p:cNvGrpSpPr/>
          <p:nvPr/>
        </p:nvGrpSpPr>
        <p:grpSpPr>
          <a:xfrm rot="131350">
            <a:off x="2426633" y="3882228"/>
            <a:ext cx="4290735" cy="1078616"/>
            <a:chOff x="2503650" y="3729893"/>
            <a:chExt cx="4290606" cy="1078583"/>
          </a:xfrm>
        </p:grpSpPr>
        <p:sp>
          <p:nvSpPr>
            <p:cNvPr id="605" name="Google Shape;605;p11"/>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11"/>
            <p:cNvGrpSpPr/>
            <p:nvPr/>
          </p:nvGrpSpPr>
          <p:grpSpPr>
            <a:xfrm rot="-4499919">
              <a:off x="5164310" y="3568656"/>
              <a:ext cx="736195" cy="1394547"/>
              <a:chOff x="3487525" y="3986125"/>
              <a:chExt cx="766525" cy="1452000"/>
            </a:xfrm>
          </p:grpSpPr>
          <p:sp>
            <p:nvSpPr>
              <p:cNvPr id="608" name="Google Shape;608;p11"/>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11"/>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11"/>
            <p:cNvGrpSpPr/>
            <p:nvPr/>
          </p:nvGrpSpPr>
          <p:grpSpPr>
            <a:xfrm rot="4061973">
              <a:off x="4591314" y="4522570"/>
              <a:ext cx="150793" cy="179149"/>
              <a:chOff x="4157100" y="2900650"/>
              <a:chExt cx="206200" cy="244975"/>
            </a:xfrm>
          </p:grpSpPr>
          <p:sp>
            <p:nvSpPr>
              <p:cNvPr id="615" name="Google Shape;615;p11"/>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8" name="Google Shape;618;p11"/>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975" y="586975"/>
            <a:ext cx="600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1pPr>
            <a:lvl2pPr lvl="1">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2pPr>
            <a:lvl3pPr lvl="2">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3pPr>
            <a:lvl4pPr lvl="3">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4pPr>
            <a:lvl5pPr lvl="4">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5pPr>
            <a:lvl6pPr lvl="5">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6pPr>
            <a:lvl7pPr lvl="6">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7pPr>
            <a:lvl8pPr lvl="7">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8pPr>
            <a:lvl9pPr lvl="8">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9pPr>
          </a:lstStyle>
          <a:p>
            <a:endParaRPr/>
          </a:p>
        </p:txBody>
      </p:sp>
      <p:sp>
        <p:nvSpPr>
          <p:cNvPr id="7" name="Google Shape;7;p1"/>
          <p:cNvSpPr txBox="1">
            <a:spLocks noGrp="1"/>
          </p:cNvSpPr>
          <p:nvPr>
            <p:ph type="body" idx="1"/>
          </p:nvPr>
        </p:nvSpPr>
        <p:spPr>
          <a:xfrm>
            <a:off x="628975" y="1504950"/>
            <a:ext cx="6009600" cy="30807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chemeClr val="accent2"/>
              </a:buClr>
              <a:buSzPts val="1400"/>
              <a:buFont typeface="Neuton"/>
              <a:buChar char="✢"/>
              <a:defRPr sz="2400">
                <a:solidFill>
                  <a:schemeClr val="dk1"/>
                </a:solidFill>
                <a:latin typeface="Neuton"/>
                <a:ea typeface="Neuton"/>
                <a:cs typeface="Neuton"/>
                <a:sym typeface="Neuton"/>
              </a:defRPr>
            </a:lvl1pPr>
            <a:lvl2pPr marL="914400" lvl="1"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2pPr>
            <a:lvl3pPr marL="1371600" lvl="2"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3pPr>
            <a:lvl4pPr marL="1828800" lvl="3"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4pPr>
            <a:lvl5pPr marL="2286000" lvl="4"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5pPr>
            <a:lvl6pPr marL="2743200" lvl="5"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6pPr>
            <a:lvl7pPr marL="3200400" lvl="6"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7pPr>
            <a:lvl8pPr marL="3657600" lvl="7"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8pPr>
            <a:lvl9pPr marL="4114800" lvl="8"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chemeClr val="dk2"/>
                </a:solidFill>
                <a:latin typeface="Neuton"/>
                <a:ea typeface="Neuton"/>
                <a:cs typeface="Neuton"/>
                <a:sym typeface="Neuton"/>
              </a:defRPr>
            </a:lvl1pPr>
            <a:lvl2pPr lvl="1" algn="r">
              <a:buNone/>
              <a:defRPr sz="1200">
                <a:solidFill>
                  <a:schemeClr val="dk2"/>
                </a:solidFill>
                <a:latin typeface="Neuton"/>
                <a:ea typeface="Neuton"/>
                <a:cs typeface="Neuton"/>
                <a:sym typeface="Neuton"/>
              </a:defRPr>
            </a:lvl2pPr>
            <a:lvl3pPr lvl="2" algn="r">
              <a:buNone/>
              <a:defRPr sz="1200">
                <a:solidFill>
                  <a:schemeClr val="dk2"/>
                </a:solidFill>
                <a:latin typeface="Neuton"/>
                <a:ea typeface="Neuton"/>
                <a:cs typeface="Neuton"/>
                <a:sym typeface="Neuton"/>
              </a:defRPr>
            </a:lvl3pPr>
            <a:lvl4pPr lvl="3" algn="r">
              <a:buNone/>
              <a:defRPr sz="1200">
                <a:solidFill>
                  <a:schemeClr val="dk2"/>
                </a:solidFill>
                <a:latin typeface="Neuton"/>
                <a:ea typeface="Neuton"/>
                <a:cs typeface="Neuton"/>
                <a:sym typeface="Neuton"/>
              </a:defRPr>
            </a:lvl4pPr>
            <a:lvl5pPr lvl="4" algn="r">
              <a:buNone/>
              <a:defRPr sz="1200">
                <a:solidFill>
                  <a:schemeClr val="dk2"/>
                </a:solidFill>
                <a:latin typeface="Neuton"/>
                <a:ea typeface="Neuton"/>
                <a:cs typeface="Neuton"/>
                <a:sym typeface="Neuton"/>
              </a:defRPr>
            </a:lvl5pPr>
            <a:lvl6pPr lvl="5" algn="r">
              <a:buNone/>
              <a:defRPr sz="1200">
                <a:solidFill>
                  <a:schemeClr val="dk2"/>
                </a:solidFill>
                <a:latin typeface="Neuton"/>
                <a:ea typeface="Neuton"/>
                <a:cs typeface="Neuton"/>
                <a:sym typeface="Neuton"/>
              </a:defRPr>
            </a:lvl6pPr>
            <a:lvl7pPr lvl="6" algn="r">
              <a:buNone/>
              <a:defRPr sz="1200">
                <a:solidFill>
                  <a:schemeClr val="dk2"/>
                </a:solidFill>
                <a:latin typeface="Neuton"/>
                <a:ea typeface="Neuton"/>
                <a:cs typeface="Neuton"/>
                <a:sym typeface="Neuton"/>
              </a:defRPr>
            </a:lvl7pPr>
            <a:lvl8pPr lvl="7" algn="r">
              <a:buNone/>
              <a:defRPr sz="1200">
                <a:solidFill>
                  <a:schemeClr val="dk2"/>
                </a:solidFill>
                <a:latin typeface="Neuton"/>
                <a:ea typeface="Neuton"/>
                <a:cs typeface="Neuton"/>
                <a:sym typeface="Neuton"/>
              </a:defRPr>
            </a:lvl8pPr>
            <a:lvl9pPr lvl="8" algn="r">
              <a:buNone/>
              <a:defRPr sz="1200">
                <a:solidFill>
                  <a:schemeClr val="dk2"/>
                </a:solidFill>
                <a:latin typeface="Neuton"/>
                <a:ea typeface="Neuton"/>
                <a:cs typeface="Neuton"/>
                <a:sym typeface="Neuto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60" r:id="rId11"/>
    <p:sldLayoutId id="2147483661"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6"/>
          <p:cNvSpPr txBox="1">
            <a:spLocks noGrp="1"/>
          </p:cNvSpPr>
          <p:nvPr>
            <p:ph type="ctrTitle"/>
          </p:nvPr>
        </p:nvSpPr>
        <p:spPr>
          <a:xfrm>
            <a:off x="451867" y="2150203"/>
            <a:ext cx="6409850" cy="987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a:latin typeface="Neuton"/>
                <a:ea typeface="Neuton"/>
                <a:cs typeface="Neuton"/>
                <a:sym typeface="Neuton"/>
              </a:rPr>
              <a:t>Unit 2</a:t>
            </a:r>
          </a:p>
          <a:p>
            <a:pPr marL="0" lvl="0" indent="0" algn="l" rtl="0">
              <a:spcBef>
                <a:spcPts val="0"/>
              </a:spcBef>
              <a:spcAft>
                <a:spcPts val="0"/>
              </a:spcAft>
              <a:buNone/>
            </a:pPr>
            <a:r>
              <a:rPr lang="en" sz="6000" dirty="0"/>
              <a:t>T</a:t>
            </a:r>
            <a:r>
              <a:rPr lang="en-US" sz="6000" dirty="0"/>
              <a:t>r</a:t>
            </a:r>
            <a:r>
              <a:rPr lang="en" sz="6000" dirty="0"/>
              <a:t>aditions and Cultures</a:t>
            </a:r>
            <a:endParaRPr sz="6000" dirty="0"/>
          </a:p>
        </p:txBody>
      </p:sp>
      <p:sp>
        <p:nvSpPr>
          <p:cNvPr id="662" name="Google Shape;662;p16"/>
          <p:cNvSpPr txBox="1">
            <a:spLocks noGrp="1"/>
          </p:cNvSpPr>
          <p:nvPr>
            <p:ph type="subTitle" idx="1"/>
          </p:nvPr>
        </p:nvSpPr>
        <p:spPr>
          <a:xfrm>
            <a:off x="905350" y="3818476"/>
            <a:ext cx="5154000" cy="6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start with the first set of slides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1"/>
                                        </p:tgtEl>
                                        <p:attrNameLst>
                                          <p:attrName>style.visibility</p:attrName>
                                        </p:attrNameLst>
                                      </p:cBhvr>
                                      <p:to>
                                        <p:strVal val="visible"/>
                                      </p:to>
                                    </p:set>
                                    <p:animEffect transition="in" filter="barn(inVertical)">
                                      <p:cBhvr>
                                        <p:cTn id="7" dur="500"/>
                                        <p:tgtEl>
                                          <p:spTgt spid="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20"/>
          <p:cNvSpPr txBox="1">
            <a:spLocks noGrp="1"/>
          </p:cNvSpPr>
          <p:nvPr>
            <p:ph type="body" idx="1"/>
          </p:nvPr>
        </p:nvSpPr>
        <p:spPr>
          <a:xfrm>
            <a:off x="504593" y="-129632"/>
            <a:ext cx="6953250" cy="4629150"/>
          </a:xfrm>
          <a:prstGeom prst="rect">
            <a:avLst/>
          </a:prstGeom>
        </p:spPr>
        <p:txBody>
          <a:bodyPr spcFirstLastPara="1" wrap="square" lIns="91425" tIns="91425" rIns="91425" bIns="91425" anchor="t" anchorCtr="0">
            <a:noAutofit/>
          </a:bodyPr>
          <a:lstStyle/>
          <a:p>
            <a:pPr marL="0" lvl="0" indent="0" algn="just">
              <a:buNone/>
            </a:pPr>
            <a:r>
              <a:rPr lang="en-US" sz="3200" dirty="0"/>
              <a:t>The United States is sometimes described as a "melting pot" in which different cultures have contributed their own distinct "flavors" to American culture. Just as cultures from around the world have influenced American culture, today American culture influences the world. </a:t>
            </a:r>
            <a:endParaRPr lang="en-US" sz="3200" dirty="0" smtClean="0"/>
          </a:p>
          <a:p>
            <a:pPr marL="0" lvl="0" indent="0" algn="just">
              <a:buNone/>
            </a:pPr>
            <a:r>
              <a:rPr lang="en-US" sz="3200" dirty="0" smtClean="0"/>
              <a:t>The </a:t>
            </a:r>
            <a:r>
              <a:rPr lang="en-US" sz="3200" dirty="0"/>
              <a:t>term Western culture often refers broadly to the cultures of the United States and Europe.</a:t>
            </a:r>
            <a:endParaRPr sz="3200" dirty="0"/>
          </a:p>
        </p:txBody>
      </p:sp>
      <p:sp>
        <p:nvSpPr>
          <p:cNvPr id="692" name="Google Shape;692;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9">
                                            <p:txEl>
                                              <p:pRg st="0" end="0"/>
                                            </p:txEl>
                                          </p:spTgt>
                                        </p:tgtEl>
                                        <p:attrNameLst>
                                          <p:attrName>style.visibility</p:attrName>
                                        </p:attrNameLst>
                                      </p:cBhvr>
                                      <p:to>
                                        <p:strVal val="visible"/>
                                      </p:to>
                                    </p:set>
                                    <p:anim calcmode="lin" valueType="num">
                                      <p:cBhvr additive="base">
                                        <p:cTn id="7" dur="500" fill="hold"/>
                                        <p:tgtEl>
                                          <p:spTgt spid="6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9">
                                            <p:txEl>
                                              <p:pRg st="1" end="1"/>
                                            </p:txEl>
                                          </p:spTgt>
                                        </p:tgtEl>
                                        <p:attrNameLst>
                                          <p:attrName>style.visibility</p:attrName>
                                        </p:attrNameLst>
                                      </p:cBhvr>
                                      <p:to>
                                        <p:strVal val="visible"/>
                                      </p:to>
                                    </p:set>
                                    <p:anim calcmode="lin" valueType="num">
                                      <p:cBhvr additive="base">
                                        <p:cTn id="13" dur="500" fill="hold"/>
                                        <p:tgtEl>
                                          <p:spTgt spid="6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21"/>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p>
        </p:txBody>
      </p:sp>
      <p:sp>
        <p:nvSpPr>
          <p:cNvPr id="698" name="Google Shape;698;p21"/>
          <p:cNvSpPr txBox="1">
            <a:spLocks noGrp="1"/>
          </p:cNvSpPr>
          <p:nvPr>
            <p:ph type="body" idx="1"/>
          </p:nvPr>
        </p:nvSpPr>
        <p:spPr>
          <a:xfrm>
            <a:off x="228600" y="1"/>
            <a:ext cx="7029450" cy="4991100"/>
          </a:xfrm>
          <a:prstGeom prst="rect">
            <a:avLst/>
          </a:prstGeom>
        </p:spPr>
        <p:txBody>
          <a:bodyPr spcFirstLastPara="1" wrap="square" lIns="91425" tIns="91425" rIns="91425" bIns="91425" anchor="t" anchorCtr="0">
            <a:noAutofit/>
          </a:bodyPr>
          <a:lstStyle/>
          <a:p>
            <a:pPr marL="0" lvl="0" indent="0" algn="just">
              <a:buNone/>
            </a:pPr>
            <a:r>
              <a:rPr lang="en-US" sz="3200" dirty="0"/>
              <a:t>The way people "melt" in the United States differs. "Different groups of immigrants integrate in different ways," De Rossi told Live Science. "For example, in the United States, Catholic Spanish-speaking communities might keep their language and other cultural family traditions, but are integrated in the urban community and have embraced the American way of life in many other ways."</a:t>
            </a:r>
            <a:endParaRPr sz="3200" dirty="0"/>
          </a:p>
        </p:txBody>
      </p:sp>
      <p:sp>
        <p:nvSpPr>
          <p:cNvPr id="701" name="Google Shape;70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8">
                                            <p:txEl>
                                              <p:pRg st="0" end="0"/>
                                            </p:txEl>
                                          </p:spTgt>
                                        </p:tgtEl>
                                        <p:attrNameLst>
                                          <p:attrName>style.visibility</p:attrName>
                                        </p:attrNameLst>
                                      </p:cBhvr>
                                      <p:to>
                                        <p:strVal val="visible"/>
                                      </p:to>
                                    </p:set>
                                    <p:anim calcmode="lin" valueType="num">
                                      <p:cBhvr additive="base">
                                        <p:cTn id="7" dur="500" fill="hold"/>
                                        <p:tgtEl>
                                          <p:spTgt spid="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89647" y="256259"/>
          <a:ext cx="320040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59488" y="-85756"/>
            <a:ext cx="7612912" cy="857250"/>
          </a:xfrm>
        </p:spPr>
        <p:txBody>
          <a:bodyPr/>
          <a:lstStyle/>
          <a:p>
            <a:r>
              <a:rPr lang="en-US" dirty="0"/>
              <a:t>DIVERSITY</a:t>
            </a:r>
          </a:p>
        </p:txBody>
      </p:sp>
      <p:sp>
        <p:nvSpPr>
          <p:cNvPr id="5" name="Right Arrow 4"/>
          <p:cNvSpPr/>
          <p:nvPr/>
        </p:nvSpPr>
        <p:spPr>
          <a:xfrm>
            <a:off x="4029075" y="1121970"/>
            <a:ext cx="91440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TextBox 5"/>
          <p:cNvSpPr txBox="1"/>
          <p:nvPr/>
        </p:nvSpPr>
        <p:spPr>
          <a:xfrm>
            <a:off x="4943475" y="920983"/>
            <a:ext cx="3615734" cy="1015663"/>
          </a:xfrm>
          <a:prstGeom prst="rect">
            <a:avLst/>
          </a:prstGeom>
          <a:solidFill>
            <a:schemeClr val="accent1">
              <a:lumMod val="60000"/>
              <a:lumOff val="40000"/>
            </a:schemeClr>
          </a:solidFill>
        </p:spPr>
        <p:txBody>
          <a:bodyPr wrap="square" rtlCol="0">
            <a:spAutoFit/>
          </a:bodyPr>
          <a:lstStyle/>
          <a:p>
            <a:r>
              <a:rPr lang="en-US" sz="3000" dirty="0"/>
              <a:t>Only a practical choice </a:t>
            </a:r>
          </a:p>
        </p:txBody>
      </p:sp>
      <p:sp>
        <p:nvSpPr>
          <p:cNvPr id="9" name="Right Arrow 8"/>
          <p:cNvSpPr/>
          <p:nvPr/>
        </p:nvSpPr>
        <p:spPr>
          <a:xfrm rot="5187772">
            <a:off x="6210972" y="1920533"/>
            <a:ext cx="34290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TextBox 9"/>
          <p:cNvSpPr txBox="1"/>
          <p:nvPr/>
        </p:nvSpPr>
        <p:spPr>
          <a:xfrm>
            <a:off x="4015628" y="2286734"/>
            <a:ext cx="5053944" cy="1938992"/>
          </a:xfrm>
          <a:prstGeom prst="rect">
            <a:avLst/>
          </a:prstGeom>
          <a:solidFill>
            <a:schemeClr val="accent1">
              <a:lumMod val="60000"/>
              <a:lumOff val="40000"/>
            </a:schemeClr>
          </a:solidFill>
        </p:spPr>
        <p:txBody>
          <a:bodyPr wrap="square" rtlCol="0">
            <a:spAutoFit/>
          </a:bodyPr>
          <a:lstStyle/>
          <a:p>
            <a:pPr marL="214313" indent="-214313">
              <a:buFontTx/>
              <a:buChar char="-"/>
            </a:pPr>
            <a:r>
              <a:rPr lang="en-US" sz="3000" dirty="0"/>
              <a:t>Accept diversity or pluralism </a:t>
            </a:r>
          </a:p>
          <a:p>
            <a:r>
              <a:rPr lang="en-US" sz="3000" dirty="0">
                <a:sym typeface="Wingdings" panose="05000000000000000000" pitchFamily="2" charset="2"/>
              </a:rPr>
              <a:t></a:t>
            </a:r>
            <a:r>
              <a:rPr lang="en-US" sz="3000" dirty="0"/>
              <a:t>Strength of the nation</a:t>
            </a:r>
          </a:p>
          <a:p>
            <a:pPr marL="214313" indent="-214313">
              <a:buFontTx/>
              <a:buChar char="-"/>
            </a:pPr>
            <a:r>
              <a:rPr lang="en-US" sz="3000" dirty="0"/>
              <a:t>Cultural pluralism </a:t>
            </a:r>
          </a:p>
        </p:txBody>
      </p:sp>
      <p:sp>
        <p:nvSpPr>
          <p:cNvPr id="12" name="Down Arrow 11"/>
          <p:cNvSpPr/>
          <p:nvPr/>
        </p:nvSpPr>
        <p:spPr>
          <a:xfrm>
            <a:off x="3028950" y="3919818"/>
            <a:ext cx="28575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5" name="TextBox 14"/>
          <p:cNvSpPr txBox="1"/>
          <p:nvPr/>
        </p:nvSpPr>
        <p:spPr>
          <a:xfrm>
            <a:off x="786809" y="4286250"/>
            <a:ext cx="6957016" cy="600164"/>
          </a:xfrm>
          <a:prstGeom prst="rect">
            <a:avLst/>
          </a:prstGeom>
          <a:solidFill>
            <a:schemeClr val="accent1">
              <a:lumMod val="60000"/>
              <a:lumOff val="40000"/>
            </a:schemeClr>
          </a:solidFill>
        </p:spPr>
        <p:txBody>
          <a:bodyPr wrap="square" rtlCol="0">
            <a:spAutoFit/>
          </a:bodyPr>
          <a:lstStyle/>
          <a:p>
            <a:r>
              <a:rPr lang="en-US" sz="3300" dirty="0"/>
              <a:t>Not a melting pot but a salad bowl </a:t>
            </a:r>
          </a:p>
        </p:txBody>
      </p:sp>
    </p:spTree>
    <p:extLst>
      <p:ext uri="{BB962C8B-B14F-4D97-AF65-F5344CB8AC3E}">
        <p14:creationId xmlns:p14="http://schemas.microsoft.com/office/powerpoint/2010/main" val="270053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9" grpId="0" animBg="1"/>
      <p:bldP spid="10" grpId="0" animBg="1"/>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7" name="Google Shape;707;p22"/>
          <p:cNvSpPr txBox="1">
            <a:spLocks noGrp="1"/>
          </p:cNvSpPr>
          <p:nvPr>
            <p:ph type="body" idx="1"/>
          </p:nvPr>
        </p:nvSpPr>
        <p:spPr>
          <a:xfrm>
            <a:off x="628974" y="1491950"/>
            <a:ext cx="4457375" cy="3255600"/>
          </a:xfrm>
          <a:prstGeom prst="rect">
            <a:avLst/>
          </a:prstGeom>
        </p:spPr>
        <p:txBody>
          <a:bodyPr spcFirstLastPara="1" wrap="square" lIns="91425" tIns="91425" rIns="91425" bIns="91425" anchor="t" anchorCtr="0">
            <a:noAutofit/>
          </a:bodyPr>
          <a:lstStyle/>
          <a:p>
            <a:pPr marL="0" lvl="0" indent="0" algn="just">
              <a:buNone/>
            </a:pPr>
            <a:r>
              <a:rPr lang="en-US" sz="2800" dirty="0"/>
              <a:t>The Northeast, South, Midwest, Southeast and Western regions of the United States all have distinct traditions and customs. Here is a brief overview of the culture of the United States.</a:t>
            </a:r>
            <a:endParaRPr sz="2800" dirty="0"/>
          </a:p>
        </p:txBody>
      </p:sp>
      <p:pic>
        <p:nvPicPr>
          <p:cNvPr id="708" name="Google Shape;708;p22" descr="photo-1428738982447-44768851a467.jpg"/>
          <p:cNvPicPr preferRelativeResize="0"/>
          <p:nvPr/>
        </p:nvPicPr>
        <p:blipFill rotWithShape="1">
          <a:blip r:embed="rId3">
            <a:alphaModFix/>
          </a:blip>
          <a:srcRect l="40840" r="21872"/>
          <a:stretch/>
        </p:blipFill>
        <p:spPr>
          <a:xfrm>
            <a:off x="5734475" y="0"/>
            <a:ext cx="3409500" cy="5143500"/>
          </a:xfrm>
          <a:prstGeom prst="rect">
            <a:avLst/>
          </a:prstGeom>
          <a:noFill/>
          <a:ln>
            <a:noFill/>
          </a:ln>
        </p:spPr>
      </p:pic>
      <p:sp>
        <p:nvSpPr>
          <p:cNvPr id="709" name="Google Shape;709;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13</a:t>
            </a:fld>
            <a:endParaRPr>
              <a:solidFill>
                <a:srgbClr val="FFFFFF"/>
              </a:solidFill>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7">
                                            <p:txEl>
                                              <p:pRg st="0" end="0"/>
                                            </p:txEl>
                                          </p:spTgt>
                                        </p:tgtEl>
                                        <p:attrNameLst>
                                          <p:attrName>style.visibility</p:attrName>
                                        </p:attrNameLst>
                                      </p:cBhvr>
                                      <p:to>
                                        <p:strVal val="visible"/>
                                      </p:to>
                                    </p:set>
                                    <p:anim calcmode="lin" valueType="num">
                                      <p:cBhvr additive="base">
                                        <p:cTn id="7" dur="500" fill="hold"/>
                                        <p:tgtEl>
                                          <p:spTgt spid="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35" y="540093"/>
            <a:ext cx="6009600" cy="952500"/>
          </a:xfrm>
        </p:spPr>
        <p:txBody>
          <a:bodyPr/>
          <a:lstStyle/>
          <a:p>
            <a:r>
              <a:rPr lang="en-US" sz="4000" dirty="0"/>
              <a:t>Understanding American Culture</a:t>
            </a:r>
          </a:p>
        </p:txBody>
      </p:sp>
      <p:sp>
        <p:nvSpPr>
          <p:cNvPr id="3" name="Text Placeholder 2"/>
          <p:cNvSpPr>
            <a:spLocks noGrp="1"/>
          </p:cNvSpPr>
          <p:nvPr>
            <p:ph type="body" idx="1"/>
          </p:nvPr>
        </p:nvSpPr>
        <p:spPr/>
        <p:txBody>
          <a:bodyPr/>
          <a:lstStyle/>
          <a:p>
            <a:r>
              <a:rPr lang="en-US" dirty="0"/>
              <a:t>Life in the United States</a:t>
            </a:r>
          </a:p>
          <a:p>
            <a:r>
              <a:rPr lang="en-US" dirty="0"/>
              <a:t>Two factors influence American life:</a:t>
            </a:r>
          </a:p>
          <a:p>
            <a:pPr marL="139700" indent="0">
              <a:buNone/>
            </a:pPr>
            <a:r>
              <a:rPr lang="en-US" dirty="0"/>
              <a:t> 	1. the immense size of the United State</a:t>
            </a:r>
          </a:p>
          <a:p>
            <a:pPr marL="139700" indent="0">
              <a:buNone/>
            </a:pPr>
            <a:r>
              <a:rPr lang="en-US" dirty="0"/>
              <a:t>  	2. the great ethnic diversity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9218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975" y="1"/>
            <a:ext cx="6009600" cy="857250"/>
          </a:xfrm>
        </p:spPr>
        <p:txBody>
          <a:bodyPr/>
          <a:lstStyle/>
          <a:p>
            <a:r>
              <a:rPr lang="en-US" dirty="0"/>
              <a:t>1. The immense size of the United States</a:t>
            </a:r>
          </a:p>
        </p:txBody>
      </p:sp>
      <p:sp>
        <p:nvSpPr>
          <p:cNvPr id="3" name="Text Placeholder 2"/>
          <p:cNvSpPr>
            <a:spLocks noGrp="1"/>
          </p:cNvSpPr>
          <p:nvPr>
            <p:ph type="body" idx="1"/>
          </p:nvPr>
        </p:nvSpPr>
        <p:spPr>
          <a:xfrm>
            <a:off x="266700" y="857251"/>
            <a:ext cx="7448550" cy="4133849"/>
          </a:xfrm>
        </p:spPr>
        <p:txBody>
          <a:bodyPr/>
          <a:lstStyle/>
          <a:p>
            <a:r>
              <a:rPr lang="en-US" dirty="0"/>
              <a:t>3.8 million square miles (9.8 million square kilometers)</a:t>
            </a:r>
          </a:p>
          <a:p>
            <a:r>
              <a:rPr lang="en-US" dirty="0"/>
              <a:t>Population: 308,745,538 (2010 census) , 328 million (2019)</a:t>
            </a:r>
          </a:p>
          <a:p>
            <a:r>
              <a:rPr lang="en-US" dirty="0"/>
              <a:t>For example: travel from New York to Los Angeles by car: 4or 5 days</a:t>
            </a:r>
          </a:p>
          <a:p>
            <a:r>
              <a:rPr lang="en-US" dirty="0"/>
              <a:t>In a day: Raining in Washington D.C, snowing in New York and Chicago, warm enough to swim in Miami</a:t>
            </a:r>
          </a:p>
          <a:p>
            <a:pPr marL="139700" indent="0">
              <a:buNone/>
            </a:pPr>
            <a:r>
              <a:rPr lang="en-US" dirty="0"/>
              <a:t>=&gt;  One factor affecting lifestyle in the US is the variety of climates. </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80893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975" y="1"/>
            <a:ext cx="6009600" cy="876300"/>
          </a:xfrm>
        </p:spPr>
        <p:txBody>
          <a:bodyPr/>
          <a:lstStyle/>
          <a:p>
            <a:r>
              <a:rPr lang="en-US" dirty="0"/>
              <a:t>2. The great ethnic diversity</a:t>
            </a:r>
          </a:p>
        </p:txBody>
      </p:sp>
      <p:sp>
        <p:nvSpPr>
          <p:cNvPr id="3" name="Text Placeholder 2"/>
          <p:cNvSpPr>
            <a:spLocks noGrp="1"/>
          </p:cNvSpPr>
          <p:nvPr>
            <p:ph type="body" idx="1"/>
          </p:nvPr>
        </p:nvSpPr>
        <p:spPr>
          <a:xfrm>
            <a:off x="304800" y="876301"/>
            <a:ext cx="7200899" cy="4057649"/>
          </a:xfrm>
        </p:spPr>
        <p:txBody>
          <a:bodyPr/>
          <a:lstStyle/>
          <a:p>
            <a:r>
              <a:rPr lang="en-US" dirty="0"/>
              <a:t>All Americans came from other countries- or their ancestor did ( except Native Americans- American Indians) like Spain, France, England</a:t>
            </a:r>
          </a:p>
          <a:p>
            <a:r>
              <a:rPr lang="en-US" dirty="0"/>
              <a:t>Some Native Americans/ American Indians have their own language, culture, tradition and even government)</a:t>
            </a:r>
          </a:p>
          <a:p>
            <a:r>
              <a:rPr lang="en-US" dirty="0"/>
              <a:t>From 1776- most immigrants came from northern Europe (England) =&gt; became the dominant traditional culture of the United States</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13082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3"/>
        <p:cNvGrpSpPr/>
        <p:nvPr/>
      </p:nvGrpSpPr>
      <p:grpSpPr>
        <a:xfrm>
          <a:off x="0" y="0"/>
          <a:ext cx="0" cy="0"/>
          <a:chOff x="0" y="0"/>
          <a:chExt cx="0" cy="0"/>
        </a:xfrm>
      </p:grpSpPr>
      <p:sp>
        <p:nvSpPr>
          <p:cNvPr id="714" name="Google Shape;714;p23"/>
          <p:cNvSpPr txBox="1">
            <a:spLocks noGrp="1"/>
          </p:cNvSpPr>
          <p:nvPr>
            <p:ph type="title" idx="4294967295"/>
          </p:nvPr>
        </p:nvSpPr>
        <p:spPr>
          <a:xfrm>
            <a:off x="1592400" y="3407675"/>
            <a:ext cx="4754100" cy="138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8800" b="0" dirty="0">
                <a:solidFill>
                  <a:srgbClr val="FFFFFF"/>
                </a:solidFill>
              </a:rPr>
              <a:t>Language</a:t>
            </a:r>
            <a:endParaRPr sz="8800" dirty="0">
              <a:solidFill>
                <a:srgbClr val="FFFFFF"/>
              </a:solidFill>
            </a:endParaRPr>
          </a:p>
        </p:txBody>
      </p:sp>
      <p:sp>
        <p:nvSpPr>
          <p:cNvPr id="715" name="Google Shape;71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24"/>
          <p:cNvSpPr txBox="1">
            <a:spLocks noGrp="1"/>
          </p:cNvSpPr>
          <p:nvPr>
            <p:ph type="title"/>
          </p:nvPr>
        </p:nvSpPr>
        <p:spPr>
          <a:xfrm>
            <a:off x="361950" y="-74427"/>
            <a:ext cx="7143750" cy="723014"/>
          </a:xfrm>
          <a:prstGeom prst="rect">
            <a:avLst/>
          </a:prstGeom>
        </p:spPr>
        <p:txBody>
          <a:bodyPr spcFirstLastPara="1" wrap="square" lIns="91425" tIns="91425" rIns="91425" bIns="91425" anchor="b" anchorCtr="0">
            <a:noAutofit/>
          </a:bodyPr>
          <a:lstStyle/>
          <a:p>
            <a:pPr lvl="0"/>
            <a:r>
              <a:rPr lang="en-US" dirty="0"/>
              <a:t>The bureau divides those languages into four categories</a:t>
            </a:r>
            <a:endParaRPr dirty="0"/>
          </a:p>
        </p:txBody>
      </p:sp>
      <p:sp>
        <p:nvSpPr>
          <p:cNvPr id="721" name="Google Shape;721;p24"/>
          <p:cNvSpPr/>
          <p:nvPr/>
        </p:nvSpPr>
        <p:spPr>
          <a:xfrm>
            <a:off x="0" y="1706529"/>
            <a:ext cx="1778614" cy="1691264"/>
          </a:xfrm>
          <a:prstGeom prst="ellipse">
            <a:avLst/>
          </a:prstGeom>
          <a:noFill/>
          <a:ln w="76200" cap="flat" cmpd="sng">
            <a:solidFill>
              <a:srgbClr val="93B77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666666"/>
                </a:solidFill>
                <a:latin typeface="Neuton"/>
                <a:ea typeface="Neuton"/>
                <a:cs typeface="Neuton"/>
                <a:sym typeface="Neuton"/>
              </a:rPr>
              <a:t>Spanish</a:t>
            </a:r>
            <a:endParaRPr sz="2800" dirty="0">
              <a:solidFill>
                <a:srgbClr val="666666"/>
              </a:solidFill>
              <a:latin typeface="Neuton"/>
              <a:ea typeface="Neuton"/>
              <a:cs typeface="Neuton"/>
              <a:sym typeface="Neuton"/>
            </a:endParaRPr>
          </a:p>
        </p:txBody>
      </p:sp>
      <p:sp>
        <p:nvSpPr>
          <p:cNvPr id="722" name="Google Shape;722;p24"/>
          <p:cNvSpPr/>
          <p:nvPr/>
        </p:nvSpPr>
        <p:spPr>
          <a:xfrm>
            <a:off x="5624929" y="839971"/>
            <a:ext cx="2931855" cy="2945219"/>
          </a:xfrm>
          <a:prstGeom prst="ellipse">
            <a:avLst/>
          </a:prstGeom>
          <a:noFill/>
          <a:ln w="76200" cap="flat" cmpd="sng">
            <a:solidFill>
              <a:srgbClr val="BDCC64"/>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000" dirty="0">
                <a:solidFill>
                  <a:srgbClr val="666666"/>
                </a:solidFill>
                <a:latin typeface="Neuton"/>
                <a:ea typeface="Neuton"/>
                <a:cs typeface="Neuton"/>
                <a:sym typeface="Neuton"/>
              </a:rPr>
              <a:t>all other languages: Hungarian, Arabic, Hebrew, languages of Africa and languages of native people of North, Central and South America. </a:t>
            </a:r>
            <a:endParaRPr sz="2000" dirty="0">
              <a:solidFill>
                <a:srgbClr val="666666"/>
              </a:solidFill>
              <a:latin typeface="Neuton"/>
              <a:ea typeface="Neuton"/>
              <a:cs typeface="Neuton"/>
              <a:sym typeface="Neuton"/>
            </a:endParaRPr>
          </a:p>
        </p:txBody>
      </p:sp>
      <p:sp>
        <p:nvSpPr>
          <p:cNvPr id="723" name="Google Shape;723;p24"/>
          <p:cNvSpPr/>
          <p:nvPr/>
        </p:nvSpPr>
        <p:spPr>
          <a:xfrm>
            <a:off x="3420974" y="1086674"/>
            <a:ext cx="2543891" cy="2531987"/>
          </a:xfrm>
          <a:prstGeom prst="ellipse">
            <a:avLst/>
          </a:prstGeom>
          <a:noFill/>
          <a:ln w="76200" cap="flat" cmpd="sng">
            <a:solidFill>
              <a:srgbClr val="97BFA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rgbClr val="666666"/>
                </a:solidFill>
                <a:latin typeface="Neuton"/>
                <a:ea typeface="Neuton"/>
                <a:cs typeface="Neuton"/>
                <a:sym typeface="Neuton"/>
              </a:rPr>
              <a:t>O</a:t>
            </a:r>
            <a:r>
              <a:rPr lang="en" sz="2000" dirty="0">
                <a:solidFill>
                  <a:srgbClr val="666666"/>
                </a:solidFill>
                <a:latin typeface="Neuton"/>
                <a:ea typeface="Neuton"/>
                <a:cs typeface="Neuton"/>
                <a:sym typeface="Neuton"/>
              </a:rPr>
              <a:t>ther Indo-European languages: German, Swedis, French, Italian, Russian, Polish. Hindi, Greek,…</a:t>
            </a:r>
            <a:endParaRPr sz="2000" dirty="0">
              <a:solidFill>
                <a:srgbClr val="666666"/>
              </a:solidFill>
              <a:latin typeface="Neuton"/>
              <a:ea typeface="Neuton"/>
              <a:cs typeface="Neuton"/>
              <a:sym typeface="Neuton"/>
            </a:endParaRPr>
          </a:p>
        </p:txBody>
      </p:sp>
      <p:sp>
        <p:nvSpPr>
          <p:cNvPr id="724" name="Google Shape;72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8" name="Google Shape;722;p24"/>
          <p:cNvSpPr/>
          <p:nvPr/>
        </p:nvSpPr>
        <p:spPr>
          <a:xfrm>
            <a:off x="1549644" y="1485661"/>
            <a:ext cx="2137144" cy="2133000"/>
          </a:xfrm>
          <a:prstGeom prst="ellipse">
            <a:avLst/>
          </a:prstGeom>
          <a:noFill/>
          <a:ln w="76200" cap="flat" cmpd="sng">
            <a:solidFill>
              <a:srgbClr val="BDCC6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rgbClr val="666666"/>
                </a:solidFill>
                <a:latin typeface="Neuton"/>
                <a:ea typeface="Neuton"/>
                <a:cs typeface="Neuton"/>
                <a:sym typeface="Neuton"/>
              </a:rPr>
              <a:t>Asian and Pacific Island languages: Chinese, Korean, Japanese, Thai,..</a:t>
            </a:r>
            <a:endParaRPr sz="1800" dirty="0">
              <a:solidFill>
                <a:srgbClr val="666666"/>
              </a:solidFill>
              <a:latin typeface="Neuton"/>
              <a:ea typeface="Neuton"/>
              <a:cs typeface="Neuton"/>
              <a:sym typeface="Neuto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0"/>
                                        </p:tgtEl>
                                        <p:attrNameLst>
                                          <p:attrName>style.visibility</p:attrName>
                                        </p:attrNameLst>
                                      </p:cBhvr>
                                      <p:to>
                                        <p:strVal val="visible"/>
                                      </p:to>
                                    </p:set>
                                    <p:anim calcmode="lin" valueType="num">
                                      <p:cBhvr additive="base">
                                        <p:cTn id="7" dur="500" fill="hold"/>
                                        <p:tgtEl>
                                          <p:spTgt spid="720"/>
                                        </p:tgtEl>
                                        <p:attrNameLst>
                                          <p:attrName>ppt_x</p:attrName>
                                        </p:attrNameLst>
                                      </p:cBhvr>
                                      <p:tavLst>
                                        <p:tav tm="0">
                                          <p:val>
                                            <p:strVal val="#ppt_x"/>
                                          </p:val>
                                        </p:tav>
                                        <p:tav tm="100000">
                                          <p:val>
                                            <p:strVal val="#ppt_x"/>
                                          </p:val>
                                        </p:tav>
                                      </p:tavLst>
                                    </p:anim>
                                    <p:anim calcmode="lin" valueType="num">
                                      <p:cBhvr additive="base">
                                        <p:cTn id="8" dur="500" fill="hold"/>
                                        <p:tgtEl>
                                          <p:spTgt spid="7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22"/>
                                        </p:tgtEl>
                                        <p:attrNameLst>
                                          <p:attrName>style.visibility</p:attrName>
                                        </p:attrNameLst>
                                      </p:cBhvr>
                                      <p:to>
                                        <p:strVal val="visible"/>
                                      </p:to>
                                    </p:set>
                                    <p:anim calcmode="lin" valueType="num">
                                      <p:cBhvr additive="base">
                                        <p:cTn id="27" dur="500" fill="hold"/>
                                        <p:tgtEl>
                                          <p:spTgt spid="722"/>
                                        </p:tgtEl>
                                        <p:attrNameLst>
                                          <p:attrName>ppt_x</p:attrName>
                                        </p:attrNameLst>
                                      </p:cBhvr>
                                      <p:tavLst>
                                        <p:tav tm="0">
                                          <p:val>
                                            <p:strVal val="#ppt_x"/>
                                          </p:val>
                                        </p:tav>
                                        <p:tav tm="100000">
                                          <p:val>
                                            <p:strVal val="#ppt_x"/>
                                          </p:val>
                                        </p:tav>
                                      </p:tavLst>
                                    </p:anim>
                                    <p:anim calcmode="lin" valueType="num">
                                      <p:cBhvr additive="base">
                                        <p:cTn id="28" dur="500" fill="hold"/>
                                        <p:tgtEl>
                                          <p:spTgt spid="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 grpId="0"/>
      <p:bldP spid="721" grpId="0" animBg="1"/>
      <p:bldP spid="722" grpId="0" animBg="1"/>
      <p:bldP spid="72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31" name="Google Shape;731;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4" name="Rectangle 3"/>
          <p:cNvSpPr/>
          <p:nvPr/>
        </p:nvSpPr>
        <p:spPr>
          <a:xfrm>
            <a:off x="349593" y="639798"/>
            <a:ext cx="6991350" cy="3970318"/>
          </a:xfrm>
          <a:prstGeom prst="rect">
            <a:avLst/>
          </a:prstGeom>
        </p:spPr>
        <p:txBody>
          <a:bodyPr wrap="square">
            <a:spAutoFit/>
          </a:bodyPr>
          <a:lstStyle/>
          <a:p>
            <a:pPr algn="just"/>
            <a:r>
              <a:rPr lang="en-US" sz="2100" dirty="0"/>
              <a:t>- There is no official language of the United States, according to the U.S. government. </a:t>
            </a:r>
          </a:p>
          <a:p>
            <a:pPr marL="342900" indent="-342900" algn="just">
              <a:buFontTx/>
              <a:buChar char="-"/>
            </a:pPr>
            <a:r>
              <a:rPr lang="en-US" sz="2100" dirty="0"/>
              <a:t>The most frequently spoken non-English languages are Spanish, Chinese, French and German. </a:t>
            </a:r>
          </a:p>
          <a:p>
            <a:pPr marL="342900" indent="-342900" algn="just">
              <a:buFontTx/>
              <a:buChar char="-"/>
            </a:pPr>
            <a:r>
              <a:rPr lang="en-US" sz="2100" dirty="0"/>
              <a:t>90% of the U.S. population speaks and understands at least some English, and most official business is conducted in English. </a:t>
            </a:r>
          </a:p>
          <a:p>
            <a:pPr marL="342900" indent="-342900" algn="just">
              <a:buFontTx/>
              <a:buChar char="-"/>
            </a:pPr>
            <a:r>
              <a:rPr lang="en-US" sz="2100" dirty="0"/>
              <a:t>Some states have official or preferred languages. For example, English and Hawaiian are the official languages in Hawaii. </a:t>
            </a:r>
          </a:p>
          <a:p>
            <a:pPr marL="342900" indent="-342900" algn="just">
              <a:buFontTx/>
              <a:buChar char="-"/>
            </a:pPr>
            <a:r>
              <a:rPr lang="en-US" sz="2100" dirty="0"/>
              <a:t>The Census Bureau estimates that more than 300 languages are spoken in the United States.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51"/>
        <p:cNvGrpSpPr/>
        <p:nvPr/>
      </p:nvGrpSpPr>
      <p:grpSpPr>
        <a:xfrm>
          <a:off x="0" y="0"/>
          <a:ext cx="0" cy="0"/>
          <a:chOff x="0" y="0"/>
          <a:chExt cx="0" cy="0"/>
        </a:xfrm>
      </p:grpSpPr>
      <p:pic>
        <p:nvPicPr>
          <p:cNvPr id="7152" name="Google Shape;7152;p41"/>
          <p:cNvPicPr preferRelativeResize="0"/>
          <p:nvPr/>
        </p:nvPicPr>
        <p:blipFill>
          <a:blip r:embed="rId3">
            <a:alphaModFix amt="35000"/>
          </a:blip>
          <a:stretch>
            <a:fillRect/>
          </a:stretch>
        </p:blipFill>
        <p:spPr>
          <a:xfrm>
            <a:off x="1441025" y="789501"/>
            <a:ext cx="6261950" cy="3312225"/>
          </a:xfrm>
          <a:prstGeom prst="rect">
            <a:avLst/>
          </a:prstGeom>
          <a:noFill/>
          <a:ln>
            <a:noFill/>
          </a:ln>
        </p:spPr>
      </p:pic>
      <p:sp>
        <p:nvSpPr>
          <p:cNvPr id="7154" name="Google Shape;7154;p41"/>
          <p:cNvSpPr/>
          <p:nvPr/>
        </p:nvSpPr>
        <p:spPr>
          <a:xfrm>
            <a:off x="3122150" y="2991250"/>
            <a:ext cx="5775" cy="7725"/>
          </a:xfrm>
          <a:custGeom>
            <a:avLst/>
            <a:gdLst/>
            <a:ahLst/>
            <a:cxnLst/>
            <a:rect l="l" t="t" r="r" b="b"/>
            <a:pathLst>
              <a:path w="231" h="309" extrusionOk="0">
                <a:moveTo>
                  <a:pt x="231" y="0"/>
                </a:moveTo>
                <a:lnTo>
                  <a:pt x="0" y="103"/>
                </a:lnTo>
                <a:lnTo>
                  <a:pt x="77" y="308"/>
                </a:lnTo>
                <a:lnTo>
                  <a:pt x="2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41"/>
          <p:cNvSpPr/>
          <p:nvPr/>
        </p:nvSpPr>
        <p:spPr>
          <a:xfrm>
            <a:off x="3471525" y="2989975"/>
            <a:ext cx="2575" cy="25"/>
          </a:xfrm>
          <a:custGeom>
            <a:avLst/>
            <a:gdLst/>
            <a:ahLst/>
            <a:cxnLst/>
            <a:rect l="l" t="t" r="r" b="b"/>
            <a:pathLst>
              <a:path w="103" h="1" extrusionOk="0">
                <a:moveTo>
                  <a:pt x="103" y="0"/>
                </a:moveTo>
                <a:lnTo>
                  <a:pt x="0" y="0"/>
                </a:lnTo>
                <a:cubicBezTo>
                  <a:pt x="52" y="0"/>
                  <a:pt x="7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41"/>
          <p:cNvSpPr/>
          <p:nvPr/>
        </p:nvSpPr>
        <p:spPr>
          <a:xfrm>
            <a:off x="3503575" y="3002800"/>
            <a:ext cx="1950" cy="650"/>
          </a:xfrm>
          <a:custGeom>
            <a:avLst/>
            <a:gdLst/>
            <a:ahLst/>
            <a:cxnLst/>
            <a:rect l="l" t="t" r="r" b="b"/>
            <a:pathLst>
              <a:path w="78" h="26" extrusionOk="0">
                <a:moveTo>
                  <a:pt x="77" y="0"/>
                </a:moveTo>
                <a:cubicBezTo>
                  <a:pt x="64" y="0"/>
                  <a:pt x="52" y="6"/>
                  <a:pt x="39" y="13"/>
                </a:cubicBezTo>
                <a:lnTo>
                  <a:pt x="77" y="0"/>
                </a:lnTo>
                <a:close/>
                <a:moveTo>
                  <a:pt x="39" y="13"/>
                </a:moveTo>
                <a:lnTo>
                  <a:pt x="0" y="26"/>
                </a:lnTo>
                <a:cubicBezTo>
                  <a:pt x="13" y="26"/>
                  <a:pt x="26" y="19"/>
                  <a:pt x="3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41"/>
          <p:cNvSpPr/>
          <p:nvPr/>
        </p:nvSpPr>
        <p:spPr>
          <a:xfrm>
            <a:off x="3553575" y="2991900"/>
            <a:ext cx="675" cy="650"/>
          </a:xfrm>
          <a:custGeom>
            <a:avLst/>
            <a:gdLst/>
            <a:ahLst/>
            <a:cxnLst/>
            <a:rect l="l" t="t" r="r" b="b"/>
            <a:pathLst>
              <a:path w="27" h="26" extrusionOk="0">
                <a:moveTo>
                  <a:pt x="0" y="0"/>
                </a:moveTo>
                <a:lnTo>
                  <a:pt x="0" y="26"/>
                </a:lnTo>
                <a:cubicBezTo>
                  <a:pt x="26" y="0"/>
                  <a:pt x="2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41"/>
          <p:cNvSpPr/>
          <p:nvPr/>
        </p:nvSpPr>
        <p:spPr>
          <a:xfrm>
            <a:off x="3240750" y="2989975"/>
            <a:ext cx="5725" cy="2575"/>
          </a:xfrm>
          <a:custGeom>
            <a:avLst/>
            <a:gdLst/>
            <a:ahLst/>
            <a:cxnLst/>
            <a:rect l="l" t="t" r="r" b="b"/>
            <a:pathLst>
              <a:path w="229" h="103" extrusionOk="0">
                <a:moveTo>
                  <a:pt x="128" y="0"/>
                </a:moveTo>
                <a:lnTo>
                  <a:pt x="2" y="101"/>
                </a:lnTo>
                <a:lnTo>
                  <a:pt x="2" y="101"/>
                </a:lnTo>
                <a:cubicBezTo>
                  <a:pt x="37" y="78"/>
                  <a:pt x="228" y="100"/>
                  <a:pt x="128" y="0"/>
                </a:cubicBezTo>
                <a:close/>
                <a:moveTo>
                  <a:pt x="2" y="101"/>
                </a:moveTo>
                <a:cubicBezTo>
                  <a:pt x="2" y="101"/>
                  <a:pt x="1" y="102"/>
                  <a:pt x="0" y="103"/>
                </a:cubicBezTo>
                <a:lnTo>
                  <a:pt x="2" y="1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41"/>
          <p:cNvSpPr/>
          <p:nvPr/>
        </p:nvSpPr>
        <p:spPr>
          <a:xfrm>
            <a:off x="3465000" y="3001500"/>
            <a:ext cx="5250" cy="5475"/>
          </a:xfrm>
          <a:custGeom>
            <a:avLst/>
            <a:gdLst/>
            <a:ahLst/>
            <a:cxnLst/>
            <a:rect l="l" t="t" r="r" b="b"/>
            <a:pathLst>
              <a:path w="210" h="219" extrusionOk="0">
                <a:moveTo>
                  <a:pt x="82" y="1"/>
                </a:moveTo>
                <a:lnTo>
                  <a:pt x="82" y="1"/>
                </a:lnTo>
                <a:cubicBezTo>
                  <a:pt x="41" y="62"/>
                  <a:pt x="1" y="218"/>
                  <a:pt x="99" y="218"/>
                </a:cubicBezTo>
                <a:cubicBezTo>
                  <a:pt x="125" y="218"/>
                  <a:pt x="162" y="207"/>
                  <a:pt x="210" y="180"/>
                </a:cubicBezTo>
                <a:cubicBezTo>
                  <a:pt x="133" y="155"/>
                  <a:pt x="56" y="78"/>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41"/>
          <p:cNvSpPr/>
          <p:nvPr/>
        </p:nvSpPr>
        <p:spPr>
          <a:xfrm>
            <a:off x="3540125" y="2999700"/>
            <a:ext cx="4500" cy="3125"/>
          </a:xfrm>
          <a:custGeom>
            <a:avLst/>
            <a:gdLst/>
            <a:ahLst/>
            <a:cxnLst/>
            <a:rect l="l" t="t" r="r" b="b"/>
            <a:pathLst>
              <a:path w="180" h="125" extrusionOk="0">
                <a:moveTo>
                  <a:pt x="138" y="0"/>
                </a:moveTo>
                <a:lnTo>
                  <a:pt x="138" y="0"/>
                </a:lnTo>
                <a:cubicBezTo>
                  <a:pt x="136" y="0"/>
                  <a:pt x="133" y="6"/>
                  <a:pt x="128" y="21"/>
                </a:cubicBezTo>
                <a:lnTo>
                  <a:pt x="0" y="124"/>
                </a:lnTo>
                <a:lnTo>
                  <a:pt x="180" y="124"/>
                </a:lnTo>
                <a:cubicBezTo>
                  <a:pt x="138" y="103"/>
                  <a:pt x="147" y="0"/>
                  <a:pt x="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41"/>
          <p:cNvSpPr/>
          <p:nvPr/>
        </p:nvSpPr>
        <p:spPr>
          <a:xfrm>
            <a:off x="3543950" y="3002800"/>
            <a:ext cx="675" cy="25"/>
          </a:xfrm>
          <a:custGeom>
            <a:avLst/>
            <a:gdLst/>
            <a:ahLst/>
            <a:cxnLst/>
            <a:rect l="l" t="t" r="r" b="b"/>
            <a:pathLst>
              <a:path w="27" h="1" extrusionOk="0">
                <a:moveTo>
                  <a:pt x="27" y="0"/>
                </a:moveTo>
                <a:lnTo>
                  <a:pt x="1" y="0"/>
                </a:lnTo>
                <a:cubicBezTo>
                  <a:pt x="27" y="0"/>
                  <a:pt x="27"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41"/>
          <p:cNvSpPr/>
          <p:nvPr/>
        </p:nvSpPr>
        <p:spPr>
          <a:xfrm>
            <a:off x="3320875" y="2995100"/>
            <a:ext cx="13175" cy="11750"/>
          </a:xfrm>
          <a:custGeom>
            <a:avLst/>
            <a:gdLst/>
            <a:ahLst/>
            <a:cxnLst/>
            <a:rect l="l" t="t" r="r" b="b"/>
            <a:pathLst>
              <a:path w="527" h="470" extrusionOk="0">
                <a:moveTo>
                  <a:pt x="129" y="0"/>
                </a:moveTo>
                <a:lnTo>
                  <a:pt x="129" y="0"/>
                </a:lnTo>
                <a:cubicBezTo>
                  <a:pt x="0" y="180"/>
                  <a:pt x="462" y="282"/>
                  <a:pt x="205" y="462"/>
                </a:cubicBezTo>
                <a:cubicBezTo>
                  <a:pt x="246" y="467"/>
                  <a:pt x="278" y="469"/>
                  <a:pt x="302" y="469"/>
                </a:cubicBezTo>
                <a:cubicBezTo>
                  <a:pt x="527" y="469"/>
                  <a:pt x="156" y="277"/>
                  <a:pt x="411" y="231"/>
                </a:cubicBezTo>
                <a:cubicBezTo>
                  <a:pt x="282" y="231"/>
                  <a:pt x="154" y="129"/>
                  <a:pt x="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41"/>
          <p:cNvSpPr/>
          <p:nvPr/>
        </p:nvSpPr>
        <p:spPr>
          <a:xfrm>
            <a:off x="3331125" y="3000875"/>
            <a:ext cx="1950" cy="25"/>
          </a:xfrm>
          <a:custGeom>
            <a:avLst/>
            <a:gdLst/>
            <a:ahLst/>
            <a:cxnLst/>
            <a:rect l="l" t="t" r="r" b="b"/>
            <a:pathLst>
              <a:path w="78" h="1" extrusionOk="0">
                <a:moveTo>
                  <a:pt x="1" y="0"/>
                </a:moveTo>
                <a:cubicBezTo>
                  <a:pt x="26" y="0"/>
                  <a:pt x="52" y="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41"/>
          <p:cNvSpPr/>
          <p:nvPr/>
        </p:nvSpPr>
        <p:spPr>
          <a:xfrm>
            <a:off x="3719600" y="2993825"/>
            <a:ext cx="3875" cy="1300"/>
          </a:xfrm>
          <a:custGeom>
            <a:avLst/>
            <a:gdLst/>
            <a:ahLst/>
            <a:cxnLst/>
            <a:rect l="l" t="t" r="r" b="b"/>
            <a:pathLst>
              <a:path w="155" h="52" extrusionOk="0">
                <a:moveTo>
                  <a:pt x="155" y="0"/>
                </a:moveTo>
                <a:lnTo>
                  <a:pt x="78" y="26"/>
                </a:lnTo>
                <a:cubicBezTo>
                  <a:pt x="103" y="19"/>
                  <a:pt x="129" y="13"/>
                  <a:pt x="155" y="0"/>
                </a:cubicBezTo>
                <a:close/>
                <a:moveTo>
                  <a:pt x="78" y="26"/>
                </a:moveTo>
                <a:lnTo>
                  <a:pt x="78" y="26"/>
                </a:lnTo>
                <a:cubicBezTo>
                  <a:pt x="52" y="32"/>
                  <a:pt x="27" y="39"/>
                  <a:pt x="1" y="51"/>
                </a:cubicBezTo>
                <a:lnTo>
                  <a:pt x="78"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41"/>
          <p:cNvSpPr/>
          <p:nvPr/>
        </p:nvSpPr>
        <p:spPr>
          <a:xfrm>
            <a:off x="4022200" y="3003425"/>
            <a:ext cx="650" cy="675"/>
          </a:xfrm>
          <a:custGeom>
            <a:avLst/>
            <a:gdLst/>
            <a:ahLst/>
            <a:cxnLst/>
            <a:rect l="l" t="t" r="r" b="b"/>
            <a:pathLst>
              <a:path w="26" h="27" extrusionOk="0">
                <a:moveTo>
                  <a:pt x="0" y="26"/>
                </a:moveTo>
                <a:cubicBezTo>
                  <a:pt x="0" y="26"/>
                  <a:pt x="26" y="1"/>
                  <a:pt x="26" y="1"/>
                </a:cubicBezTo>
                <a:cubicBezTo>
                  <a:pt x="26" y="1"/>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41"/>
          <p:cNvSpPr/>
          <p:nvPr/>
        </p:nvSpPr>
        <p:spPr>
          <a:xfrm>
            <a:off x="3742050" y="2993825"/>
            <a:ext cx="650" cy="2575"/>
          </a:xfrm>
          <a:custGeom>
            <a:avLst/>
            <a:gdLst/>
            <a:ahLst/>
            <a:cxnLst/>
            <a:rect l="l" t="t" r="r" b="b"/>
            <a:pathLst>
              <a:path w="26" h="103" extrusionOk="0">
                <a:moveTo>
                  <a:pt x="26" y="0"/>
                </a:moveTo>
                <a:lnTo>
                  <a:pt x="26" y="0"/>
                </a:lnTo>
                <a:cubicBezTo>
                  <a:pt x="0" y="51"/>
                  <a:pt x="0" y="77"/>
                  <a:pt x="0" y="103"/>
                </a:cubicBezTo>
                <a:cubicBezTo>
                  <a:pt x="26" y="77"/>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41"/>
          <p:cNvSpPr/>
          <p:nvPr/>
        </p:nvSpPr>
        <p:spPr>
          <a:xfrm>
            <a:off x="3741400" y="2996375"/>
            <a:ext cx="675" cy="1950"/>
          </a:xfrm>
          <a:custGeom>
            <a:avLst/>
            <a:gdLst/>
            <a:ahLst/>
            <a:cxnLst/>
            <a:rect l="l" t="t" r="r" b="b"/>
            <a:pathLst>
              <a:path w="27" h="78" extrusionOk="0">
                <a:moveTo>
                  <a:pt x="26" y="1"/>
                </a:moveTo>
                <a:cubicBezTo>
                  <a:pt x="1" y="26"/>
                  <a:pt x="1" y="52"/>
                  <a:pt x="1" y="78"/>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41"/>
          <p:cNvSpPr/>
          <p:nvPr/>
        </p:nvSpPr>
        <p:spPr>
          <a:xfrm>
            <a:off x="4052950" y="2995100"/>
            <a:ext cx="25" cy="650"/>
          </a:xfrm>
          <a:custGeom>
            <a:avLst/>
            <a:gdLst/>
            <a:ahLst/>
            <a:cxnLst/>
            <a:rect l="l" t="t" r="r" b="b"/>
            <a:pathLst>
              <a:path w="1" h="26" extrusionOk="0">
                <a:moveTo>
                  <a:pt x="1" y="0"/>
                </a:moveTo>
                <a:lnTo>
                  <a:pt x="1" y="26"/>
                </a:lnTo>
                <a:cubicBezTo>
                  <a:pt x="1" y="26"/>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41"/>
          <p:cNvSpPr/>
          <p:nvPr/>
        </p:nvSpPr>
        <p:spPr>
          <a:xfrm>
            <a:off x="3820900" y="2997650"/>
            <a:ext cx="5150" cy="3250"/>
          </a:xfrm>
          <a:custGeom>
            <a:avLst/>
            <a:gdLst/>
            <a:ahLst/>
            <a:cxnLst/>
            <a:rect l="l" t="t" r="r" b="b"/>
            <a:pathLst>
              <a:path w="206" h="130" extrusionOk="0">
                <a:moveTo>
                  <a:pt x="103" y="1"/>
                </a:moveTo>
                <a:cubicBezTo>
                  <a:pt x="52" y="1"/>
                  <a:pt x="52" y="78"/>
                  <a:pt x="0" y="129"/>
                </a:cubicBezTo>
                <a:cubicBezTo>
                  <a:pt x="26" y="103"/>
                  <a:pt x="58" y="91"/>
                  <a:pt x="93" y="91"/>
                </a:cubicBezTo>
                <a:cubicBezTo>
                  <a:pt x="129" y="91"/>
                  <a:pt x="167" y="103"/>
                  <a:pt x="206" y="129"/>
                </a:cubicBezTo>
                <a:cubicBezTo>
                  <a:pt x="154" y="78"/>
                  <a:pt x="129" y="27"/>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41"/>
          <p:cNvSpPr/>
          <p:nvPr/>
        </p:nvSpPr>
        <p:spPr>
          <a:xfrm>
            <a:off x="3820900" y="3000875"/>
            <a:ext cx="25" cy="25"/>
          </a:xfrm>
          <a:custGeom>
            <a:avLst/>
            <a:gdLst/>
            <a:ahLst/>
            <a:cxnLst/>
            <a:rect l="l" t="t" r="r" b="b"/>
            <a:pathLst>
              <a:path w="1" h="1" extrusionOk="0">
                <a:moveTo>
                  <a:pt x="0"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41"/>
          <p:cNvSpPr/>
          <p:nvPr/>
        </p:nvSpPr>
        <p:spPr>
          <a:xfrm>
            <a:off x="3724750" y="3003425"/>
            <a:ext cx="2575" cy="2600"/>
          </a:xfrm>
          <a:custGeom>
            <a:avLst/>
            <a:gdLst/>
            <a:ahLst/>
            <a:cxnLst/>
            <a:rect l="l" t="t" r="r" b="b"/>
            <a:pathLst>
              <a:path w="103" h="104" extrusionOk="0">
                <a:moveTo>
                  <a:pt x="103" y="1"/>
                </a:moveTo>
                <a:lnTo>
                  <a:pt x="0" y="103"/>
                </a:lnTo>
                <a:lnTo>
                  <a:pt x="26" y="103"/>
                </a:lnTo>
                <a:lnTo>
                  <a:pt x="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41"/>
          <p:cNvSpPr/>
          <p:nvPr/>
        </p:nvSpPr>
        <p:spPr>
          <a:xfrm>
            <a:off x="3997450" y="3000875"/>
            <a:ext cx="3600" cy="4825"/>
          </a:xfrm>
          <a:custGeom>
            <a:avLst/>
            <a:gdLst/>
            <a:ahLst/>
            <a:cxnLst/>
            <a:rect l="l" t="t" r="r" b="b"/>
            <a:pathLst>
              <a:path w="144" h="193" extrusionOk="0">
                <a:moveTo>
                  <a:pt x="41" y="0"/>
                </a:moveTo>
                <a:lnTo>
                  <a:pt x="41" y="0"/>
                </a:lnTo>
                <a:cubicBezTo>
                  <a:pt x="21" y="41"/>
                  <a:pt x="1" y="192"/>
                  <a:pt x="68" y="192"/>
                </a:cubicBezTo>
                <a:cubicBezTo>
                  <a:pt x="87" y="192"/>
                  <a:pt x="111" y="181"/>
                  <a:pt x="144" y="154"/>
                </a:cubicBezTo>
                <a:cubicBezTo>
                  <a:pt x="93" y="154"/>
                  <a:pt x="41" y="77"/>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41"/>
          <p:cNvSpPr/>
          <p:nvPr/>
        </p:nvSpPr>
        <p:spPr>
          <a:xfrm>
            <a:off x="4045275" y="3002250"/>
            <a:ext cx="2575" cy="3125"/>
          </a:xfrm>
          <a:custGeom>
            <a:avLst/>
            <a:gdLst/>
            <a:ahLst/>
            <a:cxnLst/>
            <a:rect l="l" t="t" r="r" b="b"/>
            <a:pathLst>
              <a:path w="103" h="125" extrusionOk="0">
                <a:moveTo>
                  <a:pt x="64" y="1"/>
                </a:moveTo>
                <a:cubicBezTo>
                  <a:pt x="61" y="1"/>
                  <a:pt x="57" y="7"/>
                  <a:pt x="51" y="22"/>
                </a:cubicBezTo>
                <a:lnTo>
                  <a:pt x="0" y="125"/>
                </a:lnTo>
                <a:lnTo>
                  <a:pt x="103" y="125"/>
                </a:lnTo>
                <a:cubicBezTo>
                  <a:pt x="82" y="104"/>
                  <a:pt x="78"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41"/>
          <p:cNvSpPr/>
          <p:nvPr/>
        </p:nvSpPr>
        <p:spPr>
          <a:xfrm>
            <a:off x="4047825" y="3005350"/>
            <a:ext cx="675" cy="25"/>
          </a:xfrm>
          <a:custGeom>
            <a:avLst/>
            <a:gdLst/>
            <a:ahLst/>
            <a:cxnLst/>
            <a:rect l="l" t="t" r="r" b="b"/>
            <a:pathLst>
              <a:path w="27" h="1" extrusionOk="0">
                <a:moveTo>
                  <a:pt x="26" y="1"/>
                </a:moveTo>
                <a:lnTo>
                  <a:pt x="1" y="1"/>
                </a:lnTo>
                <a:cubicBezTo>
                  <a:pt x="1" y="1"/>
                  <a:pt x="26"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41"/>
          <p:cNvSpPr/>
          <p:nvPr/>
        </p:nvSpPr>
        <p:spPr>
          <a:xfrm>
            <a:off x="4055525" y="2991900"/>
            <a:ext cx="3225" cy="1950"/>
          </a:xfrm>
          <a:custGeom>
            <a:avLst/>
            <a:gdLst/>
            <a:ahLst/>
            <a:cxnLst/>
            <a:rect l="l" t="t" r="r" b="b"/>
            <a:pathLst>
              <a:path w="129" h="78" extrusionOk="0">
                <a:moveTo>
                  <a:pt x="129" y="0"/>
                </a:moveTo>
                <a:lnTo>
                  <a:pt x="0" y="77"/>
                </a:lnTo>
                <a:lnTo>
                  <a:pt x="1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41"/>
          <p:cNvSpPr/>
          <p:nvPr/>
        </p:nvSpPr>
        <p:spPr>
          <a:xfrm>
            <a:off x="4076050" y="2993825"/>
            <a:ext cx="3225" cy="3225"/>
          </a:xfrm>
          <a:custGeom>
            <a:avLst/>
            <a:gdLst/>
            <a:ahLst/>
            <a:cxnLst/>
            <a:rect l="l" t="t" r="r" b="b"/>
            <a:pathLst>
              <a:path w="129" h="129" extrusionOk="0">
                <a:moveTo>
                  <a:pt x="77" y="0"/>
                </a:moveTo>
                <a:lnTo>
                  <a:pt x="0" y="103"/>
                </a:lnTo>
                <a:lnTo>
                  <a:pt x="26" y="128"/>
                </a:lnTo>
                <a:lnTo>
                  <a:pt x="128" y="26"/>
                </a:lnTo>
                <a:lnTo>
                  <a:pt x="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41"/>
          <p:cNvSpPr/>
          <p:nvPr/>
        </p:nvSpPr>
        <p:spPr>
          <a:xfrm>
            <a:off x="3828600" y="3004700"/>
            <a:ext cx="15400" cy="14150"/>
          </a:xfrm>
          <a:custGeom>
            <a:avLst/>
            <a:gdLst/>
            <a:ahLst/>
            <a:cxnLst/>
            <a:rect l="l" t="t" r="r" b="b"/>
            <a:pathLst>
              <a:path w="616" h="566" extrusionOk="0">
                <a:moveTo>
                  <a:pt x="359" y="1"/>
                </a:moveTo>
                <a:cubicBezTo>
                  <a:pt x="308" y="129"/>
                  <a:pt x="257" y="1"/>
                  <a:pt x="308" y="232"/>
                </a:cubicBezTo>
                <a:cubicBezTo>
                  <a:pt x="300" y="270"/>
                  <a:pt x="286" y="286"/>
                  <a:pt x="270" y="286"/>
                </a:cubicBezTo>
                <a:cubicBezTo>
                  <a:pt x="235" y="286"/>
                  <a:pt x="195" y="201"/>
                  <a:pt x="231" y="129"/>
                </a:cubicBezTo>
                <a:lnTo>
                  <a:pt x="231" y="129"/>
                </a:lnTo>
                <a:lnTo>
                  <a:pt x="77" y="309"/>
                </a:lnTo>
                <a:lnTo>
                  <a:pt x="205" y="309"/>
                </a:lnTo>
                <a:cubicBezTo>
                  <a:pt x="231" y="514"/>
                  <a:pt x="0" y="309"/>
                  <a:pt x="51" y="539"/>
                </a:cubicBezTo>
                <a:lnTo>
                  <a:pt x="231" y="463"/>
                </a:lnTo>
                <a:lnTo>
                  <a:pt x="231" y="514"/>
                </a:lnTo>
                <a:cubicBezTo>
                  <a:pt x="250" y="476"/>
                  <a:pt x="296" y="452"/>
                  <a:pt x="339" y="452"/>
                </a:cubicBezTo>
                <a:cubicBezTo>
                  <a:pt x="355" y="452"/>
                  <a:pt x="371" y="456"/>
                  <a:pt x="385" y="463"/>
                </a:cubicBezTo>
                <a:cubicBezTo>
                  <a:pt x="385" y="488"/>
                  <a:pt x="410" y="539"/>
                  <a:pt x="385" y="565"/>
                </a:cubicBezTo>
                <a:cubicBezTo>
                  <a:pt x="615" y="514"/>
                  <a:pt x="359" y="206"/>
                  <a:pt x="539" y="104"/>
                </a:cubicBezTo>
                <a:lnTo>
                  <a:pt x="462" y="104"/>
                </a:lnTo>
                <a:cubicBezTo>
                  <a:pt x="458" y="107"/>
                  <a:pt x="454" y="109"/>
                  <a:pt x="449" y="109"/>
                </a:cubicBezTo>
                <a:cubicBezTo>
                  <a:pt x="416" y="109"/>
                  <a:pt x="359" y="45"/>
                  <a:pt x="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41"/>
          <p:cNvSpPr/>
          <p:nvPr/>
        </p:nvSpPr>
        <p:spPr>
          <a:xfrm>
            <a:off x="3842050" y="2998950"/>
            <a:ext cx="12850" cy="25025"/>
          </a:xfrm>
          <a:custGeom>
            <a:avLst/>
            <a:gdLst/>
            <a:ahLst/>
            <a:cxnLst/>
            <a:rect l="l" t="t" r="r" b="b"/>
            <a:pathLst>
              <a:path w="514" h="1001" extrusionOk="0">
                <a:moveTo>
                  <a:pt x="411" y="0"/>
                </a:moveTo>
                <a:cubicBezTo>
                  <a:pt x="334" y="77"/>
                  <a:pt x="308" y="51"/>
                  <a:pt x="283" y="205"/>
                </a:cubicBezTo>
                <a:cubicBezTo>
                  <a:pt x="255" y="212"/>
                  <a:pt x="228" y="215"/>
                  <a:pt x="201" y="215"/>
                </a:cubicBezTo>
                <a:cubicBezTo>
                  <a:pt x="129" y="215"/>
                  <a:pt x="64" y="192"/>
                  <a:pt x="26" y="154"/>
                </a:cubicBezTo>
                <a:cubicBezTo>
                  <a:pt x="1" y="180"/>
                  <a:pt x="26" y="308"/>
                  <a:pt x="1" y="334"/>
                </a:cubicBezTo>
                <a:lnTo>
                  <a:pt x="26" y="334"/>
                </a:lnTo>
                <a:lnTo>
                  <a:pt x="103" y="590"/>
                </a:lnTo>
                <a:cubicBezTo>
                  <a:pt x="103" y="539"/>
                  <a:pt x="154" y="539"/>
                  <a:pt x="180" y="539"/>
                </a:cubicBezTo>
                <a:lnTo>
                  <a:pt x="103" y="872"/>
                </a:lnTo>
                <a:cubicBezTo>
                  <a:pt x="159" y="972"/>
                  <a:pt x="210" y="995"/>
                  <a:pt x="258" y="995"/>
                </a:cubicBezTo>
                <a:cubicBezTo>
                  <a:pt x="298" y="995"/>
                  <a:pt x="336" y="980"/>
                  <a:pt x="373" y="980"/>
                </a:cubicBezTo>
                <a:cubicBezTo>
                  <a:pt x="395" y="980"/>
                  <a:pt x="416" y="985"/>
                  <a:pt x="436" y="1000"/>
                </a:cubicBezTo>
                <a:cubicBezTo>
                  <a:pt x="308" y="795"/>
                  <a:pt x="462" y="872"/>
                  <a:pt x="257" y="718"/>
                </a:cubicBezTo>
                <a:lnTo>
                  <a:pt x="283" y="462"/>
                </a:lnTo>
                <a:lnTo>
                  <a:pt x="436" y="487"/>
                </a:lnTo>
                <a:cubicBezTo>
                  <a:pt x="411" y="410"/>
                  <a:pt x="488" y="308"/>
                  <a:pt x="411" y="257"/>
                </a:cubicBezTo>
                <a:cubicBezTo>
                  <a:pt x="411" y="257"/>
                  <a:pt x="385" y="308"/>
                  <a:pt x="360" y="308"/>
                </a:cubicBezTo>
                <a:cubicBezTo>
                  <a:pt x="308" y="128"/>
                  <a:pt x="513" y="180"/>
                  <a:pt x="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41"/>
          <p:cNvSpPr/>
          <p:nvPr/>
        </p:nvSpPr>
        <p:spPr>
          <a:xfrm>
            <a:off x="4030525" y="2991250"/>
            <a:ext cx="1300" cy="1950"/>
          </a:xfrm>
          <a:custGeom>
            <a:avLst/>
            <a:gdLst/>
            <a:ahLst/>
            <a:cxnLst/>
            <a:rect l="l" t="t" r="r" b="b"/>
            <a:pathLst>
              <a:path w="52" h="78" extrusionOk="0">
                <a:moveTo>
                  <a:pt x="52" y="0"/>
                </a:moveTo>
                <a:lnTo>
                  <a:pt x="0" y="77"/>
                </a:lnTo>
                <a:cubicBezTo>
                  <a:pt x="26" y="52"/>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41"/>
          <p:cNvSpPr/>
          <p:nvPr/>
        </p:nvSpPr>
        <p:spPr>
          <a:xfrm>
            <a:off x="3889500" y="3004700"/>
            <a:ext cx="25" cy="675"/>
          </a:xfrm>
          <a:custGeom>
            <a:avLst/>
            <a:gdLst/>
            <a:ahLst/>
            <a:cxnLst/>
            <a:rect l="l" t="t" r="r" b="b"/>
            <a:pathLst>
              <a:path w="1" h="27" extrusionOk="0">
                <a:moveTo>
                  <a:pt x="0" y="27"/>
                </a:moveTo>
                <a:lnTo>
                  <a:pt x="0" y="27"/>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41"/>
          <p:cNvSpPr/>
          <p:nvPr/>
        </p:nvSpPr>
        <p:spPr>
          <a:xfrm>
            <a:off x="4032450" y="2990600"/>
            <a:ext cx="25" cy="675"/>
          </a:xfrm>
          <a:custGeom>
            <a:avLst/>
            <a:gdLst/>
            <a:ahLst/>
            <a:cxnLst/>
            <a:rect l="l" t="t" r="r" b="b"/>
            <a:pathLst>
              <a:path w="1" h="27" extrusionOk="0">
                <a:moveTo>
                  <a:pt x="0" y="1"/>
                </a:moveTo>
                <a:lnTo>
                  <a:pt x="0" y="1"/>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41"/>
          <p:cNvSpPr/>
          <p:nvPr/>
        </p:nvSpPr>
        <p:spPr>
          <a:xfrm>
            <a:off x="3860650" y="2991250"/>
            <a:ext cx="25" cy="675"/>
          </a:xfrm>
          <a:custGeom>
            <a:avLst/>
            <a:gdLst/>
            <a:ahLst/>
            <a:cxnLst/>
            <a:rect l="l" t="t" r="r" b="b"/>
            <a:pathLst>
              <a:path w="1" h="27" extrusionOk="0">
                <a:moveTo>
                  <a:pt x="0" y="26"/>
                </a:moveTo>
                <a:lnTo>
                  <a:pt x="0" y="2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41"/>
          <p:cNvSpPr/>
          <p:nvPr/>
        </p:nvSpPr>
        <p:spPr>
          <a:xfrm>
            <a:off x="3858725" y="3002150"/>
            <a:ext cx="650" cy="1300"/>
          </a:xfrm>
          <a:custGeom>
            <a:avLst/>
            <a:gdLst/>
            <a:ahLst/>
            <a:cxnLst/>
            <a:rect l="l" t="t" r="r" b="b"/>
            <a:pathLst>
              <a:path w="26" h="52" extrusionOk="0">
                <a:moveTo>
                  <a:pt x="26" y="0"/>
                </a:moveTo>
                <a:lnTo>
                  <a:pt x="0" y="52"/>
                </a:lnTo>
                <a:cubicBezTo>
                  <a:pt x="0"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41"/>
          <p:cNvSpPr/>
          <p:nvPr/>
        </p:nvSpPr>
        <p:spPr>
          <a:xfrm>
            <a:off x="3852825" y="3002800"/>
            <a:ext cx="12975" cy="22450"/>
          </a:xfrm>
          <a:custGeom>
            <a:avLst/>
            <a:gdLst/>
            <a:ahLst/>
            <a:cxnLst/>
            <a:rect l="l" t="t" r="r" b="b"/>
            <a:pathLst>
              <a:path w="519" h="898" extrusionOk="0">
                <a:moveTo>
                  <a:pt x="159" y="0"/>
                </a:moveTo>
                <a:cubicBezTo>
                  <a:pt x="159" y="48"/>
                  <a:pt x="0" y="233"/>
                  <a:pt x="153" y="233"/>
                </a:cubicBezTo>
                <a:cubicBezTo>
                  <a:pt x="162" y="233"/>
                  <a:pt x="173" y="232"/>
                  <a:pt x="185" y="231"/>
                </a:cubicBezTo>
                <a:lnTo>
                  <a:pt x="185" y="231"/>
                </a:lnTo>
                <a:cubicBezTo>
                  <a:pt x="236" y="436"/>
                  <a:pt x="82" y="359"/>
                  <a:pt x="57" y="410"/>
                </a:cubicBezTo>
                <a:cubicBezTo>
                  <a:pt x="108" y="462"/>
                  <a:pt x="57" y="564"/>
                  <a:pt x="108" y="615"/>
                </a:cubicBezTo>
                <a:cubicBezTo>
                  <a:pt x="108" y="590"/>
                  <a:pt x="134" y="513"/>
                  <a:pt x="185" y="513"/>
                </a:cubicBezTo>
                <a:cubicBezTo>
                  <a:pt x="207" y="602"/>
                  <a:pt x="191" y="672"/>
                  <a:pt x="136" y="672"/>
                </a:cubicBezTo>
                <a:cubicBezTo>
                  <a:pt x="127" y="672"/>
                  <a:pt x="118" y="670"/>
                  <a:pt x="108" y="667"/>
                </a:cubicBezTo>
                <a:lnTo>
                  <a:pt x="108" y="667"/>
                </a:lnTo>
                <a:cubicBezTo>
                  <a:pt x="211" y="744"/>
                  <a:pt x="82" y="846"/>
                  <a:pt x="185" y="898"/>
                </a:cubicBezTo>
                <a:cubicBezTo>
                  <a:pt x="390" y="769"/>
                  <a:pt x="518" y="564"/>
                  <a:pt x="518" y="333"/>
                </a:cubicBezTo>
                <a:lnTo>
                  <a:pt x="518" y="333"/>
                </a:lnTo>
                <a:cubicBezTo>
                  <a:pt x="456" y="396"/>
                  <a:pt x="376" y="475"/>
                  <a:pt x="280" y="475"/>
                </a:cubicBezTo>
                <a:cubicBezTo>
                  <a:pt x="258" y="475"/>
                  <a:pt x="235" y="471"/>
                  <a:pt x="211" y="462"/>
                </a:cubicBezTo>
                <a:lnTo>
                  <a:pt x="211" y="282"/>
                </a:lnTo>
                <a:cubicBezTo>
                  <a:pt x="260" y="324"/>
                  <a:pt x="297" y="338"/>
                  <a:pt x="327" y="338"/>
                </a:cubicBezTo>
                <a:cubicBezTo>
                  <a:pt x="389" y="338"/>
                  <a:pt x="423" y="274"/>
                  <a:pt x="493" y="256"/>
                </a:cubicBezTo>
                <a:lnTo>
                  <a:pt x="236" y="231"/>
                </a:lnTo>
                <a:cubicBezTo>
                  <a:pt x="82" y="128"/>
                  <a:pt x="159" y="77"/>
                  <a:pt x="236" y="26"/>
                </a:cubicBezTo>
                <a:cubicBezTo>
                  <a:pt x="211" y="26"/>
                  <a:pt x="185" y="26"/>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41"/>
          <p:cNvSpPr/>
          <p:nvPr/>
        </p:nvSpPr>
        <p:spPr>
          <a:xfrm>
            <a:off x="3959375" y="3002800"/>
            <a:ext cx="1300" cy="650"/>
          </a:xfrm>
          <a:custGeom>
            <a:avLst/>
            <a:gdLst/>
            <a:ahLst/>
            <a:cxnLst/>
            <a:rect l="l" t="t" r="r" b="b"/>
            <a:pathLst>
              <a:path w="52" h="26" extrusionOk="0">
                <a:moveTo>
                  <a:pt x="51" y="0"/>
                </a:moveTo>
                <a:cubicBezTo>
                  <a:pt x="26" y="0"/>
                  <a:pt x="0" y="26"/>
                  <a:pt x="0" y="26"/>
                </a:cubicBezTo>
                <a:cubicBezTo>
                  <a:pt x="0" y="26"/>
                  <a:pt x="26" y="26"/>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41"/>
          <p:cNvSpPr/>
          <p:nvPr/>
        </p:nvSpPr>
        <p:spPr>
          <a:xfrm>
            <a:off x="3856150" y="2991900"/>
            <a:ext cx="5150" cy="5150"/>
          </a:xfrm>
          <a:custGeom>
            <a:avLst/>
            <a:gdLst/>
            <a:ahLst/>
            <a:cxnLst/>
            <a:rect l="l" t="t" r="r" b="b"/>
            <a:pathLst>
              <a:path w="206" h="206" extrusionOk="0">
                <a:moveTo>
                  <a:pt x="103" y="0"/>
                </a:moveTo>
                <a:cubicBezTo>
                  <a:pt x="103" y="77"/>
                  <a:pt x="1" y="77"/>
                  <a:pt x="78" y="205"/>
                </a:cubicBezTo>
                <a:cubicBezTo>
                  <a:pt x="26" y="51"/>
                  <a:pt x="206" y="128"/>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41"/>
          <p:cNvSpPr/>
          <p:nvPr/>
        </p:nvSpPr>
        <p:spPr>
          <a:xfrm>
            <a:off x="3954875" y="2994450"/>
            <a:ext cx="4525" cy="10275"/>
          </a:xfrm>
          <a:custGeom>
            <a:avLst/>
            <a:gdLst/>
            <a:ahLst/>
            <a:cxnLst/>
            <a:rect l="l" t="t" r="r" b="b"/>
            <a:pathLst>
              <a:path w="181" h="411" extrusionOk="0">
                <a:moveTo>
                  <a:pt x="103" y="1"/>
                </a:moveTo>
                <a:lnTo>
                  <a:pt x="103" y="1"/>
                </a:lnTo>
                <a:cubicBezTo>
                  <a:pt x="1" y="78"/>
                  <a:pt x="103" y="206"/>
                  <a:pt x="1" y="206"/>
                </a:cubicBezTo>
                <a:lnTo>
                  <a:pt x="103" y="411"/>
                </a:lnTo>
                <a:cubicBezTo>
                  <a:pt x="26" y="206"/>
                  <a:pt x="180" y="155"/>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41"/>
          <p:cNvSpPr/>
          <p:nvPr/>
        </p:nvSpPr>
        <p:spPr>
          <a:xfrm>
            <a:off x="3974750" y="2995100"/>
            <a:ext cx="2600" cy="1950"/>
          </a:xfrm>
          <a:custGeom>
            <a:avLst/>
            <a:gdLst/>
            <a:ahLst/>
            <a:cxnLst/>
            <a:rect l="l" t="t" r="r" b="b"/>
            <a:pathLst>
              <a:path w="104" h="78" extrusionOk="0">
                <a:moveTo>
                  <a:pt x="1" y="0"/>
                </a:moveTo>
                <a:lnTo>
                  <a:pt x="1" y="52"/>
                </a:lnTo>
                <a:lnTo>
                  <a:pt x="103" y="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41"/>
          <p:cNvSpPr/>
          <p:nvPr/>
        </p:nvSpPr>
        <p:spPr>
          <a:xfrm>
            <a:off x="3974100" y="2996375"/>
            <a:ext cx="25" cy="1300"/>
          </a:xfrm>
          <a:custGeom>
            <a:avLst/>
            <a:gdLst/>
            <a:ahLst/>
            <a:cxnLst/>
            <a:rect l="l" t="t" r="r" b="b"/>
            <a:pathLst>
              <a:path w="1" h="52" extrusionOk="0">
                <a:moveTo>
                  <a:pt x="1" y="52"/>
                </a:move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41"/>
          <p:cNvSpPr/>
          <p:nvPr/>
        </p:nvSpPr>
        <p:spPr>
          <a:xfrm>
            <a:off x="3987575" y="2991250"/>
            <a:ext cx="1300" cy="2600"/>
          </a:xfrm>
          <a:custGeom>
            <a:avLst/>
            <a:gdLst/>
            <a:ahLst/>
            <a:cxnLst/>
            <a:rect l="l" t="t" r="r" b="b"/>
            <a:pathLst>
              <a:path w="52" h="104" extrusionOk="0">
                <a:moveTo>
                  <a:pt x="52" y="0"/>
                </a:moveTo>
                <a:lnTo>
                  <a:pt x="0" y="77"/>
                </a:lnTo>
                <a:lnTo>
                  <a:pt x="0" y="103"/>
                </a:lnTo>
                <a:lnTo>
                  <a:pt x="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41"/>
          <p:cNvSpPr/>
          <p:nvPr/>
        </p:nvSpPr>
        <p:spPr>
          <a:xfrm>
            <a:off x="4034375" y="2993175"/>
            <a:ext cx="650" cy="675"/>
          </a:xfrm>
          <a:custGeom>
            <a:avLst/>
            <a:gdLst/>
            <a:ahLst/>
            <a:cxnLst/>
            <a:rect l="l" t="t" r="r" b="b"/>
            <a:pathLst>
              <a:path w="26" h="27" extrusionOk="0">
                <a:moveTo>
                  <a:pt x="26" y="0"/>
                </a:moveTo>
                <a:lnTo>
                  <a:pt x="0" y="26"/>
                </a:lnTo>
                <a:cubicBezTo>
                  <a:pt x="0" y="26"/>
                  <a:pt x="26" y="0"/>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41"/>
          <p:cNvSpPr/>
          <p:nvPr/>
        </p:nvSpPr>
        <p:spPr>
          <a:xfrm>
            <a:off x="4045275" y="2990600"/>
            <a:ext cx="2325" cy="1375"/>
          </a:xfrm>
          <a:custGeom>
            <a:avLst/>
            <a:gdLst/>
            <a:ahLst/>
            <a:cxnLst/>
            <a:rect l="l" t="t" r="r" b="b"/>
            <a:pathLst>
              <a:path w="93" h="55" extrusionOk="0">
                <a:moveTo>
                  <a:pt x="0" y="1"/>
                </a:moveTo>
                <a:lnTo>
                  <a:pt x="0" y="1"/>
                </a:lnTo>
                <a:cubicBezTo>
                  <a:pt x="10" y="42"/>
                  <a:pt x="29" y="54"/>
                  <a:pt x="46" y="54"/>
                </a:cubicBezTo>
                <a:cubicBezTo>
                  <a:pt x="71" y="54"/>
                  <a:pt x="93" y="26"/>
                  <a:pt x="77" y="26"/>
                </a:cubicBezTo>
                <a:cubicBezTo>
                  <a:pt x="51" y="26"/>
                  <a:pt x="26" y="2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41"/>
          <p:cNvSpPr/>
          <p:nvPr/>
        </p:nvSpPr>
        <p:spPr>
          <a:xfrm>
            <a:off x="3827950" y="2993175"/>
            <a:ext cx="25" cy="675"/>
          </a:xfrm>
          <a:custGeom>
            <a:avLst/>
            <a:gdLst/>
            <a:ahLst/>
            <a:cxnLst/>
            <a:rect l="l" t="t" r="r" b="b"/>
            <a:pathLst>
              <a:path w="1" h="27" extrusionOk="0">
                <a:moveTo>
                  <a:pt x="0" y="26"/>
                </a:moveTo>
                <a:lnTo>
                  <a:pt x="0" y="0"/>
                </a:lnTo>
                <a:cubicBezTo>
                  <a:pt x="0" y="26"/>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41"/>
          <p:cNvSpPr/>
          <p:nvPr/>
        </p:nvSpPr>
        <p:spPr>
          <a:xfrm>
            <a:off x="3827300" y="2991725"/>
            <a:ext cx="1075" cy="2125"/>
          </a:xfrm>
          <a:custGeom>
            <a:avLst/>
            <a:gdLst/>
            <a:ahLst/>
            <a:cxnLst/>
            <a:rect l="l" t="t" r="r" b="b"/>
            <a:pathLst>
              <a:path w="43" h="85" extrusionOk="0">
                <a:moveTo>
                  <a:pt x="22" y="0"/>
                </a:moveTo>
                <a:cubicBezTo>
                  <a:pt x="17" y="0"/>
                  <a:pt x="10" y="2"/>
                  <a:pt x="1" y="7"/>
                </a:cubicBezTo>
                <a:lnTo>
                  <a:pt x="1" y="84"/>
                </a:lnTo>
                <a:cubicBezTo>
                  <a:pt x="22" y="42"/>
                  <a:pt x="43"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41"/>
          <p:cNvSpPr/>
          <p:nvPr/>
        </p:nvSpPr>
        <p:spPr>
          <a:xfrm>
            <a:off x="3990775" y="2993825"/>
            <a:ext cx="1300" cy="25"/>
          </a:xfrm>
          <a:custGeom>
            <a:avLst/>
            <a:gdLst/>
            <a:ahLst/>
            <a:cxnLst/>
            <a:rect l="l" t="t" r="r" b="b"/>
            <a:pathLst>
              <a:path w="52" h="1" extrusionOk="0">
                <a:moveTo>
                  <a:pt x="52" y="0"/>
                </a:moveTo>
                <a:cubicBezTo>
                  <a:pt x="26" y="0"/>
                  <a:pt x="1" y="0"/>
                  <a:pt x="1" y="0"/>
                </a:cubicBezTo>
                <a:cubicBezTo>
                  <a:pt x="1" y="0"/>
                  <a:pt x="26"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41"/>
          <p:cNvSpPr/>
          <p:nvPr/>
        </p:nvSpPr>
        <p:spPr>
          <a:xfrm>
            <a:off x="3978600" y="3004075"/>
            <a:ext cx="675" cy="650"/>
          </a:xfrm>
          <a:custGeom>
            <a:avLst/>
            <a:gdLst/>
            <a:ahLst/>
            <a:cxnLst/>
            <a:rect l="l" t="t" r="r" b="b"/>
            <a:pathLst>
              <a:path w="27" h="26" extrusionOk="0">
                <a:moveTo>
                  <a:pt x="26" y="0"/>
                </a:moveTo>
                <a:lnTo>
                  <a:pt x="26" y="0"/>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41"/>
          <p:cNvSpPr/>
          <p:nvPr/>
        </p:nvSpPr>
        <p:spPr>
          <a:xfrm>
            <a:off x="3923475" y="2993175"/>
            <a:ext cx="650" cy="1300"/>
          </a:xfrm>
          <a:custGeom>
            <a:avLst/>
            <a:gdLst/>
            <a:ahLst/>
            <a:cxnLst/>
            <a:rect l="l" t="t" r="r" b="b"/>
            <a:pathLst>
              <a:path w="26" h="52" extrusionOk="0">
                <a:moveTo>
                  <a:pt x="26" y="0"/>
                </a:moveTo>
                <a:lnTo>
                  <a:pt x="0" y="52"/>
                </a:lnTo>
                <a:cubicBezTo>
                  <a:pt x="26"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41"/>
          <p:cNvSpPr/>
          <p:nvPr/>
        </p:nvSpPr>
        <p:spPr>
          <a:xfrm>
            <a:off x="3899100" y="2997650"/>
            <a:ext cx="4525" cy="5175"/>
          </a:xfrm>
          <a:custGeom>
            <a:avLst/>
            <a:gdLst/>
            <a:ahLst/>
            <a:cxnLst/>
            <a:rect l="l" t="t" r="r" b="b"/>
            <a:pathLst>
              <a:path w="181" h="207" extrusionOk="0">
                <a:moveTo>
                  <a:pt x="78" y="1"/>
                </a:moveTo>
                <a:cubicBezTo>
                  <a:pt x="78" y="52"/>
                  <a:pt x="1" y="129"/>
                  <a:pt x="52" y="206"/>
                </a:cubicBezTo>
                <a:lnTo>
                  <a:pt x="180" y="103"/>
                </a:lnTo>
                <a:cubicBezTo>
                  <a:pt x="129" y="103"/>
                  <a:pt x="103" y="52"/>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41"/>
          <p:cNvSpPr/>
          <p:nvPr/>
        </p:nvSpPr>
        <p:spPr>
          <a:xfrm>
            <a:off x="3903600" y="2998950"/>
            <a:ext cx="1300" cy="1300"/>
          </a:xfrm>
          <a:custGeom>
            <a:avLst/>
            <a:gdLst/>
            <a:ahLst/>
            <a:cxnLst/>
            <a:rect l="l" t="t" r="r" b="b"/>
            <a:pathLst>
              <a:path w="52" h="52" extrusionOk="0">
                <a:moveTo>
                  <a:pt x="52" y="0"/>
                </a:moveTo>
                <a:lnTo>
                  <a:pt x="0" y="51"/>
                </a:lnTo>
                <a:cubicBezTo>
                  <a:pt x="26" y="26"/>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41"/>
          <p:cNvSpPr/>
          <p:nvPr/>
        </p:nvSpPr>
        <p:spPr>
          <a:xfrm>
            <a:off x="3900400" y="2997025"/>
            <a:ext cx="650" cy="650"/>
          </a:xfrm>
          <a:custGeom>
            <a:avLst/>
            <a:gdLst/>
            <a:ahLst/>
            <a:cxnLst/>
            <a:rect l="l" t="t" r="r" b="b"/>
            <a:pathLst>
              <a:path w="26" h="26" extrusionOk="0">
                <a:moveTo>
                  <a:pt x="0" y="0"/>
                </a:moveTo>
                <a:cubicBezTo>
                  <a:pt x="26" y="26"/>
                  <a:pt x="26" y="26"/>
                  <a:pt x="26" y="26"/>
                </a:cubicBezTo>
                <a:cubicBezTo>
                  <a:pt x="26" y="26"/>
                  <a:pt x="26" y="2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41"/>
          <p:cNvSpPr/>
          <p:nvPr/>
        </p:nvSpPr>
        <p:spPr>
          <a:xfrm>
            <a:off x="3760000" y="2989975"/>
            <a:ext cx="1950" cy="1300"/>
          </a:xfrm>
          <a:custGeom>
            <a:avLst/>
            <a:gdLst/>
            <a:ahLst/>
            <a:cxnLst/>
            <a:rect l="l" t="t" r="r" b="b"/>
            <a:pathLst>
              <a:path w="78" h="52" extrusionOk="0">
                <a:moveTo>
                  <a:pt x="0" y="0"/>
                </a:moveTo>
                <a:lnTo>
                  <a:pt x="0" y="0"/>
                </a:lnTo>
                <a:cubicBezTo>
                  <a:pt x="26" y="26"/>
                  <a:pt x="52" y="51"/>
                  <a:pt x="77" y="51"/>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41"/>
          <p:cNvSpPr/>
          <p:nvPr/>
        </p:nvSpPr>
        <p:spPr>
          <a:xfrm>
            <a:off x="3924750" y="3001500"/>
            <a:ext cx="1300" cy="2600"/>
          </a:xfrm>
          <a:custGeom>
            <a:avLst/>
            <a:gdLst/>
            <a:ahLst/>
            <a:cxnLst/>
            <a:rect l="l" t="t" r="r" b="b"/>
            <a:pathLst>
              <a:path w="52" h="104" extrusionOk="0">
                <a:moveTo>
                  <a:pt x="52" y="1"/>
                </a:moveTo>
                <a:lnTo>
                  <a:pt x="52" y="1"/>
                </a:lnTo>
                <a:cubicBezTo>
                  <a:pt x="26" y="26"/>
                  <a:pt x="0" y="78"/>
                  <a:pt x="0" y="103"/>
                </a:cubicBezTo>
                <a:cubicBezTo>
                  <a:pt x="52" y="52"/>
                  <a:pt x="52" y="26"/>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41"/>
          <p:cNvSpPr/>
          <p:nvPr/>
        </p:nvSpPr>
        <p:spPr>
          <a:xfrm>
            <a:off x="4125400" y="3002450"/>
            <a:ext cx="2600" cy="2275"/>
          </a:xfrm>
          <a:custGeom>
            <a:avLst/>
            <a:gdLst/>
            <a:ahLst/>
            <a:cxnLst/>
            <a:rect l="l" t="t" r="r" b="b"/>
            <a:pathLst>
              <a:path w="104" h="91" extrusionOk="0">
                <a:moveTo>
                  <a:pt x="81" y="0"/>
                </a:moveTo>
                <a:cubicBezTo>
                  <a:pt x="61" y="0"/>
                  <a:pt x="38" y="72"/>
                  <a:pt x="1" y="91"/>
                </a:cubicBezTo>
                <a:cubicBezTo>
                  <a:pt x="52" y="91"/>
                  <a:pt x="77" y="65"/>
                  <a:pt x="103" y="40"/>
                </a:cubicBezTo>
                <a:cubicBezTo>
                  <a:pt x="96" y="11"/>
                  <a:pt x="89"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41"/>
          <p:cNvSpPr txBox="1">
            <a:spLocks noGrp="1"/>
          </p:cNvSpPr>
          <p:nvPr>
            <p:ph type="title"/>
          </p:nvPr>
        </p:nvSpPr>
        <p:spPr>
          <a:xfrm>
            <a:off x="1203133" y="1275913"/>
            <a:ext cx="6919810" cy="2339400"/>
          </a:xfrm>
          <a:prstGeom prst="rect">
            <a:avLst/>
          </a:prstGeom>
        </p:spPr>
        <p:txBody>
          <a:bodyPr spcFirstLastPara="1" wrap="square" lIns="91425" tIns="91425" rIns="91425" bIns="91425" anchor="ctr" anchorCtr="0">
            <a:noAutofit/>
          </a:bodyPr>
          <a:lstStyle/>
          <a:p>
            <a:pPr algn="l" eaLnBrk="0" hangingPunct="0">
              <a:buClr>
                <a:schemeClr val="accent2"/>
              </a:buClr>
            </a:pPr>
            <a:r>
              <a:rPr lang="en-US" sz="3000" b="1" noProof="1">
                <a:solidFill>
                  <a:srgbClr val="FF0000"/>
                </a:solidFill>
                <a:latin typeface="Comic Sans MS" panose="030F0702030302020204" pitchFamily="66" charset="0"/>
                <a:cs typeface="Times New Roman" panose="02020603050405020304" pitchFamily="18" charset="0"/>
              </a:rPr>
              <a:t>Lecturer: Ms Tuyền Trịnh, M.A</a:t>
            </a:r>
            <a:br>
              <a:rPr lang="en-US" sz="3000" b="1" noProof="1">
                <a:solidFill>
                  <a:srgbClr val="FF0000"/>
                </a:solidFill>
                <a:latin typeface="Comic Sans MS" panose="030F0702030302020204" pitchFamily="66" charset="0"/>
                <a:cs typeface="Times New Roman" panose="02020603050405020304" pitchFamily="18" charset="0"/>
              </a:rPr>
            </a:br>
            <a:r>
              <a:rPr lang="en-US" sz="3000" b="1" noProof="1">
                <a:solidFill>
                  <a:srgbClr val="FF0000"/>
                </a:solidFill>
                <a:latin typeface="Comic Sans MS" panose="030F0702030302020204" pitchFamily="66" charset="0"/>
                <a:cs typeface="Times New Roman" panose="02020603050405020304" pitchFamily="18" charset="0"/>
              </a:rPr>
              <a:t>Email: tuyentrinh1803@gmail.com</a:t>
            </a:r>
            <a:br>
              <a:rPr lang="en-US" sz="3000" b="1" noProof="1">
                <a:solidFill>
                  <a:srgbClr val="FF0000"/>
                </a:solidFill>
                <a:latin typeface="Comic Sans MS" panose="030F0702030302020204" pitchFamily="66" charset="0"/>
                <a:cs typeface="Times New Roman" panose="02020603050405020304" pitchFamily="18" charset="0"/>
              </a:rPr>
            </a:br>
            <a:r>
              <a:rPr lang="en-US" sz="3000" b="1" noProof="1">
                <a:solidFill>
                  <a:srgbClr val="FF0000"/>
                </a:solidFill>
                <a:latin typeface="Comic Sans MS" panose="030F0702030302020204" pitchFamily="66" charset="0"/>
                <a:cs typeface="Times New Roman" panose="02020603050405020304" pitchFamily="18" charset="0"/>
              </a:rPr>
              <a:t>Phone: </a:t>
            </a:r>
            <a:r>
              <a:rPr lang="en-US" sz="3000" b="1" noProof="1" smtClean="0">
                <a:solidFill>
                  <a:srgbClr val="FF0000"/>
                </a:solidFill>
                <a:latin typeface="Comic Sans MS" panose="030F0702030302020204" pitchFamily="66" charset="0"/>
                <a:cs typeface="Times New Roman" panose="02020603050405020304" pitchFamily="18" charset="0"/>
              </a:rPr>
              <a:t>094.2323.117</a:t>
            </a:r>
            <a:endParaRPr lang="en-US" sz="3000" b="1" noProof="1">
              <a:solidFill>
                <a:srgbClr val="FF0000"/>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8117929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04"/>
                                        </p:tgtEl>
                                        <p:attrNameLst>
                                          <p:attrName>style.visibility</p:attrName>
                                        </p:attrNameLst>
                                      </p:cBhvr>
                                      <p:to>
                                        <p:strVal val="visible"/>
                                      </p:to>
                                    </p:set>
                                    <p:anim calcmode="lin" valueType="num">
                                      <p:cBhvr additive="base">
                                        <p:cTn id="7" dur="500" fill="hold"/>
                                        <p:tgtEl>
                                          <p:spTgt spid="7204"/>
                                        </p:tgtEl>
                                        <p:attrNameLst>
                                          <p:attrName>ppt_x</p:attrName>
                                        </p:attrNameLst>
                                      </p:cBhvr>
                                      <p:tavLst>
                                        <p:tav tm="0">
                                          <p:val>
                                            <p:strVal val="#ppt_x"/>
                                          </p:val>
                                        </p:tav>
                                        <p:tav tm="100000">
                                          <p:val>
                                            <p:strVal val="#ppt_x"/>
                                          </p:val>
                                        </p:tav>
                                      </p:tavLst>
                                    </p:anim>
                                    <p:anim calcmode="lin" valueType="num">
                                      <p:cBhvr additive="base">
                                        <p:cTn id="8" dur="500" fill="hold"/>
                                        <p:tgtEl>
                                          <p:spTgt spid="7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3"/>
          <p:cNvSpPr txBox="1">
            <a:spLocks noGrp="1"/>
          </p:cNvSpPr>
          <p:nvPr>
            <p:ph type="ctrTitle"/>
          </p:nvPr>
        </p:nvSpPr>
        <p:spPr>
          <a:xfrm>
            <a:off x="2192225" y="1991825"/>
            <a:ext cx="47595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Religion</a:t>
            </a:r>
            <a:endParaRPr sz="7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24"/>
          <p:cNvSpPr txBox="1">
            <a:spLocks noGrp="1"/>
          </p:cNvSpPr>
          <p:nvPr>
            <p:ph type="title"/>
          </p:nvPr>
        </p:nvSpPr>
        <p:spPr>
          <a:xfrm>
            <a:off x="554863" y="123281"/>
            <a:ext cx="7143750" cy="723014"/>
          </a:xfrm>
          <a:prstGeom prst="rect">
            <a:avLst/>
          </a:prstGeom>
        </p:spPr>
        <p:txBody>
          <a:bodyPr spcFirstLastPara="1" wrap="square" lIns="91425" tIns="91425" rIns="91425" bIns="91425" anchor="b" anchorCtr="0">
            <a:noAutofit/>
          </a:bodyPr>
          <a:lstStyle/>
          <a:p>
            <a:pPr lvl="0"/>
            <a:r>
              <a:rPr lang="en-US" sz="4000" dirty="0"/>
              <a:t>- Religious Freedom</a:t>
            </a:r>
            <a:endParaRPr sz="4000" dirty="0"/>
          </a:p>
        </p:txBody>
      </p:sp>
      <p:sp>
        <p:nvSpPr>
          <p:cNvPr id="724" name="Google Shape;72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graphicFrame>
        <p:nvGraphicFramePr>
          <p:cNvPr id="11" name="Chart 10"/>
          <p:cNvGraphicFramePr/>
          <p:nvPr>
            <p:extLst>
              <p:ext uri="{D42A27DB-BD31-4B8C-83A1-F6EECF244321}">
                <p14:modId xmlns:p14="http://schemas.microsoft.com/office/powerpoint/2010/main" val="1126123081"/>
              </p:ext>
            </p:extLst>
          </p:nvPr>
        </p:nvGraphicFramePr>
        <p:xfrm>
          <a:off x="361950" y="947523"/>
          <a:ext cx="7529576" cy="4195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481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27"/>
          <p:cNvSpPr txBox="1">
            <a:spLocks noGrp="1"/>
          </p:cNvSpPr>
          <p:nvPr>
            <p:ph type="ctrTitle" idx="4294967295"/>
          </p:nvPr>
        </p:nvSpPr>
        <p:spPr>
          <a:xfrm>
            <a:off x="599303" y="2611453"/>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dirty="0">
                <a:solidFill>
                  <a:srgbClr val="FFFFFF"/>
                </a:solidFill>
              </a:rPr>
              <a:t>American style</a:t>
            </a:r>
            <a:br>
              <a:rPr lang="en" sz="9600" dirty="0">
                <a:solidFill>
                  <a:srgbClr val="FFFFFF"/>
                </a:solidFill>
              </a:rPr>
            </a:br>
            <a:endParaRPr sz="9600" dirty="0">
              <a:solidFill>
                <a:srgbClr val="FFFFFF"/>
              </a:solidFill>
            </a:endParaRPr>
          </a:p>
        </p:txBody>
      </p:sp>
      <p:sp>
        <p:nvSpPr>
          <p:cNvPr id="751" name="Google Shape;751;p27"/>
          <p:cNvSpPr txBox="1">
            <a:spLocks noGrp="1"/>
          </p:cNvSpPr>
          <p:nvPr>
            <p:ph type="subTitle" idx="4294967295"/>
          </p:nvPr>
        </p:nvSpPr>
        <p:spPr>
          <a:xfrm>
            <a:off x="685800" y="2611453"/>
            <a:ext cx="7772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dirty="0">
              <a:solidFill>
                <a:srgbClr val="FFFFFF"/>
              </a:solidFill>
            </a:endParaRPr>
          </a:p>
        </p:txBody>
      </p:sp>
      <p:sp>
        <p:nvSpPr>
          <p:cNvPr id="752" name="Google Shape;752;p27"/>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427" y="163202"/>
            <a:ext cx="5109269" cy="28253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967" y="2046611"/>
            <a:ext cx="4228868" cy="2703240"/>
          </a:xfrm>
          <a:prstGeom prst="rect">
            <a:avLst/>
          </a:prstGeom>
        </p:spPr>
      </p:pic>
    </p:spTree>
    <p:extLst>
      <p:ext uri="{BB962C8B-B14F-4D97-AF65-F5344CB8AC3E}">
        <p14:creationId xmlns:p14="http://schemas.microsoft.com/office/powerpoint/2010/main" val="159469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9" name="Google Shape;759;p28"/>
          <p:cNvSpPr txBox="1">
            <a:spLocks noGrp="1"/>
          </p:cNvSpPr>
          <p:nvPr>
            <p:ph type="ctrTitle" idx="4294967295"/>
          </p:nvPr>
        </p:nvSpPr>
        <p:spPr>
          <a:xfrm>
            <a:off x="1552150" y="2972093"/>
            <a:ext cx="60396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t>100%</a:t>
            </a:r>
            <a:endParaRPr sz="6000"/>
          </a:p>
        </p:txBody>
      </p:sp>
      <p:sp>
        <p:nvSpPr>
          <p:cNvPr id="760" name="Google Shape;760;p28"/>
          <p:cNvSpPr txBox="1">
            <a:spLocks noGrp="1"/>
          </p:cNvSpPr>
          <p:nvPr>
            <p:ph type="subTitle" idx="4294967295"/>
          </p:nvPr>
        </p:nvSpPr>
        <p:spPr>
          <a:xfrm>
            <a:off x="1552150" y="3506801"/>
            <a:ext cx="60396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t>Total success!</a:t>
            </a:r>
            <a:endParaRPr sz="1800"/>
          </a:p>
        </p:txBody>
      </p:sp>
      <p:sp>
        <p:nvSpPr>
          <p:cNvPr id="762" name="Google Shape;762;p28"/>
          <p:cNvSpPr txBox="1">
            <a:spLocks noGrp="1"/>
          </p:cNvSpPr>
          <p:nvPr>
            <p:ph type="subTitle" idx="4294967295"/>
          </p:nvPr>
        </p:nvSpPr>
        <p:spPr>
          <a:xfrm>
            <a:off x="133300" y="204439"/>
            <a:ext cx="8877300" cy="2819693"/>
          </a:xfrm>
          <a:prstGeom prst="rect">
            <a:avLst/>
          </a:prstGeom>
        </p:spPr>
        <p:txBody>
          <a:bodyPr spcFirstLastPara="1" wrap="square" lIns="91425" tIns="91425" rIns="91425" bIns="91425" anchor="t" anchorCtr="0">
            <a:noAutofit/>
          </a:bodyPr>
          <a:lstStyle/>
          <a:p>
            <a:pPr marL="0" lvl="0" indent="0" algn="just">
              <a:buNone/>
            </a:pPr>
            <a:r>
              <a:rPr lang="en-US" sz="2800" dirty="0"/>
              <a:t>Clothing styles vary by social status, region, occupation and climate. Jeans, sneakers, baseball caps, cowboy hats and boots are some items of clothing that are closely associated with Americans. Ralph Lauren, Calvin Klein, Michael Kors and Victoria Secret are some well-known American brands.</a:t>
            </a:r>
            <a:endParaRPr sz="2800" dirty="0"/>
          </a:p>
        </p:txBody>
      </p:sp>
      <p:sp>
        <p:nvSpPr>
          <p:cNvPr id="763" name="Google Shape;763;p28"/>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2">
                                            <p:txEl>
                                              <p:pRg st="0" end="0"/>
                                            </p:txEl>
                                          </p:spTgt>
                                        </p:tgtEl>
                                        <p:attrNameLst>
                                          <p:attrName>style.visibility</p:attrName>
                                        </p:attrNameLst>
                                      </p:cBhvr>
                                      <p:to>
                                        <p:strVal val="visible"/>
                                      </p:to>
                                    </p:set>
                                    <p:animEffect transition="in" filter="barn(inVertical)">
                                      <p:cBhvr>
                                        <p:cTn id="7" dur="500"/>
                                        <p:tgtEl>
                                          <p:spTgt spid="7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29"/>
          <p:cNvSpPr txBox="1">
            <a:spLocks noGrp="1"/>
          </p:cNvSpPr>
          <p:nvPr>
            <p:ph type="title"/>
          </p:nvPr>
        </p:nvSpPr>
        <p:spPr>
          <a:xfrm>
            <a:off x="171774" y="1776798"/>
            <a:ext cx="6667175" cy="13110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500" dirty="0"/>
              <a:t>American food</a:t>
            </a:r>
            <a:endParaRPr sz="7500" dirty="0"/>
          </a:p>
        </p:txBody>
      </p:sp>
      <p:sp>
        <p:nvSpPr>
          <p:cNvPr id="774" name="Google Shape;774;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29"/>
          <p:cNvSpPr txBox="1">
            <a:spLocks noGrp="1"/>
          </p:cNvSpPr>
          <p:nvPr>
            <p:ph type="title"/>
          </p:nvPr>
        </p:nvSpPr>
        <p:spPr>
          <a:xfrm>
            <a:off x="1752925" y="433622"/>
            <a:ext cx="6009600" cy="857400"/>
          </a:xfrm>
          <a:prstGeom prst="rect">
            <a:avLst/>
          </a:prstGeom>
        </p:spPr>
        <p:txBody>
          <a:bodyPr spcFirstLastPara="1" wrap="square" lIns="91425" tIns="91425" rIns="91425" bIns="91425" anchor="b" anchorCtr="0">
            <a:noAutofit/>
          </a:bodyPr>
          <a:lstStyle/>
          <a:p>
            <a:pPr algn="ctr"/>
            <a:r>
              <a:rPr lang="en-GB" sz="6600" dirty="0">
                <a:solidFill>
                  <a:schemeClr val="tx1"/>
                </a:solidFill>
              </a:rPr>
              <a:t>American </a:t>
            </a:r>
            <a:r>
              <a:rPr lang="en-US" altLang="en-GB" sz="6600" dirty="0">
                <a:solidFill>
                  <a:schemeClr val="tx1"/>
                </a:solidFill>
              </a:rPr>
              <a:t>Cuisine</a:t>
            </a:r>
          </a:p>
        </p:txBody>
      </p:sp>
      <p:sp>
        <p:nvSpPr>
          <p:cNvPr id="774" name="Google Shape;774;p29"/>
          <p:cNvSpPr txBox="1">
            <a:spLocks noGrp="1"/>
          </p:cNvSpPr>
          <p:nvPr>
            <p:ph type="sldNum" sz="quarter" idx="12"/>
          </p:nvPr>
        </p:nvSpPr>
        <p:spPr>
          <a:prstGeom prst="rect">
            <a:avLst/>
          </a:prstGeom>
        </p:spPr>
        <p:txBody>
          <a:bodyPr spcFirstLastPara="1" wrap="square" lIns="91425" tIns="91425" rIns="91425" bIns="91425" anchor="t" anchorCtr="0">
            <a:noAutofit/>
          </a:bodyPr>
          <a:lstStyle/>
          <a:p>
            <a:fld id="{00000000-1234-1234-1234-123412341234}" type="slidenum">
              <a:rPr lang="en-GB" sz="1601"/>
              <a:pPr/>
              <a:t>26</a:t>
            </a:fld>
            <a:endParaRPr lang="en-GB" sz="1601"/>
          </a:p>
        </p:txBody>
      </p:sp>
      <p:pic>
        <p:nvPicPr>
          <p:cNvPr id="2" name="Content Placeholder 1"/>
          <p:cNvPicPr>
            <a:picLocks noGrp="1" noChangeAspect="1"/>
          </p:cNvPicPr>
          <p:nvPr>
            <p:ph idx="1"/>
          </p:nvPr>
        </p:nvPicPr>
        <p:blipFill>
          <a:blip r:embed="rId3"/>
          <a:stretch>
            <a:fillRect/>
          </a:stretch>
        </p:blipFill>
        <p:spPr>
          <a:xfrm>
            <a:off x="523678" y="1655806"/>
            <a:ext cx="8307456" cy="3389700"/>
          </a:xfrm>
          <a:prstGeom prst="rect">
            <a:avLst/>
          </a:prstGeom>
        </p:spPr>
      </p:pic>
    </p:spTree>
    <p:extLst>
      <p:ext uri="{BB962C8B-B14F-4D97-AF65-F5344CB8AC3E}">
        <p14:creationId xmlns:p14="http://schemas.microsoft.com/office/powerpoint/2010/main" val="375684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
                                        </p:tgtEl>
                                        <p:attrNameLst>
                                          <p:attrName>style.visibility</p:attrName>
                                        </p:attrNameLst>
                                      </p:cBhvr>
                                      <p:to>
                                        <p:strVal val="visible"/>
                                      </p:to>
                                    </p:set>
                                    <p:anim calcmode="lin" valueType="num">
                                      <p:cBhvr additive="base">
                                        <p:cTn id="7" dur="500" fill="hold"/>
                                        <p:tgtEl>
                                          <p:spTgt spid="768"/>
                                        </p:tgtEl>
                                        <p:attrNameLst>
                                          <p:attrName>ppt_x</p:attrName>
                                        </p:attrNameLst>
                                      </p:cBhvr>
                                      <p:tavLst>
                                        <p:tav tm="0">
                                          <p:val>
                                            <p:strVal val="#ppt_x"/>
                                          </p:val>
                                        </p:tav>
                                        <p:tav tm="100000">
                                          <p:val>
                                            <p:strVal val="#ppt_x"/>
                                          </p:val>
                                        </p:tav>
                                      </p:tavLst>
                                    </p:anim>
                                    <p:anim calcmode="lin" valueType="num">
                                      <p:cBhvr additive="base">
                                        <p:cTn id="8" dur="500" fill="hold"/>
                                        <p:tgtEl>
                                          <p:spTgt spid="7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82" name="Google Shape;782;p30"/>
          <p:cNvSpPr txBox="1">
            <a:spLocks noGrp="1"/>
          </p:cNvSpPr>
          <p:nvPr>
            <p:ph type="body" idx="3"/>
          </p:nvPr>
        </p:nvSpPr>
        <p:spPr>
          <a:xfrm>
            <a:off x="3810000" y="0"/>
            <a:ext cx="3657599" cy="5143450"/>
          </a:xfrm>
          <a:prstGeom prst="rect">
            <a:avLst/>
          </a:prstGeom>
        </p:spPr>
        <p:txBody>
          <a:bodyPr spcFirstLastPara="1" wrap="square" lIns="91425" tIns="91425" rIns="91425" bIns="91425" anchor="t" anchorCtr="0">
            <a:noAutofit/>
          </a:bodyPr>
          <a:lstStyle/>
          <a:p>
            <a:pPr marL="0" lvl="0" indent="0" algn="just">
              <a:buNone/>
            </a:pPr>
            <a:r>
              <a:rPr lang="en-US" sz="2000" dirty="0"/>
              <a:t>There are also styles of cooking and types of foods that are specific to a region. Southern-style cooking is often called "American comfort food" and includes dishes such as fried chicken, collard greens, black-eyed peas and corn bread. Tex-Mex, popular in Texas and the Southwest, is a blend of Spanish and Mexican cooking styles and includes items such as chili and burritos, and relies heavily on shredded cheese and beans.</a:t>
            </a:r>
          </a:p>
          <a:p>
            <a:pPr marL="0" lvl="0" indent="0" algn="just">
              <a:buNone/>
            </a:pPr>
            <a:r>
              <a:rPr lang="en-US" sz="2000" dirty="0"/>
              <a:t>Jerky, dried meats that are served as snacks, is also a food that was created in the United States,</a:t>
            </a:r>
          </a:p>
          <a:p>
            <a:pPr marL="0" lvl="0" indent="0" algn="l" rtl="0">
              <a:spcBef>
                <a:spcPts val="600"/>
              </a:spcBef>
              <a:spcAft>
                <a:spcPts val="0"/>
              </a:spcAft>
              <a:buNone/>
            </a:pPr>
            <a:endParaRPr sz="1200" dirty="0"/>
          </a:p>
        </p:txBody>
      </p:sp>
      <p:sp>
        <p:nvSpPr>
          <p:cNvPr id="786" name="Google Shape;786;p30"/>
          <p:cNvSpPr/>
          <p:nvPr/>
        </p:nvSpPr>
        <p:spPr>
          <a:xfrm>
            <a:off x="3208279" y="1560592"/>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1424336" y="1612164"/>
            <a:ext cx="346227" cy="348325"/>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3227682" y="3123880"/>
            <a:ext cx="419616" cy="422785"/>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a:off x="5264696" y="1693520"/>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a:off x="5264700" y="3133439"/>
            <a:ext cx="321749" cy="40366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a:off x="1425411" y="3127074"/>
            <a:ext cx="344085" cy="416403"/>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4" name="Text Placeholder 3"/>
          <p:cNvSpPr>
            <a:spLocks noGrp="1"/>
          </p:cNvSpPr>
          <p:nvPr>
            <p:ph type="body" idx="1"/>
          </p:nvPr>
        </p:nvSpPr>
        <p:spPr>
          <a:xfrm>
            <a:off x="-168275" y="0"/>
            <a:ext cx="3666687" cy="5143450"/>
          </a:xfrm>
        </p:spPr>
        <p:txBody>
          <a:bodyPr/>
          <a:lstStyle/>
          <a:p>
            <a:r>
              <a:rPr lang="en-US" sz="2300" dirty="0"/>
              <a:t>American cuisine was influenced by Europeans and Native Americans in its early history. Today, there are a number of foods that are commonly identified as American, such as hamburgers, hot dogs, potato chips, macaroni and cheese, and meat loaf. "As American as apple pie" has come to mean something that is authentically American.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2">
                                            <p:txEl>
                                              <p:pRg st="0" end="0"/>
                                            </p:txEl>
                                          </p:spTgt>
                                        </p:tgtEl>
                                        <p:attrNameLst>
                                          <p:attrName>style.visibility</p:attrName>
                                        </p:attrNameLst>
                                      </p:cBhvr>
                                      <p:to>
                                        <p:strVal val="visible"/>
                                      </p:to>
                                    </p:set>
                                    <p:anim calcmode="lin" valueType="num">
                                      <p:cBhvr additive="base">
                                        <p:cTn id="13" dur="500" fill="hold"/>
                                        <p:tgtEl>
                                          <p:spTgt spid="78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2">
                                            <p:txEl>
                                              <p:pRg st="1" end="1"/>
                                            </p:txEl>
                                          </p:spTgt>
                                        </p:tgtEl>
                                        <p:attrNameLst>
                                          <p:attrName>style.visibility</p:attrName>
                                        </p:attrNameLst>
                                      </p:cBhvr>
                                      <p:to>
                                        <p:strVal val="visible"/>
                                      </p:to>
                                    </p:set>
                                    <p:anim calcmode="lin" valueType="num">
                                      <p:cBhvr additive="base">
                                        <p:cTn id="19" dur="500" fill="hold"/>
                                        <p:tgtEl>
                                          <p:spTgt spid="78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692" y="1256048"/>
            <a:ext cx="6009600" cy="857400"/>
          </a:xfrm>
        </p:spPr>
        <p:txBody>
          <a:bodyPr/>
          <a:lstStyle/>
          <a:p>
            <a:pPr lvl="0"/>
            <a:r>
              <a:rPr lang="en-US" sz="6000" dirty="0">
                <a:solidFill>
                  <a:schemeClr val="tx1"/>
                </a:solidFill>
              </a:rPr>
              <a:t>The Art</a:t>
            </a:r>
            <a:br>
              <a:rPr lang="en-US" sz="6000" dirty="0">
                <a:solidFill>
                  <a:schemeClr val="tx1"/>
                </a:solidFill>
              </a:rPr>
            </a:br>
            <a:endParaRPr lang="en-US" sz="6000" dirty="0">
              <a:solidFill>
                <a:schemeClr val="tx1"/>
              </a:solidFill>
            </a:endParaRP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dirty="0"/>
          </a:p>
        </p:txBody>
      </p:sp>
      <p:sp>
        <p:nvSpPr>
          <p:cNvPr id="5" name="Text Placeholder 4"/>
          <p:cNvSpPr>
            <a:spLocks noGrp="1"/>
          </p:cNvSpPr>
          <p:nvPr>
            <p:ph type="body" idx="3"/>
          </p:nvPr>
        </p:nvSpPr>
        <p:spPr/>
        <p:txBody>
          <a:bodyPr/>
          <a:lstStyle/>
          <a:p>
            <a:endParaRPr lang="en-US"/>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8" y="1232925"/>
            <a:ext cx="2619375" cy="202323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571" y="2997874"/>
            <a:ext cx="2619375" cy="199056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792" y="1941550"/>
            <a:ext cx="2628900" cy="2068900"/>
          </a:xfrm>
          <a:prstGeom prst="rect">
            <a:avLst/>
          </a:prstGeom>
        </p:spPr>
      </p:pic>
    </p:spTree>
    <p:extLst>
      <p:ext uri="{BB962C8B-B14F-4D97-AF65-F5344CB8AC3E}">
        <p14:creationId xmlns:p14="http://schemas.microsoft.com/office/powerpoint/2010/main" val="259949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32"/>
          <p:cNvSpPr txBox="1">
            <a:spLocks noGrp="1"/>
          </p:cNvSpPr>
          <p:nvPr>
            <p:ph type="body" idx="4294967295"/>
          </p:nvPr>
        </p:nvSpPr>
        <p:spPr>
          <a:xfrm>
            <a:off x="1" y="387925"/>
            <a:ext cx="1485900" cy="3624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6600" dirty="0">
                <a:solidFill>
                  <a:srgbClr val="FFFFFF"/>
                </a:solidFill>
                <a:latin typeface="Yellowtail"/>
                <a:ea typeface="Yellowtail"/>
                <a:cs typeface="Yellowtail"/>
                <a:sym typeface="Yellowtail"/>
              </a:rPr>
              <a:t>The Art</a:t>
            </a:r>
            <a:endParaRPr sz="6600" dirty="0">
              <a:solidFill>
                <a:srgbClr val="FFFFFF"/>
              </a:solidFill>
              <a:latin typeface="Yellowtail"/>
              <a:ea typeface="Yellowtail"/>
              <a:cs typeface="Yellowtail"/>
              <a:sym typeface="Yellowtail"/>
            </a:endParaRPr>
          </a:p>
        </p:txBody>
      </p:sp>
      <p:sp>
        <p:nvSpPr>
          <p:cNvPr id="822" name="Google Shape;822;p32"/>
          <p:cNvSpPr txBox="1">
            <a:spLocks noGrp="1"/>
          </p:cNvSpPr>
          <p:nvPr>
            <p:ph type="body" idx="4294967295"/>
          </p:nvPr>
        </p:nvSpPr>
        <p:spPr>
          <a:xfrm>
            <a:off x="2209800" y="0"/>
            <a:ext cx="6800850" cy="5143500"/>
          </a:xfrm>
          <a:prstGeom prst="rect">
            <a:avLst/>
          </a:prstGeom>
        </p:spPr>
        <p:txBody>
          <a:bodyPr spcFirstLastPara="1" wrap="square" lIns="91425" tIns="91425" rIns="91425" bIns="91425" anchor="ctr" anchorCtr="0">
            <a:noAutofit/>
          </a:bodyPr>
          <a:lstStyle/>
          <a:p>
            <a:pPr marL="0" lvl="0" indent="0">
              <a:buNone/>
            </a:pPr>
            <a:r>
              <a:rPr lang="en-US" sz="1900" dirty="0">
                <a:solidFill>
                  <a:srgbClr val="FFFFFF"/>
                </a:solidFill>
              </a:rPr>
              <a:t>- USA is widely known around the world as a leader in mass media production, including television and movies. According to the U.S. Department of Commerce, USA comprises one-third of the worldwide media and entertainment industry.</a:t>
            </a:r>
          </a:p>
          <a:p>
            <a:pPr marL="0" lvl="0" indent="0">
              <a:buNone/>
            </a:pPr>
            <a:r>
              <a:rPr lang="en-US" sz="1900" dirty="0">
                <a:solidFill>
                  <a:srgbClr val="FFFFFF"/>
                </a:solidFill>
              </a:rPr>
              <a:t>- The television broadcasting industry took hold in the USA in the early 1950s, and American television programs are now shown around the world.  Movie industry, centered in Hollywood, California, and American movies are popular worldwide. </a:t>
            </a:r>
          </a:p>
          <a:p>
            <a:pPr marL="0" lvl="0" indent="0">
              <a:buNone/>
            </a:pPr>
            <a:r>
              <a:rPr lang="en-US" sz="1900" dirty="0">
                <a:solidFill>
                  <a:srgbClr val="FFFFFF"/>
                </a:solidFill>
              </a:rPr>
              <a:t>- The United States' arts culture extends beyond movies and television shows, though. New York is home to Broadway, and Americans have a rich theatrical history. American folk art is an artistic style and is identified with quilts and other hand-crafted items. American music is very diverse with many, many styles, including rhythm and blues, jazz, gospel, country and western, bluegrass, rock 'n' roll and hip hop.</a:t>
            </a:r>
          </a:p>
        </p:txBody>
      </p:sp>
      <p:sp>
        <p:nvSpPr>
          <p:cNvPr id="823" name="Google Shape;823;p32"/>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1">
                                            <p:txEl>
                                              <p:pRg st="0" end="0"/>
                                            </p:txEl>
                                          </p:spTgt>
                                        </p:tgtEl>
                                        <p:attrNameLst>
                                          <p:attrName>style.visibility</p:attrName>
                                        </p:attrNameLst>
                                      </p:cBhvr>
                                      <p:to>
                                        <p:strVal val="visible"/>
                                      </p:to>
                                    </p:set>
                                    <p:anim calcmode="lin" valueType="num">
                                      <p:cBhvr additive="base">
                                        <p:cTn id="7" dur="500" fill="hold"/>
                                        <p:tgtEl>
                                          <p:spTgt spid="8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2">
                                            <p:txEl>
                                              <p:pRg st="0" end="0"/>
                                            </p:txEl>
                                          </p:spTgt>
                                        </p:tgtEl>
                                        <p:attrNameLst>
                                          <p:attrName>style.visibility</p:attrName>
                                        </p:attrNameLst>
                                      </p:cBhvr>
                                      <p:to>
                                        <p:strVal val="visible"/>
                                      </p:to>
                                    </p:set>
                                    <p:anim calcmode="lin" valueType="num">
                                      <p:cBhvr additive="base">
                                        <p:cTn id="13" dur="500" fill="hold"/>
                                        <p:tgtEl>
                                          <p:spTgt spid="8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2">
                                            <p:txEl>
                                              <p:pRg st="1" end="1"/>
                                            </p:txEl>
                                          </p:spTgt>
                                        </p:tgtEl>
                                        <p:attrNameLst>
                                          <p:attrName>style.visibility</p:attrName>
                                        </p:attrNameLst>
                                      </p:cBhvr>
                                      <p:to>
                                        <p:strVal val="visible"/>
                                      </p:to>
                                    </p:set>
                                    <p:anim calcmode="lin" valueType="num">
                                      <p:cBhvr additive="base">
                                        <p:cTn id="19" dur="500" fill="hold"/>
                                        <p:tgtEl>
                                          <p:spTgt spid="82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2">
                                            <p:txEl>
                                              <p:pRg st="2" end="2"/>
                                            </p:txEl>
                                          </p:spTgt>
                                        </p:tgtEl>
                                        <p:attrNameLst>
                                          <p:attrName>style.visibility</p:attrName>
                                        </p:attrNameLst>
                                      </p:cBhvr>
                                      <p:to>
                                        <p:strVal val="visible"/>
                                      </p:to>
                                    </p:set>
                                    <p:anim calcmode="lin" valueType="num">
                                      <p:cBhvr additive="base">
                                        <p:cTn id="25" dur="500" fill="hold"/>
                                        <p:tgtEl>
                                          <p:spTgt spid="82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 grpId="0" build="p"/>
      <p:bldP spid="82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813" y="834266"/>
            <a:ext cx="6009600" cy="857400"/>
          </a:xfrm>
        </p:spPr>
        <p:txBody>
          <a:bodyPr/>
          <a:lstStyle/>
          <a:p>
            <a:r>
              <a:rPr lang="en-US" sz="4000" dirty="0">
                <a:solidFill>
                  <a:srgbClr val="FF0000"/>
                </a:solidFill>
              </a:rPr>
              <a:t>Discussion</a:t>
            </a:r>
            <a:br>
              <a:rPr lang="en-US" sz="4000" dirty="0">
                <a:solidFill>
                  <a:srgbClr val="FF0000"/>
                </a:solidFill>
              </a:rPr>
            </a:br>
            <a:endParaRPr lang="en-US"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4" name="Content Placeholder 2"/>
          <p:cNvSpPr txBox="1">
            <a:spLocks/>
          </p:cNvSpPr>
          <p:nvPr/>
        </p:nvSpPr>
        <p:spPr>
          <a:xfrm>
            <a:off x="282044" y="1262966"/>
            <a:ext cx="7317362" cy="388048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dirty="0" smtClean="0"/>
              <a:t>1. In what year did Israel Zangwill write a play in which he used the term Melting pot?</a:t>
            </a:r>
          </a:p>
          <a:p>
            <a:r>
              <a:rPr lang="en-US" sz="2500" dirty="0" smtClean="0"/>
              <a:t>2. Who was the first African American president?</a:t>
            </a:r>
          </a:p>
          <a:p>
            <a:r>
              <a:rPr lang="en-US" sz="2500" dirty="0" smtClean="0"/>
              <a:t>3. How many stripes does the American flag have?</a:t>
            </a:r>
          </a:p>
          <a:p>
            <a:r>
              <a:rPr lang="en-US" sz="2500" dirty="0" smtClean="0"/>
              <a:t>4. What is the smallest state by area in the United States?</a:t>
            </a:r>
          </a:p>
          <a:p>
            <a:r>
              <a:rPr lang="en-US" sz="2500" dirty="0" smtClean="0"/>
              <a:t>5. Which was the 50th state to join the United States?</a:t>
            </a:r>
          </a:p>
          <a:p>
            <a:endParaRPr lang="en-US" sz="2500" dirty="0" smtClean="0"/>
          </a:p>
          <a:p>
            <a:endParaRPr lang="en-US" sz="2500" dirty="0" smtClean="0"/>
          </a:p>
        </p:txBody>
      </p:sp>
    </p:spTree>
    <p:extLst>
      <p:ext uri="{BB962C8B-B14F-4D97-AF65-F5344CB8AC3E}">
        <p14:creationId xmlns:p14="http://schemas.microsoft.com/office/powerpoint/2010/main" val="383968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sp>
        <p:nvSpPr>
          <p:cNvPr id="3" name="Rectangle 2"/>
          <p:cNvSpPr/>
          <p:nvPr/>
        </p:nvSpPr>
        <p:spPr>
          <a:xfrm>
            <a:off x="953048" y="195052"/>
            <a:ext cx="1459054" cy="861774"/>
          </a:xfrm>
          <a:prstGeom prst="rect">
            <a:avLst/>
          </a:prstGeom>
        </p:spPr>
        <p:txBody>
          <a:bodyPr wrap="none">
            <a:spAutoFit/>
          </a:bodyPr>
          <a:lstStyle/>
          <a:p>
            <a:pPr lvl="0" algn="r"/>
            <a:r>
              <a:rPr lang="en-US" sz="5000" dirty="0">
                <a:solidFill>
                  <a:srgbClr val="FFFFFF"/>
                </a:solidFill>
                <a:latin typeface="Yellowtail"/>
                <a:ea typeface="Yellowtail"/>
                <a:cs typeface="Yellowtail"/>
                <a:sym typeface="Yellowtail"/>
              </a:rPr>
              <a:t>Sport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53" y="1408073"/>
            <a:ext cx="4208941" cy="20785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507" y="2319980"/>
            <a:ext cx="3651445" cy="2429871"/>
          </a:xfrm>
          <a:prstGeom prst="rect">
            <a:avLst/>
          </a:prstGeom>
        </p:spPr>
      </p:pic>
    </p:spTree>
    <p:extLst>
      <p:ext uri="{BB962C8B-B14F-4D97-AF65-F5344CB8AC3E}">
        <p14:creationId xmlns:p14="http://schemas.microsoft.com/office/powerpoint/2010/main" val="13159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33"/>
          <p:cNvSpPr txBox="1">
            <a:spLocks noGrp="1"/>
          </p:cNvSpPr>
          <p:nvPr>
            <p:ph type="body" idx="4294967295"/>
          </p:nvPr>
        </p:nvSpPr>
        <p:spPr>
          <a:xfrm>
            <a:off x="255013" y="387925"/>
            <a:ext cx="1649987" cy="436192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5400" dirty="0">
                <a:solidFill>
                  <a:srgbClr val="FFFFFF"/>
                </a:solidFill>
                <a:latin typeface="Yellowtail"/>
                <a:ea typeface="Yellowtail"/>
                <a:cs typeface="Yellowtail"/>
                <a:sym typeface="Yellowtail"/>
              </a:rPr>
              <a:t>Sport</a:t>
            </a:r>
            <a:endParaRPr sz="5400" dirty="0">
              <a:solidFill>
                <a:srgbClr val="FFFFFF"/>
              </a:solidFill>
              <a:latin typeface="Yellowtail"/>
              <a:ea typeface="Yellowtail"/>
              <a:cs typeface="Yellowtail"/>
              <a:sym typeface="Yellowtail"/>
            </a:endParaRPr>
          </a:p>
        </p:txBody>
      </p:sp>
      <p:sp>
        <p:nvSpPr>
          <p:cNvPr id="835" name="Google Shape;835;p33"/>
          <p:cNvSpPr txBox="1">
            <a:spLocks noGrp="1"/>
          </p:cNvSpPr>
          <p:nvPr>
            <p:ph type="body" idx="4294967295"/>
          </p:nvPr>
        </p:nvSpPr>
        <p:spPr>
          <a:xfrm>
            <a:off x="2724150" y="-628650"/>
            <a:ext cx="6419850" cy="5943600"/>
          </a:xfrm>
          <a:prstGeom prst="rect">
            <a:avLst/>
          </a:prstGeom>
        </p:spPr>
        <p:txBody>
          <a:bodyPr spcFirstLastPara="1" wrap="square" lIns="91425" tIns="91425" rIns="91425" bIns="91425" anchor="ctr" anchorCtr="0">
            <a:noAutofit/>
          </a:bodyPr>
          <a:lstStyle/>
          <a:p>
            <a:pPr marL="0" lvl="0" indent="0" algn="just">
              <a:buNone/>
            </a:pPr>
            <a:r>
              <a:rPr lang="en-US" sz="2800" dirty="0">
                <a:solidFill>
                  <a:srgbClr val="FFFFFF"/>
                </a:solidFill>
              </a:rPr>
              <a:t>The United States is a sports-minded country, with millions of fans who follow football, baseball, basketball and hockey, among other sports. Baseball, which was developed in colonial America and became an organized sport in the mid-1800s, is known as America's favorite pastime, although its popularity has been eclipsed by football for the past three decades, according to the Harris Poll.</a:t>
            </a:r>
            <a:endParaRPr sz="2800" dirty="0">
              <a:solidFill>
                <a:srgbClr val="FFFFFF"/>
              </a:solidFill>
            </a:endParaRPr>
          </a:p>
        </p:txBody>
      </p:sp>
      <p:sp>
        <p:nvSpPr>
          <p:cNvPr id="836" name="Google Shape;836;p33"/>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4">
                                            <p:txEl>
                                              <p:pRg st="0" end="0"/>
                                            </p:txEl>
                                          </p:spTgt>
                                        </p:tgtEl>
                                        <p:attrNameLst>
                                          <p:attrName>style.visibility</p:attrName>
                                        </p:attrNameLst>
                                      </p:cBhvr>
                                      <p:to>
                                        <p:strVal val="visible"/>
                                      </p:to>
                                    </p:set>
                                    <p:anim calcmode="lin" valueType="num">
                                      <p:cBhvr additive="base">
                                        <p:cTn id="7" dur="500" fill="hold"/>
                                        <p:tgtEl>
                                          <p:spTgt spid="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35">
                                            <p:txEl>
                                              <p:pRg st="0" end="0"/>
                                            </p:txEl>
                                          </p:spTgt>
                                        </p:tgtEl>
                                        <p:attrNameLst>
                                          <p:attrName>style.visibility</p:attrName>
                                        </p:attrNameLst>
                                      </p:cBhvr>
                                      <p:to>
                                        <p:strVal val="visible"/>
                                      </p:to>
                                    </p:set>
                                    <p:anim calcmode="lin" valueType="num">
                                      <p:cBhvr additive="base">
                                        <p:cTn id="13" dur="500" fill="hold"/>
                                        <p:tgtEl>
                                          <p:spTgt spid="8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 grpId="0" build="p"/>
      <p:bldP spid="8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931" y="1165625"/>
            <a:ext cx="4604400" cy="819900"/>
          </a:xfrm>
        </p:spPr>
        <p:txBody>
          <a:bodyPr/>
          <a:lstStyle/>
          <a:p>
            <a:pPr lvl="0"/>
            <a:r>
              <a:rPr lang="en-US" sz="5000" dirty="0">
                <a:solidFill>
                  <a:schemeClr val="tx1"/>
                </a:solidFill>
                <a:latin typeface="Yellowtail"/>
                <a:ea typeface="Yellowtail"/>
                <a:cs typeface="Yellowtail"/>
                <a:sym typeface="Yellowtail"/>
              </a:rPr>
              <a:t>American holidays</a:t>
            </a:r>
          </a:p>
          <a:p>
            <a:endParaRPr lang="en-US" sz="5000" dirty="0">
              <a:solidFill>
                <a:schemeClr val="tx1"/>
              </a:solidFill>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62" y="957469"/>
            <a:ext cx="2619375" cy="1743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88" y="2971104"/>
            <a:ext cx="2466975" cy="1847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350" y="957469"/>
            <a:ext cx="2847975" cy="16097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6350" y="2971104"/>
            <a:ext cx="2619375" cy="1743075"/>
          </a:xfrm>
          <a:prstGeom prst="rect">
            <a:avLst/>
          </a:prstGeom>
        </p:spPr>
      </p:pic>
    </p:spTree>
    <p:extLst>
      <p:ext uri="{BB962C8B-B14F-4D97-AF65-F5344CB8AC3E}">
        <p14:creationId xmlns:p14="http://schemas.microsoft.com/office/powerpoint/2010/main" val="349440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34"/>
          <p:cNvSpPr txBox="1">
            <a:spLocks noGrp="1"/>
          </p:cNvSpPr>
          <p:nvPr>
            <p:ph type="body" idx="4294967295"/>
          </p:nvPr>
        </p:nvSpPr>
        <p:spPr>
          <a:xfrm>
            <a:off x="0" y="387925"/>
            <a:ext cx="1581150" cy="3624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3200" dirty="0">
                <a:solidFill>
                  <a:srgbClr val="FFFFFF"/>
                </a:solidFill>
                <a:latin typeface="Yellowtail"/>
                <a:ea typeface="Yellowtail"/>
                <a:cs typeface="Yellowtail"/>
                <a:sym typeface="Yellowtail"/>
              </a:rPr>
              <a:t>American holidays</a:t>
            </a:r>
            <a:endParaRPr sz="3200" dirty="0">
              <a:solidFill>
                <a:srgbClr val="FFFFFF"/>
              </a:solidFill>
              <a:latin typeface="Yellowtail"/>
              <a:ea typeface="Yellowtail"/>
              <a:cs typeface="Yellowtail"/>
              <a:sym typeface="Yellowtail"/>
            </a:endParaRPr>
          </a:p>
        </p:txBody>
      </p:sp>
      <p:sp>
        <p:nvSpPr>
          <p:cNvPr id="848" name="Google Shape;848;p34"/>
          <p:cNvSpPr txBox="1">
            <a:spLocks noGrp="1"/>
          </p:cNvSpPr>
          <p:nvPr>
            <p:ph type="body" idx="4294967295"/>
          </p:nvPr>
        </p:nvSpPr>
        <p:spPr>
          <a:xfrm>
            <a:off x="1771650" y="0"/>
            <a:ext cx="7189097" cy="4991099"/>
          </a:xfrm>
          <a:prstGeom prst="rect">
            <a:avLst/>
          </a:prstGeom>
        </p:spPr>
        <p:txBody>
          <a:bodyPr spcFirstLastPara="1" wrap="square" lIns="91425" tIns="91425" rIns="91425" bIns="91425" anchor="ctr" anchorCtr="0">
            <a:noAutofit/>
          </a:bodyPr>
          <a:lstStyle/>
          <a:p>
            <a:pPr marL="0" lvl="0" indent="0" algn="just">
              <a:buNone/>
            </a:pPr>
            <a:r>
              <a:rPr lang="en-US" dirty="0">
                <a:solidFill>
                  <a:srgbClr val="FFFFFF"/>
                </a:solidFill>
              </a:rPr>
              <a:t>Many holidays are celebrated only in the United States. </a:t>
            </a:r>
          </a:p>
          <a:p>
            <a:pPr marL="342900" lvl="0" indent="-342900" algn="just">
              <a:buFont typeface="Wingdings" panose="05000000000000000000" pitchFamily="2" charset="2"/>
              <a:buChar char="v"/>
            </a:pPr>
            <a:r>
              <a:rPr lang="en-US" dirty="0">
                <a:solidFill>
                  <a:srgbClr val="FFFFFF"/>
                </a:solidFill>
              </a:rPr>
              <a:t>-Americans celebrate their independence from Britain on July 4. </a:t>
            </a:r>
          </a:p>
          <a:p>
            <a:pPr marL="342900" lvl="0" indent="-342900" algn="just">
              <a:buFont typeface="Wingdings" panose="05000000000000000000" pitchFamily="2" charset="2"/>
              <a:buChar char="v"/>
            </a:pPr>
            <a:r>
              <a:rPr lang="en-US" dirty="0">
                <a:solidFill>
                  <a:srgbClr val="FFFFFF"/>
                </a:solidFill>
              </a:rPr>
              <a:t>-Memorial Day, celebrated on the last Monday in May, honors those who have died in military service.</a:t>
            </a:r>
          </a:p>
          <a:p>
            <a:pPr marL="342900" lvl="0" indent="-342900" algn="just">
              <a:buFont typeface="Wingdings" panose="05000000000000000000" pitchFamily="2" charset="2"/>
              <a:buChar char="v"/>
            </a:pPr>
            <a:r>
              <a:rPr lang="en-US" dirty="0">
                <a:solidFill>
                  <a:srgbClr val="FFFFFF"/>
                </a:solidFill>
              </a:rPr>
              <a:t>-Labor Day, observed on the first Monday in September, celebrates the country's workforce. </a:t>
            </a:r>
          </a:p>
          <a:p>
            <a:pPr marL="342900" lvl="0" indent="-342900" algn="just">
              <a:buFont typeface="Wingdings" panose="05000000000000000000" pitchFamily="2" charset="2"/>
              <a:buChar char="v"/>
            </a:pPr>
            <a:r>
              <a:rPr lang="en-US" dirty="0">
                <a:solidFill>
                  <a:srgbClr val="FFFFFF"/>
                </a:solidFill>
              </a:rPr>
              <a:t>-Thanksgiving, another distinctive American holiday, falls on the fourth Thursday in November and dates back to colonial times to celebrate the harvest. </a:t>
            </a:r>
          </a:p>
          <a:p>
            <a:pPr marL="342900" lvl="0" indent="-342900" algn="just">
              <a:buFont typeface="Wingdings" panose="05000000000000000000" pitchFamily="2" charset="2"/>
              <a:buChar char="v"/>
            </a:pPr>
            <a:r>
              <a:rPr lang="en-US" dirty="0">
                <a:solidFill>
                  <a:srgbClr val="FFFFFF"/>
                </a:solidFill>
              </a:rPr>
              <a:t>-Presidents' Day, marking the birthdays of George Washington and Abraham Lincoln, is a federal holiday that occurs on the third Monday in February. </a:t>
            </a:r>
            <a:endParaRPr dirty="0">
              <a:solidFill>
                <a:srgbClr val="FFFFFF"/>
              </a:solidFill>
            </a:endParaRPr>
          </a:p>
        </p:txBody>
      </p:sp>
      <p:sp>
        <p:nvSpPr>
          <p:cNvPr id="849" name="Google Shape;849;p3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7">
                                            <p:txEl>
                                              <p:pRg st="0" end="0"/>
                                            </p:txEl>
                                          </p:spTgt>
                                        </p:tgtEl>
                                        <p:attrNameLst>
                                          <p:attrName>style.visibility</p:attrName>
                                        </p:attrNameLst>
                                      </p:cBhvr>
                                      <p:to>
                                        <p:strVal val="visible"/>
                                      </p:to>
                                    </p:set>
                                    <p:anim calcmode="lin" valueType="num">
                                      <p:cBhvr additive="base">
                                        <p:cTn id="7" dur="500" fill="hold"/>
                                        <p:tgtEl>
                                          <p:spTgt spid="8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8">
                                            <p:txEl>
                                              <p:pRg st="0" end="0"/>
                                            </p:txEl>
                                          </p:spTgt>
                                        </p:tgtEl>
                                        <p:attrNameLst>
                                          <p:attrName>style.visibility</p:attrName>
                                        </p:attrNameLst>
                                      </p:cBhvr>
                                      <p:to>
                                        <p:strVal val="visible"/>
                                      </p:to>
                                    </p:set>
                                    <p:anim calcmode="lin" valueType="num">
                                      <p:cBhvr additive="base">
                                        <p:cTn id="13" dur="500" fill="hold"/>
                                        <p:tgtEl>
                                          <p:spTgt spid="8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8">
                                            <p:txEl>
                                              <p:pRg st="1" end="1"/>
                                            </p:txEl>
                                          </p:spTgt>
                                        </p:tgtEl>
                                        <p:attrNameLst>
                                          <p:attrName>style.visibility</p:attrName>
                                        </p:attrNameLst>
                                      </p:cBhvr>
                                      <p:to>
                                        <p:strVal val="visible"/>
                                      </p:to>
                                    </p:set>
                                    <p:anim calcmode="lin" valueType="num">
                                      <p:cBhvr additive="base">
                                        <p:cTn id="19" dur="500" fill="hold"/>
                                        <p:tgtEl>
                                          <p:spTgt spid="84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48">
                                            <p:txEl>
                                              <p:pRg st="2" end="2"/>
                                            </p:txEl>
                                          </p:spTgt>
                                        </p:tgtEl>
                                        <p:attrNameLst>
                                          <p:attrName>style.visibility</p:attrName>
                                        </p:attrNameLst>
                                      </p:cBhvr>
                                      <p:to>
                                        <p:strVal val="visible"/>
                                      </p:to>
                                    </p:set>
                                    <p:anim calcmode="lin" valueType="num">
                                      <p:cBhvr additive="base">
                                        <p:cTn id="25" dur="500" fill="hold"/>
                                        <p:tgtEl>
                                          <p:spTgt spid="84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48">
                                            <p:txEl>
                                              <p:pRg st="3" end="3"/>
                                            </p:txEl>
                                          </p:spTgt>
                                        </p:tgtEl>
                                        <p:attrNameLst>
                                          <p:attrName>style.visibility</p:attrName>
                                        </p:attrNameLst>
                                      </p:cBhvr>
                                      <p:to>
                                        <p:strVal val="visible"/>
                                      </p:to>
                                    </p:set>
                                    <p:anim calcmode="lin" valueType="num">
                                      <p:cBhvr additive="base">
                                        <p:cTn id="31" dur="500" fill="hold"/>
                                        <p:tgtEl>
                                          <p:spTgt spid="84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48">
                                            <p:txEl>
                                              <p:pRg st="4" end="4"/>
                                            </p:txEl>
                                          </p:spTgt>
                                        </p:tgtEl>
                                        <p:attrNameLst>
                                          <p:attrName>style.visibility</p:attrName>
                                        </p:attrNameLst>
                                      </p:cBhvr>
                                      <p:to>
                                        <p:strVal val="visible"/>
                                      </p:to>
                                    </p:set>
                                    <p:anim calcmode="lin" valueType="num">
                                      <p:cBhvr additive="base">
                                        <p:cTn id="37" dur="500" fill="hold"/>
                                        <p:tgtEl>
                                          <p:spTgt spid="84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48">
                                            <p:txEl>
                                              <p:pRg st="5" end="5"/>
                                            </p:txEl>
                                          </p:spTgt>
                                        </p:tgtEl>
                                        <p:attrNameLst>
                                          <p:attrName>style.visibility</p:attrName>
                                        </p:attrNameLst>
                                      </p:cBhvr>
                                      <p:to>
                                        <p:strVal val="visible"/>
                                      </p:to>
                                    </p:set>
                                    <p:anim calcmode="lin" valueType="num">
                                      <p:cBhvr additive="base">
                                        <p:cTn id="43" dur="500" fill="hold"/>
                                        <p:tgtEl>
                                          <p:spTgt spid="84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4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0" build="p"/>
      <p:bldP spid="84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Thank You Cards – dunkirkde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0"/>
            <a:ext cx="85582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373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813" y="834266"/>
            <a:ext cx="6009600" cy="857400"/>
          </a:xfrm>
        </p:spPr>
        <p:txBody>
          <a:bodyPr/>
          <a:lstStyle/>
          <a:p>
            <a:r>
              <a:rPr lang="en-US" sz="4000">
                <a:solidFill>
                  <a:srgbClr val="FF0000"/>
                </a:solidFill>
              </a:rPr>
              <a:t>Discussion</a:t>
            </a:r>
            <a:br>
              <a:rPr lang="en-US" sz="4000">
                <a:solidFill>
                  <a:srgbClr val="FF0000"/>
                </a:solidFill>
              </a:rPr>
            </a:br>
            <a:endParaRPr lang="en-US" sz="400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4" name="Content Placeholder 2"/>
          <p:cNvSpPr txBox="1">
            <a:spLocks/>
          </p:cNvSpPr>
          <p:nvPr/>
        </p:nvSpPr>
        <p:spPr>
          <a:xfrm>
            <a:off x="282044" y="1262966"/>
            <a:ext cx="7317362" cy="388048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n-US" sz="2800" dirty="0"/>
              <a:t>6. Which American city was historically known as New Amsterdam?</a:t>
            </a:r>
          </a:p>
          <a:p>
            <a:pPr marL="0" indent="0">
              <a:buNone/>
            </a:pPr>
            <a:r>
              <a:rPr lang="en-US" sz="2800" dirty="0"/>
              <a:t>7. Who was the first president of the USA?</a:t>
            </a:r>
          </a:p>
          <a:p>
            <a:pPr marL="0" indent="0">
              <a:buNone/>
            </a:pPr>
            <a:r>
              <a:rPr lang="en-US" sz="2800" dirty="0"/>
              <a:t>8. How many stars does the American flag </a:t>
            </a:r>
            <a:r>
              <a:rPr lang="en-US" sz="2800" dirty="0" smtClean="0"/>
              <a:t>have?</a:t>
            </a:r>
          </a:p>
          <a:p>
            <a:pPr marL="0" indent="0">
              <a:buNone/>
            </a:pPr>
            <a:r>
              <a:rPr lang="en-US" sz="2800" dirty="0" smtClean="0"/>
              <a:t>9</a:t>
            </a:r>
            <a:r>
              <a:rPr lang="en-US" sz="2800" dirty="0"/>
              <a:t>. </a:t>
            </a:r>
            <a:r>
              <a:rPr lang="en-US" altLang="x-none" sz="2800" dirty="0">
                <a:ea typeface="Gulim" pitchFamily="34" charset="-127"/>
                <a:cs typeface="+mn-lt"/>
                <a:sym typeface="+mn-ea"/>
              </a:rPr>
              <a:t>When did the US become independent </a:t>
            </a:r>
            <a:r>
              <a:rPr lang="en-US" sz="2800" dirty="0" smtClean="0">
                <a:cs typeface="+mn-lt"/>
              </a:rPr>
              <a:t>?</a:t>
            </a:r>
            <a:endParaRPr lang="en-US" sz="2800" dirty="0" smtClean="0"/>
          </a:p>
          <a:p>
            <a:pPr marL="0" indent="0">
              <a:buNone/>
            </a:pPr>
            <a:r>
              <a:rPr lang="en-US" sz="2800" dirty="0" smtClean="0"/>
              <a:t>10. </a:t>
            </a:r>
            <a:r>
              <a:rPr kumimoji="1" lang="en-US" altLang="en-US" sz="2800" dirty="0" smtClean="0">
                <a:solidFill>
                  <a:schemeClr val="tx1"/>
                </a:solidFill>
                <a:ea typeface="Gulim" pitchFamily="34" charset="-127"/>
                <a:cs typeface="+mn-lt"/>
                <a:sym typeface="+mn-ea"/>
              </a:rPr>
              <a:t>What are the colors of American flag</a:t>
            </a:r>
            <a:r>
              <a:rPr lang="en-US" sz="2800" dirty="0" smtClean="0">
                <a:cs typeface="+mn-lt"/>
              </a:rPr>
              <a:t>?</a:t>
            </a:r>
            <a:endParaRPr lang="en-US" sz="2800" dirty="0" smtClean="0"/>
          </a:p>
          <a:p>
            <a:endParaRPr lang="en-US" sz="2500" dirty="0" smtClean="0"/>
          </a:p>
          <a:p>
            <a:endParaRPr lang="en-US" sz="2500" dirty="0" smtClean="0"/>
          </a:p>
        </p:txBody>
      </p:sp>
    </p:spTree>
    <p:extLst>
      <p:ext uri="{BB962C8B-B14F-4D97-AF65-F5344CB8AC3E}">
        <p14:creationId xmlns:p14="http://schemas.microsoft.com/office/powerpoint/2010/main" val="4691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5"/>
          <p:cNvSpPr txBox="1">
            <a:spLocks noGrp="1"/>
          </p:cNvSpPr>
          <p:nvPr>
            <p:ph type="ctrTitle" idx="4294967295"/>
          </p:nvPr>
        </p:nvSpPr>
        <p:spPr>
          <a:xfrm>
            <a:off x="1275150" y="0"/>
            <a:ext cx="6593700" cy="818707"/>
          </a:xfrm>
          <a:prstGeom prst="rect">
            <a:avLst/>
          </a:prstGeom>
        </p:spPr>
        <p:txBody>
          <a:bodyPr spcFirstLastPara="1" wrap="square" lIns="91425" tIns="91425" rIns="91425" bIns="91425" anchor="b" anchorCtr="0">
            <a:noAutofit/>
          </a:bodyPr>
          <a:lstStyle/>
          <a:p>
            <a:pPr lvl="0" algn="ctr"/>
            <a:r>
              <a:rPr lang="en-US" sz="4800" dirty="0"/>
              <a:t>What is Culture?</a:t>
            </a:r>
          </a:p>
        </p:txBody>
      </p:sp>
      <p:sp>
        <p:nvSpPr>
          <p:cNvPr id="654" name="Google Shape;654;p15"/>
          <p:cNvSpPr txBox="1">
            <a:spLocks noGrp="1"/>
          </p:cNvSpPr>
          <p:nvPr>
            <p:ph type="subTitle" idx="4294967295"/>
          </p:nvPr>
        </p:nvSpPr>
        <p:spPr>
          <a:xfrm>
            <a:off x="148856" y="818707"/>
            <a:ext cx="8995144" cy="3931144"/>
          </a:xfrm>
          <a:prstGeom prst="rect">
            <a:avLst/>
          </a:prstGeom>
        </p:spPr>
        <p:txBody>
          <a:bodyPr spcFirstLastPara="1" wrap="square" lIns="91425" tIns="91425" rIns="91425" bIns="91425" anchor="t" anchorCtr="0">
            <a:noAutofit/>
          </a:bodyPr>
          <a:lstStyle/>
          <a:p>
            <a:pPr marL="342900" lvl="0" indent="-342900" algn="just" rtl="0">
              <a:spcBef>
                <a:spcPts val="0"/>
              </a:spcBef>
              <a:spcAft>
                <a:spcPts val="0"/>
              </a:spcAft>
              <a:buFontTx/>
              <a:buChar char="-"/>
            </a:pPr>
            <a:r>
              <a:rPr lang="en-US" b="1" dirty="0"/>
              <a:t>Culture is the </a:t>
            </a:r>
            <a:r>
              <a:rPr lang="en-US" b="1" i="1" u="sng" dirty="0">
                <a:solidFill>
                  <a:schemeClr val="tx1"/>
                </a:solidFill>
                <a:highlight>
                  <a:srgbClr val="FFFF00"/>
                </a:highlight>
              </a:rPr>
              <a:t>beliefs,</a:t>
            </a:r>
            <a:r>
              <a:rPr lang="en-US" b="1" i="1" dirty="0">
                <a:solidFill>
                  <a:schemeClr val="tx1"/>
                </a:solidFill>
                <a:highlight>
                  <a:srgbClr val="FFFF00"/>
                </a:highlight>
              </a:rPr>
              <a:t> </a:t>
            </a:r>
            <a:r>
              <a:rPr lang="en-US" b="1" i="1" u="sng" dirty="0">
                <a:solidFill>
                  <a:schemeClr val="tx1"/>
                </a:solidFill>
                <a:highlight>
                  <a:srgbClr val="FFFF00"/>
                </a:highlight>
              </a:rPr>
              <a:t>customs</a:t>
            </a:r>
            <a:r>
              <a:rPr lang="en-US" b="1" i="1" dirty="0">
                <a:solidFill>
                  <a:schemeClr val="tx1"/>
                </a:solidFill>
                <a:highlight>
                  <a:srgbClr val="FFFF00"/>
                </a:highlight>
              </a:rPr>
              <a:t>, </a:t>
            </a:r>
            <a:r>
              <a:rPr lang="en-US" b="1" i="1" u="sng" dirty="0">
                <a:solidFill>
                  <a:schemeClr val="tx1"/>
                </a:solidFill>
                <a:highlight>
                  <a:srgbClr val="FFFF00"/>
                </a:highlight>
              </a:rPr>
              <a:t>clothing</a:t>
            </a:r>
            <a:r>
              <a:rPr lang="en-US" b="1" i="1" dirty="0">
                <a:solidFill>
                  <a:schemeClr val="tx1"/>
                </a:solidFill>
                <a:highlight>
                  <a:srgbClr val="FFFF00"/>
                </a:highlight>
              </a:rPr>
              <a:t>, </a:t>
            </a:r>
            <a:r>
              <a:rPr lang="en-US" b="1" i="1" u="sng" dirty="0">
                <a:solidFill>
                  <a:schemeClr val="tx1"/>
                </a:solidFill>
                <a:highlight>
                  <a:srgbClr val="FFFF00"/>
                </a:highlight>
              </a:rPr>
              <a:t>food</a:t>
            </a:r>
            <a:r>
              <a:rPr lang="en-US" b="1" i="1" dirty="0">
                <a:solidFill>
                  <a:schemeClr val="tx1"/>
                </a:solidFill>
                <a:highlight>
                  <a:srgbClr val="FFFF00"/>
                </a:highlight>
              </a:rPr>
              <a:t> and </a:t>
            </a:r>
            <a:r>
              <a:rPr lang="en-US" b="1" i="1" u="sng" dirty="0">
                <a:solidFill>
                  <a:schemeClr val="tx1"/>
                </a:solidFill>
                <a:highlight>
                  <a:srgbClr val="FFFF00"/>
                </a:highlight>
              </a:rPr>
              <a:t>arts</a:t>
            </a:r>
            <a:r>
              <a:rPr lang="en-US" b="1" i="1" dirty="0">
                <a:solidFill>
                  <a:schemeClr val="tx1"/>
                </a:solidFill>
                <a:highlight>
                  <a:srgbClr val="FFFF00"/>
                </a:highlight>
              </a:rPr>
              <a:t> of a particular society, group in a place in a particular time</a:t>
            </a:r>
          </a:p>
          <a:p>
            <a:pPr marL="342900" lvl="0" indent="-342900" algn="just" rtl="0">
              <a:spcBef>
                <a:spcPts val="0"/>
              </a:spcBef>
              <a:spcAft>
                <a:spcPts val="0"/>
              </a:spcAft>
              <a:buFontTx/>
              <a:buChar char="-"/>
            </a:pPr>
            <a:endParaRPr lang="en-US" b="1" dirty="0">
              <a:solidFill>
                <a:srgbClr val="FF0000"/>
              </a:solidFill>
            </a:endParaRPr>
          </a:p>
          <a:p>
            <a:pPr marL="342900" lvl="0" indent="-342900" algn="just">
              <a:spcBef>
                <a:spcPts val="0"/>
              </a:spcBef>
              <a:buFontTx/>
              <a:buChar char="-"/>
            </a:pPr>
            <a:r>
              <a:rPr lang="en-US" b="1" dirty="0"/>
              <a:t>the way of life, especially </a:t>
            </a:r>
            <a:r>
              <a:rPr lang="en-US" b="1" i="1" dirty="0">
                <a:highlight>
                  <a:srgbClr val="FFFF00"/>
                </a:highlight>
              </a:rPr>
              <a:t>the general customs and beliefs</a:t>
            </a:r>
            <a:r>
              <a:rPr lang="en-US" b="1" dirty="0"/>
              <a:t>, of a </a:t>
            </a:r>
            <a:r>
              <a:rPr lang="en-US" b="1" i="1" dirty="0">
                <a:highlight>
                  <a:srgbClr val="FFFF00"/>
                </a:highlight>
              </a:rPr>
              <a:t>particular group of people at a particular time</a:t>
            </a:r>
          </a:p>
          <a:p>
            <a:pPr marL="342900" lvl="0" indent="-342900" algn="just">
              <a:spcBef>
                <a:spcPts val="0"/>
              </a:spcBef>
              <a:buFontTx/>
              <a:buChar char="-"/>
            </a:pPr>
            <a:endParaRPr lang="en-US" b="1" i="1" dirty="0">
              <a:highlight>
                <a:srgbClr val="FFFF00"/>
              </a:highlight>
            </a:endParaRPr>
          </a:p>
          <a:p>
            <a:pPr marL="0" lvl="0" indent="0" algn="just">
              <a:spcBef>
                <a:spcPts val="0"/>
              </a:spcBef>
              <a:buNone/>
            </a:pPr>
            <a:r>
              <a:rPr lang="en-US" b="1" dirty="0"/>
              <a:t>- “Culture, or civilization, taken in its broad, ethnographic sense, is that complex whole which includes knowledge, belief, art, morals, law, custom, and any other capabilities and habits acquired by man as a member of society.”</a:t>
            </a:r>
          </a:p>
          <a:p>
            <a:pPr marL="0" lvl="0" indent="0" algn="just">
              <a:spcBef>
                <a:spcPts val="0"/>
              </a:spcBef>
              <a:buNone/>
            </a:pPr>
            <a:r>
              <a:rPr lang="en-US" b="1" dirty="0"/>
              <a:t> 						Edward Burnett Tylor</a:t>
            </a:r>
          </a:p>
          <a:p>
            <a:pPr marL="0" lvl="0" indent="0" algn="ctr">
              <a:spcBef>
                <a:spcPts val="0"/>
              </a:spcBef>
              <a:buNone/>
            </a:pPr>
            <a:r>
              <a:rPr lang="en-US" b="1" dirty="0"/>
              <a:t> </a:t>
            </a:r>
            <a:endParaRPr b="1" dirty="0"/>
          </a:p>
        </p:txBody>
      </p:sp>
      <p:sp>
        <p:nvSpPr>
          <p:cNvPr id="656" name="Google Shape;656;p1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3"/>
                                        </p:tgtEl>
                                        <p:attrNameLst>
                                          <p:attrName>style.visibility</p:attrName>
                                        </p:attrNameLst>
                                      </p:cBhvr>
                                      <p:to>
                                        <p:strVal val="visible"/>
                                      </p:to>
                                    </p:set>
                                    <p:animEffect transition="in" filter="barn(inVertical)">
                                      <p:cBhvr>
                                        <p:cTn id="7" dur="500"/>
                                        <p:tgtEl>
                                          <p:spTgt spid="6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54">
                                            <p:txEl>
                                              <p:pRg st="0" end="0"/>
                                            </p:txEl>
                                          </p:spTgt>
                                        </p:tgtEl>
                                        <p:attrNameLst>
                                          <p:attrName>style.visibility</p:attrName>
                                        </p:attrNameLst>
                                      </p:cBhvr>
                                      <p:to>
                                        <p:strVal val="visible"/>
                                      </p:to>
                                    </p:set>
                                    <p:anim calcmode="lin" valueType="num">
                                      <p:cBhvr additive="base">
                                        <p:cTn id="12" dur="500" fill="hold"/>
                                        <p:tgtEl>
                                          <p:spTgt spid="65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54">
                                            <p:txEl>
                                              <p:pRg st="2" end="2"/>
                                            </p:txEl>
                                          </p:spTgt>
                                        </p:tgtEl>
                                        <p:attrNameLst>
                                          <p:attrName>style.visibility</p:attrName>
                                        </p:attrNameLst>
                                      </p:cBhvr>
                                      <p:to>
                                        <p:strVal val="visible"/>
                                      </p:to>
                                    </p:set>
                                    <p:anim calcmode="lin" valueType="num">
                                      <p:cBhvr additive="base">
                                        <p:cTn id="18" dur="500" fill="hold"/>
                                        <p:tgtEl>
                                          <p:spTgt spid="65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54">
                                            <p:txEl>
                                              <p:pRg st="4" end="4"/>
                                            </p:txEl>
                                          </p:spTgt>
                                        </p:tgtEl>
                                        <p:attrNameLst>
                                          <p:attrName>style.visibility</p:attrName>
                                        </p:attrNameLst>
                                      </p:cBhvr>
                                      <p:to>
                                        <p:strVal val="visible"/>
                                      </p:to>
                                    </p:set>
                                    <p:anim calcmode="lin" valueType="num">
                                      <p:cBhvr additive="base">
                                        <p:cTn id="24" dur="500" fill="hold"/>
                                        <p:tgtEl>
                                          <p:spTgt spid="65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54">
                                            <p:txEl>
                                              <p:pRg st="5" end="5"/>
                                            </p:txEl>
                                          </p:spTgt>
                                        </p:tgtEl>
                                        <p:attrNameLst>
                                          <p:attrName>style.visibility</p:attrName>
                                        </p:attrNameLst>
                                      </p:cBhvr>
                                      <p:to>
                                        <p:strVal val="visible"/>
                                      </p:to>
                                    </p:set>
                                    <p:anim calcmode="lin" valueType="num">
                                      <p:cBhvr additive="base">
                                        <p:cTn id="30" dur="500" fill="hold"/>
                                        <p:tgtEl>
                                          <p:spTgt spid="65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54">
                                            <p:txEl>
                                              <p:pRg st="6" end="6"/>
                                            </p:txEl>
                                          </p:spTgt>
                                        </p:tgtEl>
                                        <p:attrNameLst>
                                          <p:attrName>style.visibility</p:attrName>
                                        </p:attrNameLst>
                                      </p:cBhvr>
                                      <p:to>
                                        <p:strVal val="visible"/>
                                      </p:to>
                                    </p:set>
                                    <p:anim calcmode="lin" valueType="num">
                                      <p:cBhvr additive="base">
                                        <p:cTn id="36" dur="500" fill="hold"/>
                                        <p:tgtEl>
                                          <p:spTgt spid="654">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5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 grpId="0"/>
      <p:bldP spid="65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7"/>
          <p:cNvSpPr txBox="1">
            <a:spLocks noGrp="1"/>
          </p:cNvSpPr>
          <p:nvPr>
            <p:ph type="body" idx="1"/>
          </p:nvPr>
        </p:nvSpPr>
        <p:spPr>
          <a:xfrm>
            <a:off x="30450" y="-889686"/>
            <a:ext cx="9113550" cy="3498112"/>
          </a:xfrm>
          <a:prstGeom prst="rect">
            <a:avLst/>
          </a:prstGeom>
        </p:spPr>
        <p:txBody>
          <a:bodyPr spcFirstLastPara="1" wrap="square" lIns="91425" tIns="91425" rIns="91425" bIns="91425" anchor="b" anchorCtr="0">
            <a:noAutofit/>
          </a:bodyPr>
          <a:lstStyle/>
          <a:p>
            <a:pPr marL="0" lvl="0" indent="0" algn="just">
              <a:buNone/>
            </a:pPr>
            <a:r>
              <a:rPr lang="en-US" sz="3200" dirty="0"/>
              <a:t>In addition to Native Americans who were already living on the continent, the population of the United States was built on immigration from other countries. </a:t>
            </a:r>
            <a:endParaRPr sz="3200" dirty="0"/>
          </a:p>
        </p:txBody>
      </p:sp>
      <p:sp>
        <p:nvSpPr>
          <p:cNvPr id="668" name="Google Shape;668;p17"/>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7">
                                            <p:txEl>
                                              <p:pRg st="0" end="0"/>
                                            </p:txEl>
                                          </p:spTgt>
                                        </p:tgtEl>
                                        <p:attrNameLst>
                                          <p:attrName>style.visibility</p:attrName>
                                        </p:attrNameLst>
                                      </p:cBhvr>
                                      <p:to>
                                        <p:strVal val="visible"/>
                                      </p:to>
                                    </p:set>
                                    <p:animEffect transition="in" filter="fade">
                                      <p:cBhvr>
                                        <p:cTn id="7" dur="1000"/>
                                        <p:tgtEl>
                                          <p:spTgt spid="667">
                                            <p:txEl>
                                              <p:pRg st="0" end="0"/>
                                            </p:txEl>
                                          </p:spTgt>
                                        </p:tgtEl>
                                      </p:cBhvr>
                                    </p:animEffect>
                                    <p:anim calcmode="lin" valueType="num">
                                      <p:cBhvr>
                                        <p:cTn id="8" dur="1000" fill="hold"/>
                                        <p:tgtEl>
                                          <p:spTgt spid="6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4" name="Google Shape;674;p18"/>
          <p:cNvSpPr txBox="1">
            <a:spLocks noGrp="1"/>
          </p:cNvSpPr>
          <p:nvPr>
            <p:ph type="body" idx="1"/>
          </p:nvPr>
        </p:nvSpPr>
        <p:spPr>
          <a:xfrm>
            <a:off x="269275" y="666701"/>
            <a:ext cx="6781800" cy="4476750"/>
          </a:xfrm>
          <a:prstGeom prst="rect">
            <a:avLst/>
          </a:prstGeom>
        </p:spPr>
        <p:txBody>
          <a:bodyPr spcFirstLastPara="1" wrap="square" lIns="91425" tIns="91425" rIns="91425" bIns="91425" anchor="t" anchorCtr="0">
            <a:noAutofit/>
          </a:bodyPr>
          <a:lstStyle/>
          <a:p>
            <a:pPr lvl="0" algn="just"/>
            <a:r>
              <a:rPr lang="en-US" sz="2800" dirty="0"/>
              <a:t>Because of this, the United States is one of the most culturally diverse countries in the world. Nearly every region of the world has influenced American culture, most notably the English who colonized the country beginning in the early 1600s. U.S. culture has also been shaped by the cultures of Native Americans, Latin Americans, Africans and Asians.</a:t>
            </a:r>
            <a:endParaRPr sz="2800" dirty="0"/>
          </a:p>
        </p:txBody>
      </p:sp>
      <p:sp>
        <p:nvSpPr>
          <p:cNvPr id="675" name="Google Shape;675;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4">
                                            <p:txEl>
                                              <p:pRg st="0" end="0"/>
                                            </p:txEl>
                                          </p:spTgt>
                                        </p:tgtEl>
                                        <p:attrNameLst>
                                          <p:attrName>style.visibility</p:attrName>
                                        </p:attrNameLst>
                                      </p:cBhvr>
                                      <p:to>
                                        <p:strVal val="visible"/>
                                      </p:to>
                                    </p:set>
                                    <p:anim calcmode="lin" valueType="num">
                                      <p:cBhvr additive="base">
                                        <p:cTn id="7" dur="500" fill="hold"/>
                                        <p:tgtEl>
                                          <p:spTgt spid="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ctrTitle" idx="4294967295"/>
          </p:nvPr>
        </p:nvSpPr>
        <p:spPr>
          <a:xfrm>
            <a:off x="597383" y="468228"/>
            <a:ext cx="626745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rgbClr val="666666"/>
                </a:solidFill>
              </a:rPr>
              <a:t>Melting pot or Salad Bowl</a:t>
            </a:r>
            <a:endParaRPr sz="4800" dirty="0">
              <a:solidFill>
                <a:srgbClr val="666666"/>
              </a:solidFill>
            </a:endParaRPr>
          </a:p>
        </p:txBody>
      </p:sp>
      <p:sp>
        <p:nvSpPr>
          <p:cNvPr id="681" name="Google Shape;681;p19"/>
          <p:cNvSpPr txBox="1">
            <a:spLocks noGrp="1"/>
          </p:cNvSpPr>
          <p:nvPr>
            <p:ph type="subTitle" idx="4294967295"/>
          </p:nvPr>
        </p:nvSpPr>
        <p:spPr>
          <a:xfrm>
            <a:off x="425605" y="2124154"/>
            <a:ext cx="79248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600" dirty="0">
                <a:solidFill>
                  <a:srgbClr val="FF0000"/>
                </a:solidFill>
              </a:rPr>
              <a:t>America is one of the most culturally diverse countries IN THE WORLD!</a:t>
            </a:r>
            <a:endParaRPr sz="3600" dirty="0">
              <a:solidFill>
                <a:srgbClr val="FF0000"/>
              </a:solidFill>
            </a:endParaRPr>
          </a:p>
        </p:txBody>
      </p:sp>
      <p:sp>
        <p:nvSpPr>
          <p:cNvPr id="682" name="Google Shape;682;p19"/>
          <p:cNvSpPr/>
          <p:nvPr/>
        </p:nvSpPr>
        <p:spPr>
          <a:xfrm>
            <a:off x="6984025" y="1103725"/>
            <a:ext cx="900240" cy="907039"/>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7222410" y="205535"/>
            <a:ext cx="549990" cy="9378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0"/>
                                        </p:tgtEl>
                                        <p:attrNameLst>
                                          <p:attrName>style.visibility</p:attrName>
                                        </p:attrNameLst>
                                      </p:cBhvr>
                                      <p:to>
                                        <p:strVal val="visible"/>
                                      </p:to>
                                    </p:set>
                                    <p:animEffect transition="in" filter="barn(inVertical)">
                                      <p:cBhvr>
                                        <p:cTn id="7" dur="500"/>
                                        <p:tgtEl>
                                          <p:spTgt spid="6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81">
                                            <p:txEl>
                                              <p:pRg st="0" end="0"/>
                                            </p:txEl>
                                          </p:spTgt>
                                        </p:tgtEl>
                                        <p:attrNameLst>
                                          <p:attrName>style.visibility</p:attrName>
                                        </p:attrNameLst>
                                      </p:cBhvr>
                                      <p:to>
                                        <p:strVal val="visible"/>
                                      </p:to>
                                    </p:set>
                                    <p:anim calcmode="lin" valueType="num">
                                      <p:cBhvr additive="base">
                                        <p:cTn id="12" dur="500" fill="hold"/>
                                        <p:tgtEl>
                                          <p:spTgt spid="68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 grpId="0"/>
      <p:bldP spid="68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20"/>
          <p:cNvSpPr txBox="1">
            <a:spLocks noGrp="1"/>
          </p:cNvSpPr>
          <p:nvPr>
            <p:ph type="body" idx="1"/>
          </p:nvPr>
        </p:nvSpPr>
        <p:spPr>
          <a:xfrm>
            <a:off x="266700" y="1"/>
            <a:ext cx="7467600" cy="4953000"/>
          </a:xfrm>
          <a:prstGeom prst="rect">
            <a:avLst/>
          </a:prstGeom>
        </p:spPr>
        <p:txBody>
          <a:bodyPr spcFirstLastPara="1" wrap="square" lIns="91425" tIns="91425" rIns="91425" bIns="91425" anchor="t" anchorCtr="0">
            <a:noAutofit/>
          </a:bodyPr>
          <a:lstStyle/>
          <a:p>
            <a:pPr marL="0" lvl="0" indent="0" algn="just">
              <a:buNone/>
            </a:pPr>
            <a:r>
              <a:rPr lang="en-US" sz="2800" dirty="0"/>
              <a:t>In 1908  Zangwill wrote a play and used the term Melting pot to describe the US </a:t>
            </a:r>
          </a:p>
          <a:p>
            <a:pPr marL="0" lvl="0" indent="0" algn="just">
              <a:buNone/>
            </a:pPr>
            <a:r>
              <a:rPr lang="en-US" sz="2800" dirty="0">
                <a:solidFill>
                  <a:srgbClr val="FF0000"/>
                </a:solidFill>
              </a:rPr>
              <a:t>Melting pot: </a:t>
            </a:r>
            <a:r>
              <a:rPr lang="en-US" sz="2800" dirty="0"/>
              <a:t>the new immigrants brought different languages and cultures to the US, but gradually most of them assimilated to the dominant American culture. </a:t>
            </a:r>
          </a:p>
          <a:p>
            <a:pPr marL="0" lvl="0" indent="0" algn="just">
              <a:buNone/>
            </a:pPr>
            <a:r>
              <a:rPr lang="en-US" sz="2800" dirty="0">
                <a:solidFill>
                  <a:srgbClr val="FF0000"/>
                </a:solidFill>
              </a:rPr>
              <a:t>Salad bowl: </a:t>
            </a:r>
            <a:r>
              <a:rPr lang="en-US" sz="2800" dirty="0"/>
              <a:t>there is a mixture of culture from The dominant American culture and new culture from immigrants</a:t>
            </a:r>
          </a:p>
          <a:p>
            <a:pPr marL="0" lvl="0" indent="0" algn="just">
              <a:buNone/>
            </a:pPr>
            <a:r>
              <a:rPr lang="en-US" sz="2800" dirty="0"/>
              <a:t>=&gt; Immigrants changes American culture and are changed by it </a:t>
            </a:r>
          </a:p>
        </p:txBody>
      </p:sp>
      <p:sp>
        <p:nvSpPr>
          <p:cNvPr id="692" name="Google Shape;692;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403306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9">
                                            <p:txEl>
                                              <p:pRg st="0" end="0"/>
                                            </p:txEl>
                                          </p:spTgt>
                                        </p:tgtEl>
                                        <p:attrNameLst>
                                          <p:attrName>style.visibility</p:attrName>
                                        </p:attrNameLst>
                                      </p:cBhvr>
                                      <p:to>
                                        <p:strVal val="visible"/>
                                      </p:to>
                                    </p:set>
                                    <p:anim calcmode="lin" valueType="num">
                                      <p:cBhvr additive="base">
                                        <p:cTn id="7" dur="500" fill="hold"/>
                                        <p:tgtEl>
                                          <p:spTgt spid="6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9">
                                            <p:txEl>
                                              <p:pRg st="1" end="1"/>
                                            </p:txEl>
                                          </p:spTgt>
                                        </p:tgtEl>
                                        <p:attrNameLst>
                                          <p:attrName>style.visibility</p:attrName>
                                        </p:attrNameLst>
                                      </p:cBhvr>
                                      <p:to>
                                        <p:strVal val="visible"/>
                                      </p:to>
                                    </p:set>
                                    <p:anim calcmode="lin" valueType="num">
                                      <p:cBhvr additive="base">
                                        <p:cTn id="13" dur="500" fill="hold"/>
                                        <p:tgtEl>
                                          <p:spTgt spid="6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9">
                                            <p:txEl>
                                              <p:pRg st="2" end="2"/>
                                            </p:txEl>
                                          </p:spTgt>
                                        </p:tgtEl>
                                        <p:attrNameLst>
                                          <p:attrName>style.visibility</p:attrName>
                                        </p:attrNameLst>
                                      </p:cBhvr>
                                      <p:to>
                                        <p:strVal val="visible"/>
                                      </p:to>
                                    </p:set>
                                    <p:anim calcmode="lin" valueType="num">
                                      <p:cBhvr additive="base">
                                        <p:cTn id="19" dur="500" fill="hold"/>
                                        <p:tgtEl>
                                          <p:spTgt spid="68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9">
                                            <p:txEl>
                                              <p:pRg st="3" end="3"/>
                                            </p:txEl>
                                          </p:spTgt>
                                        </p:tgtEl>
                                        <p:attrNameLst>
                                          <p:attrName>style.visibility</p:attrName>
                                        </p:attrNameLst>
                                      </p:cBhvr>
                                      <p:to>
                                        <p:strVal val="visible"/>
                                      </p:to>
                                    </p:set>
                                    <p:anim calcmode="lin" valueType="num">
                                      <p:cBhvr additive="base">
                                        <p:cTn id="25" dur="500" fill="hold"/>
                                        <p:tgtEl>
                                          <p:spTgt spid="68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 grpId="0" build="p"/>
    </p:bldLst>
  </p:timing>
</p:sld>
</file>

<file path=ppt/theme/theme1.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1518</Words>
  <Application>Microsoft Office PowerPoint</Application>
  <PresentationFormat>On-screen Show (16:9)</PresentationFormat>
  <Paragraphs>132</Paragraphs>
  <Slides>34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Times New Roman</vt:lpstr>
      <vt:lpstr>Gulim</vt:lpstr>
      <vt:lpstr>Wingdings</vt:lpstr>
      <vt:lpstr>Neuton</vt:lpstr>
      <vt:lpstr>Comic Sans MS</vt:lpstr>
      <vt:lpstr>Yellowtail</vt:lpstr>
      <vt:lpstr>Ceres template</vt:lpstr>
      <vt:lpstr>Unit 2 Traditions and Cultures</vt:lpstr>
      <vt:lpstr>Lecturer: Ms Tuyền Trịnh, M.A Email: tuyentrinh1803@gmail.com Phone: 094.2323.117</vt:lpstr>
      <vt:lpstr>Discussion </vt:lpstr>
      <vt:lpstr>Discussion </vt:lpstr>
      <vt:lpstr>What is Culture?</vt:lpstr>
      <vt:lpstr>PowerPoint Presentation</vt:lpstr>
      <vt:lpstr>PowerPoint Presentation</vt:lpstr>
      <vt:lpstr>Melting pot or Salad Bowl</vt:lpstr>
      <vt:lpstr>PowerPoint Presentation</vt:lpstr>
      <vt:lpstr>PowerPoint Presentation</vt:lpstr>
      <vt:lpstr>PowerPoint Presentation</vt:lpstr>
      <vt:lpstr>DIVERSITY</vt:lpstr>
      <vt:lpstr>PowerPoint Presentation</vt:lpstr>
      <vt:lpstr>Understanding American Culture</vt:lpstr>
      <vt:lpstr>1. The immense size of the United States</vt:lpstr>
      <vt:lpstr>2. The great ethnic diversity</vt:lpstr>
      <vt:lpstr>Language</vt:lpstr>
      <vt:lpstr>The bureau divides those languages into four categories</vt:lpstr>
      <vt:lpstr>PowerPoint Presentation</vt:lpstr>
      <vt:lpstr>Religion</vt:lpstr>
      <vt:lpstr>- Religious Freedom</vt:lpstr>
      <vt:lpstr>American style </vt:lpstr>
      <vt:lpstr>PowerPoint Presentation</vt:lpstr>
      <vt:lpstr>100%</vt:lpstr>
      <vt:lpstr>American food</vt:lpstr>
      <vt:lpstr>American Cuisine</vt:lpstr>
      <vt:lpstr>PowerPoint Presentation</vt:lpstr>
      <vt:lpstr>The Art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Admin</cp:lastModifiedBy>
  <cp:revision>28</cp:revision>
  <dcterms:modified xsi:type="dcterms:W3CDTF">2023-09-13T09:04:27Z</dcterms:modified>
</cp:coreProperties>
</file>