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8.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0.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328" r:id="rId3"/>
    <p:sldId id="327" r:id="rId4"/>
    <p:sldId id="257" r:id="rId5"/>
    <p:sldId id="319" r:id="rId6"/>
    <p:sldId id="295" r:id="rId7"/>
    <p:sldId id="301" r:id="rId8"/>
    <p:sldId id="303" r:id="rId9"/>
    <p:sldId id="304" r:id="rId10"/>
    <p:sldId id="305" r:id="rId11"/>
    <p:sldId id="320" r:id="rId12"/>
    <p:sldId id="321" r:id="rId13"/>
    <p:sldId id="258" r:id="rId14"/>
    <p:sldId id="259" r:id="rId15"/>
    <p:sldId id="260" r:id="rId16"/>
    <p:sldId id="317" r:id="rId17"/>
    <p:sldId id="261" r:id="rId18"/>
    <p:sldId id="262" r:id="rId19"/>
    <p:sldId id="263" r:id="rId20"/>
    <p:sldId id="318" r:id="rId21"/>
    <p:sldId id="264" r:id="rId22"/>
    <p:sldId id="278" r:id="rId23"/>
  </p:sldIdLst>
  <p:sldSz cx="9144000" cy="5143500" type="screen16x9"/>
  <p:notesSz cx="6858000" cy="9144000"/>
  <p:embeddedFontLst>
    <p:embeddedFont>
      <p:font typeface="Amatic SC" panose="020B0604020202020204" charset="-79"/>
      <p:regular r:id="rId25"/>
      <p:bold r:id="rId26"/>
    </p:embeddedFont>
    <p:embeddedFont>
      <p:font typeface="Encode Sans Semi Condensed" panose="020B0604020202020204" charset="0"/>
      <p:regular r:id="rId27"/>
      <p:bold r:id="rId28"/>
    </p:embeddedFont>
    <p:embeddedFont>
      <p:font typeface="Josefin Sans Thin"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Encode Sans Semi Condensed Light"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8:27.1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3218 3683 0,'0'-18'172,"19"18"-141,0 0 0,-1 0-31,19 0 16,-18 0 0,0 0-16,-1 0 15,1 0 1,-1 0-16,1 0 15,0 0-15,-1 0 16,1 0-16,-1 0 16,1 0-16,0 0 15,-1 0-15,1 0 16,-1 0-16,1 0 16,0 0 15,-1 0-16,1 0 1,-1 0 0,1 0-1,0 0 1,-1 0 0,1 0-1,0 0 1,-1 0-1,1 0-15,-1 0 16,1 0-16,0 0 16,-1 0-1,1 0 1,-1 0-16,1 0 16,0 0-1,-1 0 1,1 0-1,18 0 1,-18 0 0,-1 0-1,1 0-15,-1 0 16,20 0 0,-20 0-1,1 0 1,-1 0 15,1 0-15,0 0 62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1:15.3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5562 6530 0,'-18'18'16,"36"-18"140,1 0-156,18 0 16,-18 0-16,37 0 15,-1 0 1,-17 0-16,36 0 0,-18 0 15,0 0 1,18 0-16,-18 0 16,0 0-16,18 0 15,56 0 1,-55 0-16,-1 0 16,1 0-1,-20 0-15,20 0 0,-1 0 16,112 0-1,-93 0-15,261 0 32,-224 0-17,0 0-15,-37 0 16,-18 0-16,-1 0 0,1 0 16,-20 0-1,1 0-15,0 0 0,-19 0 16,0 0-16,1 0 15,-20 0-15,19 0 16,1 0 0,17 0-16,-17 0 0,-20 0 15,19 0 1,-18 0-16,0 0 16,-1 0 77,1 0-77,-1 0 0,1 0-1,0 0 1,-1 0-1,1 0 1,-1 0-16,20 0 16,-20 0-1,1 0-15,-1 0 16,1 0-16,0 0 16,-1 0 171,1 0-171,-1 0-1,1 0-15,0 0 16,18 0 0,0 0-16,-18 0 15,-1 0-15</inkml:trace>
</inkml:ink>
</file>

<file path=ppt/ink/ink10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53.3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3367 11069 0,'0'-19'78,"37"19"-62,1 0-16,17 0 15,20 0-15,18 0 16,19 0-16,-1 0 15,19 0-15,1 0 16,-20 0 0,1 0-16,-38 0 0,1 0 15,-1 0-15,0 0 16,-18 0-16,0 0 16,0 0-16,0 0 15,-19 0-15,19 0 16,0 0-1,-19 0-15,19 0 16,37 0 0,-38 0-16,-17 0 15,-20 0-15,19 0 16,1 0-16,-20 0 16,1 0-16,-1 0 15,20 0 1,-20 0-16,19 0 15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1:44.5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15571 10548 0,'19'0'219,"18"0"-203,-18 0-1,-1 0-15,19 0 0,1 0 16,17 0-1,1 0-15,-19 0 16,19 0-16,-19 0 16,1 0-16,17 0 0,-17 0 15,17 0-15,1 0 16,0 0 0,-19 0-16,19 0 15,0 0-15,-19 0 16,19 0-16,-19 0 0,19 0 15,0 0 1,0 0-16,-19 0 16,74 0-1,-73 0 1,-20 0-16,38 0 16,0 0-16,-19 0 15,0 0 1,19 0-16,-19 0 0,19 0 15,0 0 1,0 0-16,-1 0 0,1 0 16,0 0-16,19 0 15,-20 0-15,1 0 16,-19 0 0,1 0-16,-1 0 15,0 0-15,-18 0 0,18 0 16,-19 0-1,57 0 1,-19 0 0,-19 0-16,0 0 0,0 0 15,0 0 1,-18 0-16,0 0 16,18 0-16,-19 0 15,1 0-15,0 0 16,-1 0-16,1 0 15,-1 0 1,1 0-16,0 0 16,-1 0-1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2:22.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17487 12595 0,'19'0'31,"0"0"-16,-1 0 1,1 0 0,37 0-16,18-19 15,19 0-15,0 1 16,0-19-16,19-1 16,-19 1-16,0 19 15,18-20-15,1-17 16,-38 17-16,19 20 15,-18-1-15,-38 19 16,19-18-16,-38-1 16,1 19-16,0 0 15,18 0 1,-19 0-16,20 0 16,-20 0-1,1 0 1,18 0-1,-18 0 1,18 0 0,-19 0-1,1 0-15,0 0 0,-1 0 16,1 0-16,-1 0 16,1 0-16,18 0 15,0 0 1,1 19-16,-20-19 15,1 0-15,-1 0 16,1 18 15,0-18-15,-1 19 0,1-19 15,-19 18-16,18 1-15,1-19 16,0 19 0,-1-19-1,-18 18 1,19-18-16,0 0 16,-19 19-1,18-19 1,-18 18-1,19-18 1,-1 19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2:26.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18306 12520 0,'56'19'63,"-38"-19"-47,1 0-16,18 0 15,-18 0 1,-1 0-16,38 0 15,0 0 1,0 0-16,18 0 0,-18 0 16,18 0-16,1 0 15,-1 0-15,1 0 16,-20 0 0,1 0-16,-19 0 15,-18 0 63,0 0-46,-1 0-32,1 0 15,-1 0 1,1 0-1,0 0-15,-1 0 16,1 0 47</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3:26.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1191 4651 0,'18'0'156,"1"0"-140,-1 0-16,20 0 15,-1 0 1,0 0-16,19 0 16,-19 0-16,19 0 15,0 0-15,0 0 16,18 0-16,168 0 16,-131 0-1,20 0-15,-1 0 16,-37 0-16,18 0 15,-36 0 1,-19 0-16,0 0 16,-19 0-16,19 0 0,-38 0 15,19 0 1,-18 0-16,0 0 0,-1 0 16,1 0-1,-1 0 1,20 0-1,-20 0-15,1 0 16,-1 0 0,20 0-16,-20 0 15,1 0-15,18 0 16,-18 0-16,-1 0 16,19 0-1,-18 0 1,0 0-1,-1 0-15,1 0 16,-1 0 0,20 0-1,-20 0 1,19 0 0,-18 0-16,0 0 15,-1 0-15,1 0 16,-1 0-16,1 0 15,0 0 1,-1 0-16,1 0 0,-1 0 31,1 0-31,0 0 0,-1 0 16,1 0 0,-1 0-1,1 0 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3:28.7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4260 4428 0,'19'0'78,"-1"0"-62,20 0 0,-20 0-16,38 18 15,0-18-15,18 37 16,38-18-16,-19 0 16,19-19-16,-19 0 15,-19 0-15,19 0 16,-19 0-16,-18 0 15,0 0-15,-37 0 16,18 18-16,-19-18 16,1 0-1,18 19-15,0-19 16,-18 0 0,0 0-16,-1 0 15,38 0 1,-37 0-1,18 18-15,19-18 16,74 38 0,-56-20-16,1 1 15,-19-19-15,-19 0 16,-19 0 62,1 0-62,0 0-1,-1 0 1,1 0 0,-1 0-1,1 0-15,18 0 16,-18 0-1,-1 0-15,20 0 16,-20 0-16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3:30.3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6958 4558 0,'18'0'141,"38"0"-126,19 0-15,18 0 16,55 0-16,1 0 16,37 0-16,-37 0 15,0 0-15,0 0 16,-19 0-16,-56 0 16,-18 0-16,-19 0 15,1 0-15,-20 0 16,1 0-1,-1 0-15,20 0 16,-20 0 0,1 0-16,37 0 15,-19 0-15,-19 0 16,1 0-16,0 0 16,18 0-16,-19 0 15,1 0-15,18 0 16,-18 0-16,-1 0 15,1 0-15,0 0 16,-1 0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3:44.8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6902 4502 0,'37'0'125,"0"-19"-109,19-18 0,0 19-16,37 18 15,-37-19-15,18 19 16,-18 0-16,0 0 16,-19 0-16,0 0 15,0 0-15,1 0 16,17 0-16,-17 0 15,17 0-15,1 0 16,19 0-16,-20 0 16,20 0-16,-19 0 15,-19 0-15,0 0 16,0 0-16,-18 0 16,37 0-16,-38 19 15,1-19 1,18 0-1,-18 0 1,-1 0 0,1 0-1,0 0-15,18 0 16,-19 0 0,1 0-1,0 0-15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3:46.3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10492 4707 0,'0'-19'16,"19"19"-16,0 0 15,-1 0 1,19 0-16,56 0 16,38 0-1,17 0-15,1 0 16,19 0-16,-19 0 15,-1 0-15,1 0 16,-19 0-16,1 0 16,-38 0-16,-38 0 15,-17 0-15,-1 0 16,-18 0 109,-1 0-109,1 0-1,-1 0-15,20 0 16,-20 0-1,1 0-15,-1 0 0,1 0 16,0 0 0,-1 0-1,1 0-15,18 0 16,-18 0 0,-1 0-1,19 0 1,-18 0-1,0 0 1,-1 0 0,1 0 15,-1 0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5:38.8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7386 4669 0,'18'0'16,"1"0"-1,-1 0 1,1 0 0,0 0 93,-1-18-93,1 18-16,-1 0 15,38 0-15,19 0 16,-1 0-16,38 0 15,-19 0-15,18 0 16,1 0-16,0 0 16,-1 0-1,38 0-15,167 0 16,-167 18 0,205 1-1,-299-19-15,1 19 16,-19-19-16,1 0 15,-1 0-15,0 0 16,19 0-16,-38 0 16,1 0-1,0 0-15,18 0 0,-19 0 16,1 0 0,0 0-16,18 0 0,-19 0 15,20 0 1,-1 0-16,-19 0 0,1 0 31,0 0-31,-1 0 31,1 0-15,0 0-16,-1 0 16,1 0-16,-1 0 15,1 0 1,0 0-16,-1 0 15,1 0-15,18 0 16,-18 0 0,-1 0-16,1 0 0,18 0 15,-18 0-15,-1 0 16,19 0-16,-18 0 16,0 0-1,-1 0-15,1 0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8:28.9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3107 3665 0,'18'0'140,"1"0"-124,0 0-16,-1 0 16,19 0-1,1 0-15,-20 0 16,57 0 0,-38 0-16,0 0 15,-18 0 1,-1 0-16,1 0 15,-1 0-15,20 0 16,-1 0-16,0 0 0,0 0 16,-18 0-1,18 0-15,0 0 16,1 0-16,-1 0 16,0 0-16,0 0 15,-18 0-15,18 0 16,-18 0-16,18 0 15,-19 0 1,1 0 0,0 0-16,-1 0 15,1 0-15,-1 0 16,20 0-16,-20 0 16,19 0-1,-18 0 1,0 0-1,-1 0 17,1 0-17,-1 0 1</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5:42.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4688 4483 0,'19'0'78,"-1"0"-62,1 0 0,-1 0-1,1 0 1,0 0-16,-1-18 16,20 18-16,-1 0 15,-19-19-15,1 19 16,0-18-1,-1 18-15,1-19 16,-1 19 0,1 0-1,0 0-15,-1-19 16,1 19 0,-1 0-16,1 0 15,0-18 1,-1 18-16,1 0 15,-1 0-15,1 0 16,0 0 0,-1 0-16,1 0 0,37 0 15,-19 0-15,0 0 16,0 0-16,-18 0 16,18 0-16,-18 0 15,-1 0-15,1 0 16,-1 0-16,20 0 15,-20 0 1,19 0 0,-18 0-16,0 0 15,18 0 1,-19 0-16,38 0 16,-37 0-1,18 0-15,19 0 16,-19 0-1,0 0-15,-18 0 16,0 0-16,18 0 16,0 0-16,-18 0 15,-1 0-15,1 0 16,-1 0-16,1 0 16,0 0-16,36 0 15,-36 0 1,18 0-16,19 0 15,-19 0-15,0 0 16,1 0-16,-1 0 16,19 0-16,-19 0 15,19 0-15,-38 0 16,19 0 0,-18 18-16,18-18 15,0 38-15,-18-38 0,18 0 16,19 18-16,-37-18 15,18 0 1,0 19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6:10.4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12427 4558 0,'-18'0'218,"36"0"-186,19 0-17,1 0-15,-1 0 16,37 0-1,-18 0-15,-19 0 16,19 0-16,0 0 16,0 0-16,-19 0 15,0 0-15,19 0 16,-19 0-16,-18 0 16,-1 0-16,19 0 15,-18 0-15,18 0 31,-18 0-31,-1 0 16,20 0 0,-20 18-16,38-18 0,0 0 15,0 0 1,55 0-16,-55 0 16,19 0-1,55 0 1,-56 0-16,19 0 15,-37 0-15,18 0 16,1 0-16,18 19 16,-56-19-16,38 0 15,-1 0-15,-18 0 16,18 0-16,1 0 16,-1 0-16,-18 0 15,18 19-15,-18-19 16,0 0-16,-19 0 15,19 0-15,18 0 16,-18 0 0,0 0-1,-19 0-15,0 0 0,1 0 16,-1 0 0,-19 0-16,20 0 15,-20 0-15,1 0 0,-1 0 16,38 0-1,-37 0-15,18 0 0,-18 0 16,18 0 0,-19 0-16,20 0 15,-20 0-15,38 0 16,-37 0 0,-1 0-16,19 0 15,-18 0-15,0 0 16,-1 0-16,1 0 15,-1 0 1,1 0 0,0 0-1,-1 0 48</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6:16.6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15980 4446 0,'0'19'172,"19"-19"-141,0 0-16,-1 0 1,1 0-16,-19-19 16,18 19-1,20 0-15,-1-18 16,0-1-16,0 19 16,0 0-16,19 0 15,0-19-15,0 19 16,-19 0-16,0 0 15,1-18-15,-1-1 16,0 19-16,-18-18 16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6:34.8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2195 10418 0,'-18'0'203,"36"0"-156,1 0-32,-1 0-15,1 0 16,0 0-16,18 0 16,-19 0-16,20 0 15,17 0-15,-17 0 16,-1 0-16,0 0 15,0 0 1,56 0 0,-55 0-16,36 0 0,-18 0 15,37 0 1,0 0-16,-19 0 0,1 0 16,-1 0-1,0 0-15,-18 0 16,0 0-16,-19 0 15,19 0-15,-19 0 16,0 0-16,19 0 16,-37 0-16,18 0 15,-18 0-15,92 0 32,-73 0-32,-20 0 15,19 0-15,1 0 16,-20 0-16,1 0 15,-1 0 1,1 0 0,0 0-16,-1 0 203,1 0-188,18 0 1,-18 0 0,-1 0-1,1 0 1,-1 0-16,1 0 16,0 0 62</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6:49.9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1972 10344 0,'0'18'203,"19"-18"-172,18 0-31,0 0 16,19 0-16,0 0 15,-1 0-15,1 0 16,0 0-16,-19 0 16,19 0-16,-19 0 15,0 0-15,-18 0 16,18 0-16,-18 0 16,18 0-1,-18 0 1,-1 0-16,1 0 15,18 0-15,0 0 16,1 0 0,-1 0-1,0 0-15,0 0 0,0 0 16,1 0-16,-1 0 16,0 0-1,0 0-15,-18 0 16,18 0-1,0 0-15,-18 0 16,55 0 0,-37 0-16,1 0 15,-20 0-15,19 0 16,-18 0-16,37 0 16,-38 0-16,20 0 15,-20 0-15,19 0 16,1 0-16,-1 0 15,-19 0-15,1 0 16,18 0-16,-18 0 16,0 0-16,18 0 15,-19 0-15,1 0 16,0 0-16,-1 0 16,19 0-1,-18 0 1,0 0-16,-1 0 15,1 0-15,18 0 16,-18 0-16,-1 0 16,1 0 124</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6:53.0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2102 10585 0,'19'0'187,"-1"0"-171,20 0-16,17 0 16,1 0-16,0 0 15,18 0-15,1 0 16,-1 0-16,1 0 15,-1 0-15,-18 0 16,0 0-16,0 0 16,-19 0-16,0 0 15,0 0 1,19 0-16,-19 0 16,0 0-16,-18 0 15,18 0-15,0 0 0,1 0 16,-20 0-1,19 0-15,-18 0 16,37 0 0,-38 0-16,20 0 0,-20 0 15,1 0 1,-1 0-16,1 0 16,0 0-16,-1 0 15,1 0 1,-1 0-1,1 0 1,0 0 31,-1 0-31,1 0-1,-1 0 1,1 0-1,0 0 17,-1 0-32,1 0 15,0 0 1,-1 0 0,1 0-1,-1 0 1,1 0-16,0 0 31,-1 0-15,1 0-16,-1 0 15,1 0 1,0 0 0,-1 0-16,1 0 15,-1 0 1,1 0 15,0 0-15,-1 0-1,1 0 1,-1 0 46,1 0-46,0 0 31,-1 0-16,1 0-15,-1 0-1</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7:08.3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1991 10623 0,'0'18'188,"18"-18"-173,1 0-15,-1 19 16,1-19-16,18 0 16,-18 18-16,-1-18 15,20 19-15,-20-19 32,1 0-32,18 0 15,-18 0 1</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7:53.1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2195 4446 0,'19'0'218,"-1"0"-202,1 0-16,18 0 16,-18 0-1,-1 0 1,1 0-16,0 0 15,-1 0 1,1 0-16,-1 0 16,1 0-1,18 0-15,-18 0 16,-1 0-16,20 0 16,-1 0-16,-19 0 15,1 0-15,18 0 16,-18 0-16,0 0 15,-1 0-15,1 0 16,-1 0-16,1 0 16,18 0-16,-18 0 15,-1 0-15,20 0 16,-20 0-16,19 0 16,-18 0-1,0 0-15,36 0 16,-36 0-1,18 0-15,-18 0 16,-1 0-16,1 0 16,0 0-1,-1 0 1,1 0-16,-1 0 16,1 19-1,0-19-15,-1 0 16,19 0-16,1 0 15,-20 0-15,38 18 16,-19-18 0,19 19-16,0-19 0,0 0 15,-19 0-15,0 0 16,0 0-16,-18 0 16,18 0-16,0 0 15,-18 0-15,0 0 16,-1 0-1,1 0-15,-1 0 32,1 0-17,0 0 1,-1 0 0,1 0-1,-1 0 1,1 0-16,0 0 15,-1 0 1,1 0 0,-1 0-1,1 0 1,0 0-16,-1 0 16,1 0 15,-1 0-16,1 0-15,0 0 32,-1 0-1</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7:56.1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2214 4744 0,'-19'0'140,"38"0"-93,-1 0-47,20 0 16,17 0-1,1 0-15,0 0 16,18 0-16,-18 0 16,0 0-16,74 0 15,-55 0 1,-1 0-16,-18 0 16,18 0-16,-18 0 15,0 0-15,0 0 16,18 0-16,-37 0 15,38 0-15,-19 0 16,-1 0-16,1 0 16,0 0-16,-19 0 15,0 0 1,1 0-16,-20 0 0,20 0 16,-20 0-16,1 0 15,-1 0 1,1 0-16,18 0 15,-18 0 17,-1 0-32,1 0 15,0 0 1,-1 0 0,1 0-1,-1 0 16,1 0-31,0 0 16,-1 0 0,1 0 15,-1 0-31,1 0 16,0 0-1,-1 0 1,1 0-1,-1 0-15,20 0 16,-20 0 0,19 0-1,-18 0 1,0 0-16,-1 0 16,1 0 46</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8:08.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2195 8093 0,'19'0'157,"-1"0"-142,1 0 1,0 0 0,-1 0-1,19 0-15,-18 0 16,18 0-16,-18 0 15,37 0 1,-38 0-16,1 0 16,18-19-16,-18 0 15,18 19-15,-19 0 16,1 0 0,18 0-16,1 0 15,-20 0-15,19 0 16,1-18-16,-1 18 15,19-19-15,-19 19 16,0 0-16,0 0 16,-18 0-16,18 0 15,0 0-15,0 0 16,1 0-16,-20 0 16,19 0-16,19 0 15,-37 0-15,18 0 16,-18 0-16,18 0 15,-19 0-15,20 0 16,-20 0-16,1 0 16,18 0-16,0 0 15,-18 0 1,-1 0-16,20 0 0,-20 0 16,1 0-1,-1 0 1,1 0-16,0 0 15,-1 0 1,1 0 0,0 0-1,-1 0 1,1 0 0,-1 0-1,1 0-15,0 0 16,-1 0-1,1 0 1,-1 0 0,1 0-1,0 0 17,-1 0 14</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8:33.8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3144 3646 0,'-19'0'204,"38"0"-173,0 0-31,-1 0 15,19 0-15,19 0 16,-19 0-16,19 0 16,-19 0-16,-18 0 15,18 0-15,-18 0 16,18 0-16,0 0 16,0 0-1,-18 0-15,0 0 16,-1 0-16,38 0 15,0 0-15,-19 0 16,38 0-16,-38 0 16,19 0-1,-19 0-15,0 0 0,-18 0 16,18 0 0,-19 0-16,1 0 31,0 0 0,-1 0 0,1 0 235,-1 0-250,1 19-1</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8:09.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2642 8093 0,'18'0'125,"20"0"-109,-20 0-1,1 0-15,18 0 16,0 0 0,19 0-16,130 0 15,-93 0 1,93 0 0,-93 0-16,-37 0 15,-19 0 1,19 0-16,-19 0 0,-18 0 15,-1 0 1,19 0-16,-18 0 16,18 0-1,-18 0 1,0 0 0,18 0-1,-19 0 1,1 0-16,0 0 15,-1 18 1,1-18-16,-19 19 16</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8:11.2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2195 7832 0,'19'0'109,"18"0"-93,-18 0-16,18 19 15,0-19-15,0 18 16,19-18-16,18 0 16,-18 0-16,56 0 15,-38 0-15,1 0 16,-1 0-16,1 0 15,-1 0-15,0 0 16,1 0-16,18 0 16,-37 0-16,-1 19 15,-17-19 1,-20 18-16,1-18 0,18 0 16,-18 0-16,-1 0 15,1 0-15,-1 0 47,1 0-16,0 0-15,-1 0 31</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8:51.5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8260 4614 0,'-19'0'62,"1"-19"-15,-19 19-31,18 0-1,-37 0-15,-37 0 16,-56-19-1,-55 19-15,-20-18 0,-17 18 16,-38-19 0,-19 19-16,-56 0 0,94 0 15,-56 0 1,18 0-16,19 0 16,19 0-16,18 0 15,18 0-15,20 0 16,55 19-16,0-19 15,19 0-15,37 0 16,-19 0-16,38 18 16,-38-18-16,1 19 15,-57 0-15,19-1 16,1-18-16,-243 0 31,242 19-31,19-19 16,-19 18-16,37 1 15,1 0-15,18-19 16,18 0-16,19 18 16,1-18-1,17 0-15,1 0 0,19 0 16,-1 0 0,-18 0-16,18 0 15,1 0-15,-1 0 16,0 0 15,1 0-15,-1 0-1,1 0-15,-1 0 16,0 19 0,1-19-16,-1 0 15,1 0 32</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9:12.7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9004 8037 0,'-19'0'47,"19"-19"-31,38 19-1,-1 0 1,0 0 0,0 0-1,19 0-15,-19 0 0,1 0 16,-1 0 0,-19 0-16,20 0 15,-1 0-15,-19 0 16,20 0-16,-20 0 15,19 0-15,-18 0 16,18 0 0,-18 0-16,18 0 15,0 0-15,19 0 16,18 0-16,-18 0 16,0 0-16,-19 0 15,0 0 16,-18 0-15,0 0 0,-1 0-16,1 0 31,0 0-15,-1 0-1,1 0-15,18 0 16,19 19-16,-19-19 15,0 0-15,-18 0 16,-1 0 0,20 0-16,-20 0 47</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9:14.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8520 8037 0,'19'0'47,"-38"0"15,-36 0-46,-20 18-16,-36-18 16,-20 0-1,-17 0-15,-1 0 16,18 0-16,1 0 0,37 0 16,19 0-1,-1 0-15,1 0 16,-19 0-16,37 0 15,0 0 1,19 0-16,0 0 0,0 19 16,0 0-16,-19-19 15,18 0-15,-17 0 16,-1 0-16,-56 0 16,56 0-1,-18 0-15,37 18 16,-19-18-16,19 0 15,18 19-15,-18-19 235,18 0-220,1 0-15,-1 0 16,1 0 0,-1 0-1,0 0-15,1 0 16,-1 0 0,1 0-1,-1 0-15,0 0 31,1 0 1,-1 0 61,1 0-77</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9:15.8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12204 8055 0,'0'-18'62,"19"18"-46,18 0 15,-19 0-31,38 0 16,0 0-16,37 0 15,0 0 1,56 0-16,37 0 0,-19 0 15,38 0-15,18 0 16,0 0 0,-55 0-16,-19 0 0,-75 0 15</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0:10.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874 3795 0,'-18'0'109,"18"-18"-93,18 18 15,1 0-15,0 0-16,55 0 0,56 0 16,56 0-16,75 0 15,-1 0 1,19 0-16,-56 0 0,-37 0 15,-55 0-15,-38 0 16,-37-19 0,-19 19 31,0 0-16,-37-19-31,19 19 15,-1 0 1,19 0 0,-18-18-16,18 18 15,0-19 1,1 19-16,17-19 0,-36 19 16,18-18-16,-18 18 15,-1 0-15,1 0 16,0-19-1,-1 19 1,1 0-16,-1 0 16,1 0-16</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0:20.3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6307 4837 0,'18'0'125,"1"0"-109,-1 0-16,20 0 16,-1 0-1,37 0-15,19 0 0,-18 0 16,18 0-16,-19 0 15,-18 0-15,-19 0 16,0 0-16,-18 0 16,0 0-1,-1 0-15,1 0 16,18 0-16,0 0 16,-18 0-1,37 0-15,-19 0 16,19 0-16,-1 0 15,1 0-15,0 0 16,-19 0-16,19 0 16,0 0-16,18 0 15,-18 0-15,18 0 16,1 0-16,-1 0 16,38 0-1,-56 0-15,-19 0 16,0 0-16,0 0 15,-18 0 1,18 0-16,-18 0 16,-1 0-1,1 0-15,0 0 0,-1 0 16,1 0 0,-1 0 15,1 0-16,0 0 17,-1 0-17,1 0 1,-1 0-16</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0:36.2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8762 4837 0,'19'0'94,"-1"0"-63,1 0-31,18 0 16,-18 0-16,18 0 15,-18 0-15,-1 0 16,1 0-16,-1 0 15,1 0-15,0 0 16,18 0-16,-18 0 16,-1 0-16,19 0 15,-18 0-15,18 0 16,0 0-16,1 0 16,-1 0-16,19 0 15,-1 0-15,1 0 16,0 0-16,0 0 15,0 0-15,-1 0 16,1 0-16,19 0 16,-20 0-16,1 0 15,-37 0-15,18 0 16,-18 0 0,18 0-16,-18 0 15,18 0 1,-19 0-16,20 0 15,-20 0 1,1 0 0,-1 0-16,1 0 15,0 0-15,-1 0 16,1 0 0,-1 0-16,1 0 15,18 0-15,-18 0 16,-1 0-16,1 0 15,0 0-15,-1 0 16,1 0-16,18 0 16,-18 0-16,-1 0 15,19 0 1,-18 0-16,0 0 16,-1 0-1,1 0-15,-1 0 16,1 0-1,0 0-15,18 0 16,-19 0-16,1 0 16,0 0-1,-1 0 1,1 0 0,-1 0-1,1 0 1,0 0 15,-1 0 0,1 0 110,-1 0-110,1 0-15,-19-19-16,19 19 15,-1 0 79,-18-18-78</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0:48.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12595 4856 0,'18'0'63,"1"0"-63,-19 18 15,37-18-15,0 0 16,0 0-16,19 0 16,0 0-16,18 0 15,1 0-15,-1 0 16,1 0-16,36 0 15,-18 0 1,38 0-16,-38 0 0,18 0 16,-18 0-16,0 0 15,0 0 1,-18 0-16,-38 0 16,19 0-16,-1 0 15,-17 0-15,-1 0 16,0 0-16,0 0 15,1 0 1,-20 0-16,1 0 0,18 0 16,0 0-16,-18 0 15,18 0-15,-18 0 16,18 0-16,19 0 16,-38 0-1,19 0-15,-18 0 0,18 0 16,0 0-16,-18 0 31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9:03.0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15236 3665 0,'19'0'188,"18"0"-173,0 0-15,19 0 16,0 0-16,18 0 16,1 0-16,18 0 15,-19 0-15,1 0 16,-20 0-16,1 0 15,0 0-15,-19 0 16,0 0-16,1 0 16,-1 0-1,0 0-15,-18 0 0,-1 0 16,1 0-16,-1 0 16,20 0-1,-1 0-15,0 0 16,-18 0-16,-1 0 15,20 0 1,-20 0-16,1 0 16,-1 0-16,1 0 15,0 0-15,18 0 16,-19 0-16,1 0 0,0 0 16,18 0-1,-19 0-15,1 0 16,0 0-16</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0:51.1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744 5730 0,'-18'0'47,"36"0"-15,1 0-17,-1 0-15,20 0 16,17 0-16,1 0 15,0 0 1,-19 18-16,38 1 0,-20-19 16,1 0-16,19 19 15,-1-19-15,19 0 16,-19 0 0,-18 0-16,19 0 0,-1 0 15,1 0 1,18 0-16,18 0 15,-18 0-15,19 0 16,-38 0-16,1 0 16,-1 0-16,38 0 15,-19 0 1,-19 0 0,-18 0-1,-19 0-15,0 0 16,1 0-16,-1 0 15,0 0-15,0 0 16,0 0-16,19 0 16,-19 0-16,1 0 15,-20 0 1,19 0-16,1 0 0,-20 0 16,1 0-16,-1 0 15,1 0 1,18 0-1,-18 0-15,-1 0 16,20 0-16,17 0 16,-17 0-16,-20 0 0,19 0 15,-18 0 1,18 0-16,-18 0 16,-1 0-16,1 0 15,18 0-15,-18 0 16,0 0-16,18 0 15,-19 0 1,1 0 0,0 0 15,-1 0-15,1 0-1,-1 0 16</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02.5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688 6660 0,'19'0'156,"18"0"-156,19 0 16,37 0-16,19 0 16,36 0-16,1 0 15,0 0-15,0 0 16,0 19-1,-19-1-15,0-18 16,-37 19-16,19-1 0,-56 1 16,-1-19-1,1 0-15,-19 0 16,1 0-16,-1 0 16,19 19-16,-19-1 15,0-18-15,19 19 31,-37-19-31,-1 0 16,1 0-16,18 18 16,0-18-16,-18 19 15,18-19-15,-18 0 16,-1 0-16</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07.5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6493 6753 0,'0'19'156,"18"-19"-140,1 0 0,37 0-1,-1 0-15,1 0 16,37 0-16,-18 0 15,18 0-15,18 0 16,-36 0-16,-1 0 16,-18 0-16,0 0 15,0 0-15,-1 0 16,-17 0-16,-1 0 16,0 0-16,-18 0 15,36 0 1,-36 0-16,0 0 15,-1 0-15,19 0 16,1 0-16,-20 0 16,1 0-1,-1 0-15,1 0 0,0 0 16,-1 0 0,1 0-1,-1 0 1,1 0-1,0 0-15,-1 0 16,1 0 0,0 0-1,-1 0 1,1 0 0,-1 0-16,1 0 15,0 0-15,-1 0 16,1 0-1,-1 0-15,1 0 16,0 0-16,-1 0 16,19 0-16,-18 0 15,0 0 1,18 0-16,-19 0 16,1 0-16,18 0 15,-18 0-15,-1 0 16,1 0-16,18 0 15,-18 0-15,-1 0 16,1 0 0,0 0-1,18 0-15,-19 0 16,1 0-16,0 0 16,18 0-16,-19 0 15,1 0 1,0 0-16,-1 0 15,1 0 1,-1 0 0,1 0-1,0 0 1,-1 0 0,1 0-1,-1 0-15,1 0 16</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22.8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6493 6902 0,'0'-19'94,"18"19"-63,19 0-15,1 0-16,36 0 15,0 0-15,19 0 16,19 0-16,0 0 16,37 0-16,37 0 15,-38 0-15,1 0 16,-19 0 0,-37 0-16,38 0 0,-20 0 15,1 0 1,-19 0-16,-19 0 15,1 0 1,-19 0-16,-1 0 0,-36 0 16,0 0-16,-1 0 15,19 0-15,-18 0 16,0 0-16,-1 0 16,19 0-1,-18 0 1,0 0-16,-1 0 15,1 0-15,-1 0 16,1 0 0,0 0-16</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38.6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14269 6734 0,'-19'0'94,"38"0"-78,-1 19-1,1-19-15,37 19 16,0-19-1,0 18-15,-1-18 0,1 0 16,37 0 0,0 0-16,19 0 0,-19 0 15,0 0 1,18 0-16,-36 0 16,-19 0-16,-19 0 15,0 0 1,-18 0-16,18 0 0,-18 0 15,-1 0-15,1 0 16,-1 0 0,1 0-16,0 0 15,-1 0-15,1 0 16,18 0-16,-18 0 16,-1 0-1,1 0-15,-1 0 16,20 0-1,-1 0 1,-19 0-16,20 0 16,-20 0-16,19 0 15,-18 0-15,37 0 16,-19 0 0,0 0-1,-18 0-15,-1 0 16,1 0 15,0 0-31,-1 0 16,1 0 31,-1 0-32,1 0-15,0 0 16,-1 0-16,1 0 15,-1 0-15</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40.1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11999 6623 0,'19'0'109,"18"0"-93,0 0-16,19 0 15,0 0-15,0 0 16,37 0-16,18 0 15,1 0-15,0 0 16,-19 0 0,18 0-16,-36 0 0,-1 0 15,-18 0 1,74 0 0,38 0-1,-131 0 1,19 0-16,-19 0 15,19 0-15,-19 0 16,19 0-16,-19 0 16,0 0-16,19 0 15,-38 0-15,1 0 16,0 0 0,-1 0-1</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42.1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949 7739 0,'37'0'140,"0"0"-124,19 0-16,18 0 15,19 0 1,-18 0-16,36 0 0,-36 0 16,18 0-1,0 0-15,-19 0 0,1 0 16,-38 0 0,19 0-16,-19 0 15,0 0-15,38 0 16,-38 0-1,0 0-15,0 0 16,19 0-16,0 0 16,0 0-16,18 0 15,-18 0-15,0 0 16,-1 0-16,1 0 16,-18 0-16,-20 0 15,19 0-15,-18 0 16,0 0-16,-1 0 15,1 0 1,-1 0 0,1 0-1,0 0 1,-1 0 15,1 0-15,-1 0-1,1 0 17</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44.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4483 7776 0,'38'0'109,"-1"0"-109,37 0 16,1 0-16,55 0 16,-18 0-1,74 0-15,-38 0 0,1 0 16,19 0 0,-1 0-16,38 0 0,-38 0 15,38 0-15,-56 0 16,-1 0-1,-55 0-15,19 0 16,-37 0-16,55 0 16,-56 0-1,-18 0-15,0 0 16,0 0-16,-1 0 16,1 0-16,0 0 15,-19 0-15,38 0 16,-20 0-1,1 0-15,19 0 0,-20 0 16,1 0-16,0 0 16,0 0-16,-19 0 15,0 0-15,56 0 16,-74 0 0,18 0-16,-18 0 15,18 0 1,-18 0-16,-1 0 62,1 0-62,-1 0 16,1 0 0,0 0-1,-1 0 1,19 0-16,1 0 15,-20 0 1,1 0-16,-1 0 16,1 0-1,0 0-15,-1 0 16,1 0 0,-1 0-1,1 0 1,0 0-16,-1 0 15,1 0-15,-1 0 16,1 0 0,0 0-16</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1:50.0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986 8688 0,'-19'0'140,"38"0"-77,18 0-48,0 0-15,19 0 16,37 0-16,0 0 16,37 0-16,-37 0 15,19 0 1,-19 0-16,19 0 15,-19 0-15,0 0 16,37 0-16,-18 0 16,-19 0-16,0 0 15,18 0-15,-18 0 16,19 0-16,-19 0 16,19 0-16,-19 0 15,-19 0-15,0 0 16,94 0-1,-94 0-15,1 0 16,-20 0-16,20 0 16,-19 0-16,18 0 15,-18 0-15,18 0 16,-18 0 0,0 0-16,0 0 0,0 0 15,-19 0-15,19 0 16,-19 0-16,0 0 15,0 0-15,0 0 16,-18 0 0,18 0-16,-18 0 0,-1 0 15,20 0 1,-1 0-16,0 0 16,-18 0-1,-1 0-15,1 0 47,-1 0-31,1 0-1,0 0-15,-1 0 16,1 0 0,-1 0-1,1 0 1,0 0-1</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2:15.2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651 8781 0,'0'-19'47,"19"19"-16,-19-18-31,18 18 16,1 0-1,0 0 1,-1 0-1,1 0 1,-1 0 0,20 0-1,-20 0 1,1 0-16,-1 0 16,20 0-16,17 0 15,-17 0-15,-20 0 16,19-19-16,1 19 15,36-19 1,-55 19-16,-1 0 16,1-18-16,-1 18 15,1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9:07.5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17357 3814 0,'0'-19'157,"19"19"-142,55 0 1,19 0-16,0 0 15,0 0-15,19 0 16,-19 0-16,18 0 16,-36 0-16,18 0 15,18 0-15,-18 0 16,0 0-16,1 0 16,-1 0-16,-19 0 15,38 0-15,-38 0 16,0 0-16,1 0 15,-1 0-15,-18 0 16,18 0-16,-36 0 16,17 0-1,-17 0-15,-20 0 16,1 0 0,-1 0-16,1 0 62</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2:34.7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744 10716 0,'19'0'359,"18"0"-343,0 0-16,-18 0 15,18 0-15,-18 0 16,18 0-16,0 0 15,0 0-15,0 0 16,1 0 0,-1 0-16,19 0 15,-19 0-15,0 0 0,0 0 16,0 0-16,-18 0 16,37 0-16,-38 0 15,1 0-15,0 0 16,18 0-1,-19 0-15,20 0 16,-20 0-16,20 0 16,17 0-16,1 0 15,-19 0 1,-18 0-16,37 0 16,-19 0-16,-18 0 15,18 0-15,-19 0 16,20 0-16,-1 0 15,0 0-15,0 0 16,19 0-16,0 0 16,-19 0-16,19 0 15,-38 0-15,20 0 16,-20 0-16,1 0 16,18 0-1,-18 0-15,18 0 16,-19 0-16,1 0 15,0 0-15,18 0 16,-19 0 0,1 0-16,18 0 15,-18 0-15,0 0 16,-1 0-16,19 0 0,-18 0 31,0 0-31,-1 0 16,1 0-16,18 0 15,-18 0 1,-1 0 0,1 0-1,-1 0 1,1 0 0,0 0-1,-1 0 1,1 0-16,-1 0 15,1 0 1,18 0 0,-18 0-1,18 0 1,-18 0 0,-1 0-16,1 0 15,-1 0-15,20 0 16,-20 0-1,1 0 17,-1 0-32,1 0 15,0 0 1,-1 0-16,1 0 31,-1 0-31,1 0 16,0 0-16,-1 0 15,1 0 1,-1 0 0,1 0-1,0 0-15,-1 0 32,1 0-17,-1 0 1,1 0-1,0 0 1,-1 0 0,1 0-1,-1 0 1,1 0 0,0 0 15,-1 0 0,1 0-31,0 0 16</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2:49.0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4502 11683 0,'19'0'125,"-1"0"-110,1 0 1,18 0-16,-18 0 15,18 0 1,0 0-16,19 0 0,37 0 16,-19 0-1,38 0-15,-19 0 16,-19 0-16,-18 0 16,0 0-16,-19 0 15,19 0-15,-19 0 16,0 0-16,-18 0 15,0 0-15,36 0 16,-36 0 0,0 0-16,-1 0 15,1 0-15,-1 0 16,1 0-16,0 0 16,18 0-16,-19 0 15,1 0-15,18 0 16,-18 0-1,18 0-15,-18 0 16,-1 0 0,20 0-16,-1 0 0,-19 0 15,1 0-15,0 0 16,-1 0 0,1 0-16,-1 0 15,1 0 1,0 0-1,-1 0 1,1 0 0,-1 0-1,20 0 1,-20 0 0,19 0-16,-18 0 15,0 0 1,-1 0 109</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2:57.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6827 11627 0,'19'0'187,"0"0"-187,18 0 16,0 0-16,19 0 15,-19 0-15,19 0 16,0 0-16,0 0 16,-1 0-1,1 0-15,0 0 0,0 0 16,0 0 0,74 0-16,-74 0 15,-19 0 1,0 0-16,0 0 15,56 0 1,-56 0-16,1 0 16,-1 0-16,0 0 15,-18 0-15,18 0 16,-18 0-16,36 0 16,-36 0-16,55 0 31,-55 0-31,0 0 15,-1 0-15,1 0 16,-1 0-16,1 0 16,0 0-1,-1 0 17,1 0-32,-1 0 15,1 0 1,0 0-1,-1 0 1,1 0 15,-1 0 1,1 0 61,0 0-77,-1 0 0,1 0-16,-1 0 15,20 0-15,-20 0 16,1-18-16,-1 18 15,1 0-15,0 0 32,-19-19-32,18 19 0</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3:24.6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4372 11646 0,'-19'0'125,"19"-19"-109,19 19-1,-1 0 1,20 0-16,-1 0 15,19 0 1,-1 0-16,38 0 16,-18 0-16,18 0 15,19 0-15,-38 0 16,0 0-16,-18 0 16,0 0-16,0 0 15,0 0-15,-19 0 16,-19 0-16,38 0 15,-37 0-15,-1 0 16,1 0-16,37 0 16,-38 0-16,1 0 15,37 0 1,-38 0 0,20 0-16,-20 0 15,1 0 1,-1 0-16,20 0 15,-20 0 1,1 0-16,0 0 16,-1 0-16,1 0 15,18 0 17,-18 0-32,-1 0 15,1 0 16,-1 0-31,1 0 16</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3:26.5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6827 11627 0,'19'19'140,"18"-19"-124,1 18-16,17-18 16,1 0-16,19 0 15,-1 0 1,-18 0-16,0 0 16,-1 0-16,-17 0 15,17 0-15,1 0 16,-19 0-16,1 0 15,-1 0-15,0 0 16,0 0 0,-18 0-1,18 0-15,-18 0 16,18 0-16,-19 0 16,20 0-16,-20 0 15,1 0-15,-1 0 16,1 0-16,0 0 15,-1 0 1,1 0 0,0 0-1,-1 0-15,1 0 16,18 0 0,-18 0-1,-1 0 1,19 0-16,-18 0 15,0 0 1,-1 0-16,1 0 31</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3:29.1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10158 11534 0,'18'0'156,"19"0"-156,19 0 16,0 0-16,37 0 16,19 19-16,-19-19 15,55 18 1,-17-18-16,-1 0 15,0 19-15,-37-19 0,-18 0 16,-1 0 0,-18 0-16,-19 0 15,0 0-15,0 0 16,-18 0-16,18 0 16,0 0-16,-18 0 15,0 0-15,18 0 16,-19 0-16,1 0 15,0 0 1,18 0-16,0 0 0,-18 0 16,-1 0-16,19 0 15,-18 0-15,18 0 16,-18 19 0,-1-19-16,1 0 15,0 0 1,-1 0-16,1 0 15,-1 0 1,1 0 0,0 0-1,-1 0 1,1 0 0,0 0-16,-1 0 15,1 0 1,18 0-16,-18 0 31,-1 0-15,1 0-1,-1 0-15,1 0 16,0 0 0,-1 0-1,1 0-15,-1 0 47,1 0-31,0 0-1,-1 0 1,1 0 0,-1 0-1,1 0 1,0 0-1,-1 0-15,1 0 32,-1 0-1,1 0 0,0 0 16</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4:09.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6976 1563 0,'19'0'109,"0"0"-78,-1 0-15,38 0-16,0-19 16,0 19-16,-1 0 15,1 0 1,0 0-16,18 0 15,1 0-15,-19 0 0,18 0 16,0-19-16,-36 19 16,-1-18-16,0 18 15,0 0 1,-18 0-16,18 0 16,-18 0-16,18 0 15,0 0 1,-18 0-1,-1 0-15,1 0 16,0 0 0,-1 0-1,1 0-15,-1 0 32,1 0 14,0 0-14,-1 0-1,-18-19-15,19 19-16,-1 0 15,1 0 1,-19-18-1,56-1 1,-38 19-16,1 0 31,0-19-31,-1 19 16,1 0-16,-1 0 16,1 0-16,-19-18 15,19 18-15</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4:35.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11683 2921 0,'19'0'234,"18"0"-234,-19 0 16,1 0 0,0 0-16,36 0 0,1 18 15,0 1 1,-19 0-16,0-19 0,1 18 15,17-18 1,-36 19-16,18-19 16,-18 0-16,0 0 15,-1 0-15,1 0 16,37 0-16,-38 0 16,1 0-16,-1 0 15,20 0-15,17 0 16,-17 0-1,-20 0-15,38 0 16,-19 0-16,0 0 16,1 0-16,-20 0 15,19 0 1,1 0-16,-20 0 0,1 0 16,-1 0-1,1 0 1,0 0-16,-1 0 31,1 0-15,-1 0-1,38 0 17,-37 0-32,-1 0 15,1 0 1,0 0-16,-1 0 15,1 0 1,-1 0-16,1 0 16,0 0-1,-1 0 1,1 0 0,-1 0-16,1 0 15,0 0 1,-1 0-1,1 0 1,0 0 0,18 0-16,-19 0 15,1 0-15,0 0 16,-1 0-16,19 0 16,-18 0-1,0 0 1,-1 0-1,1 0-15,-1 0 16,1 0-16,0 0 16,-1 0-1,1 0 17,-1 0-32,1 0 15,0 0 1,-1 0-1,1 0 1,-1 0 0,1 0-1,0 0-15,-1 0 16,19 0-16,19 0 16,-19 0-16,1 0 15,-1 0-15,19 0 16,-19 0-16,19 0 15,-19 0-15,0 0 16,0 0-16,-18 0 16,18 0-16,0 0 15,1 0-15,-1 0 16,-19 0 0,1 0-16,0 0 0,18 0 15,0 0 1,-18 0-1,18 0 1,-19 0-16,20 0 16,-20 0-1,19 0 1,-18 0-16,0 0 16,-1 0-16,1 0 15,-1 0 1,1 0-16,18 0 15,0 0-15,-18 0 16,0 0-16,18 0 16,-19 0-16,1 0 15,0 0 1,-1 0 0,1 0 15,-1 0 47,1 0-16,0 0 1,-1 0-32,1 0-31,-1 0 63,1 0-32,0 0 16,-1 0 172,1 0-188,-1 0-16</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4:54.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1767 2958 0,'19'0'140,"0"0"-124,18-19-16,19 19 16,-1 0-16,1 0 15,19 0-15,18 0 16,-19 0-16,56 0 16,-37 0-1,19 0-15,-19 0 0,0 0 16,19 0-1,-19 0-15,-19 0 0,38 0 16,-38 0 0,0 0-16,38 0 0,-38 0 15,1 0 1,-1 0-16,1 0 16,-1 0-16,-18 0 15,37 0-15,56 0 16,-38 0-1,-18 0-15,93 0 16,-111 0 0,-19 0-16,-19 0 15,0 0-15,0 0 16,0 0-16,-18 0 16,0 0-16,-1 0 15,1 0-15,0 0 16,-1 0 31,1 0-32,-1 0 1,1 0 0,0 0-1,-1 0 1,1 0-16,-1 0 15,1 0 1,18 0 31,-18 0 0,-1 0-16</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4:59.5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8744 2977 0,'-19'0'172,"0"0"-172,38 0 15,0 0 1,-1 0 0,38 0-1,0 0 1,0 0-16,18 0 16,1 0-16,18 0 15,18 0-15,-18 0 16,0 0-16,0 0 15,-18 0-15,-20 0 16,1 0-16,-19 0 16,19 0-16,37 0 15,-74 0 1,18 0 0,0 0-16,-18 0 0,0 0 15,-1 0-15,1 0 16,-1 0-1,1 0 1,0 0 0,-1 0-1,1 0 1,-1 0-16,1 0 16,0 0-1,-1 0 1,1 0-1,-1 0-15,1 0 16,0 0 0,-1 0-1,19 0-15,1 0 32,-20 0-32,1 0 15,18 0 1,-18 0-1,-1 0-15,1 0 16,-1 0-16,1 0 16,18 0-1,-18 0 1,-1 0 15,1 0-15,0 0-1,-1 0 17,1 0 218,-1 0-219,1 0-15,0 0-1,-1 0 16,1 0-15,-1 0 0,1 0 31,0 0-16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9:09.4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1470 4725 0,'18'0'157,"1"0"-142,18 0-15,19 0 16,18 0-16,38 0 16,0 0-1,18 0-15,0 0 0,0 0 16,-37 0-1,-18 0-15,-1 0 16,-18 0-16,-19 0 16,-18 0-16,-1 0 15,1 0 1,0 0 15,-1 0-15,1 0-1,-1 0-15,1 0 16,0 0 0,-1 0-16,1 0 15,-1 0 17</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07.8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1916 3851 0,'19'0'172,"-1"0"-172,1 0 15,37 0 1,-19 0-16,19 0 0,18 0 16,1 0-16,-1 0 15,0 0-15,1 0 16,-1 0 0,-18 0-16,19 0 15,18 0-15,-38 0 16,1 0-1,19 0-15,-20 0 16,20 0-16,-1 0 16,-18 0-16,0 0 15,0 0-15,-1 0 16,1 0-16,0 0 16,0 0-16,0 0 15,-1 0-15,-17 0 16,-1 0-16,0 0 15,-18 0-15,18 0 16,0 0-16,-18 0 16,-1 0-16,1 0 15,18 0-15,-18 0 16,-1 0-16,20 0 16,-20 0-1,1 0-15,-1 0 0,20 0 16,-20 0-1,38 0-15,-37 0 16,18 0 0,19 0-1,-19 0-15,0 0 16,19 0 0,-19 0-16,-18 0 15,18 0-15,-19 0 16,1 0-16,18 0 15,-18 0-15,-1 0 16,20 0-16,-20 0 16,1 0-16,-1 0 15,20 0-15,-1 0 16,0 0 0,-18 0-16,-1 0 15,1 0-15,37 0 16,-19 0-16,0 0 15,56 0 17,-74 0-32,37 0 15,-19 0 1,0 0-16,19 0 16,0 0-16,-19 0 15,19 0-15,-1 0 16,-17 0-16,17 0 15,-17 0-15,-1 0 16,0 0-16,0 0 16,19 0-16,-19 0 15,1 0 1,-20 0-16,19 0 0,-18 0 16,18 0-16,0 0 15,1 0 1,-20 0-1,1 0-15,18 0 0,0 0 16,0 0-16,1 0 16,-20 0-16,1 0 15,18 0-15,0 0 16,-18 0-16,-1 0 16,20 0-16,-20 0 15,1 0-15,-1 0 16,1 0-16,0 0 15,18 0-15,0 0 16,-18 0-16,-1 0 16,19 0-1,-18 0 1,0 0 0,-1 0 15,1 0-31,-1 0 94,1 0-63,0 0-16,-1 0-15,1 0 32,0 0-1,-1 0-15,1 0-1,-1 0 1,1 0-1,0 0 17</inkml:trace>
</inkml:ink>
</file>

<file path=ppt/ink/ink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11.7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10734 3944 0,'19'0'188,"-1"0"-188,20 0 15,-20 0 1,38 0-16,37 0 16,-19 0-16,1-19 15,-1 19-15,38 0 16,-38 0-16,38 0 15,0 0-15,-19 0 16,18 0-16,-36 0 16,18 0-1,-19 0-15,38 0 16,-38 0-16,19 0 16,19 0-16,-38 0 15,19 0-15,19 0 0,-38 0 16,19 0-16,19 0 15,-38 0-15,1 0 16,-1 0 0,1 0-16,-1 0 15,56 0 1,-74 0-16,-19 0 16,19 0-16,0 0 15,0 0-15,-1 0 16,-17 0-16,-1 0 15,19 0-15,-19 0 16,0 0-16,37 0 16,-18 0-1,-37 0-15,18 0 16,-18 0-16,-1 0 16,19 0-16,1 0 15,-20 0 1,1 0-16,18 0 15,-18 0 1,-1 0 15,1 0-15,0 0 0,-1 0-16,1 0 15,18 0 16,-18 0-31,-1 0 16,19 0-16,1 0 16,-1 0-16,-19 0 15,1 0-15,18 0 16,-18 0-16,18 0 16,-18 0-1,-1 0 16,1 0-15</inkml:trace>
</inkml:ink>
</file>

<file path=ppt/ink/ink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15.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1767 4893 0,'0'-19'109,"0"1"-77,19 18-17,18 0 1,0 0 0,1 0-16,36 0 15,0 0-15,168 0 16,-93 0-1,0 0-15,-19 0 16,0 0-16,1 0 16,-38 0-16,0 0 15,18 0-15,-18 0 16,-37 0-16,18 0 16,-36 0-16,17 0 15,1 0-15,-19 0 16,1 0-16,18 0 15,-19 0-15,19 0 16,-19 0 0,37 0-16,-18 0 15,-19 0-15,0 0 16,1 0-16,-20 0 16,1 0-16,-1 0 15,1 0 1,0 0-16,-1 0 15,1 0-15,-1 0 16,1 0-16,0 0 16,-1 0-1,1 0 1</inkml:trace>
</inkml:ink>
</file>

<file path=ppt/ink/ink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17.7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5562 4874 0,'0'-18'187,"0"-1"-171,19 19-16,0 0 16,-1 0-1,1 0 1,18 0 0,-18 0-1,-1 0 1,1 0-16,-1 0 15,1 0-15,0 0 16,18 0-16,-18 0 16,-1 0-16,19 0 15,1 0-15,-20 0 16,19 0-16,-18 0 16,18 0-16,19 0 15,18 0 1,-55 0-16,0 0 15,18 0 1,-19 0-16,1 0 16,0 0-1,-1 0-15,1 0 0,-1 0 16,20 0-16,-20 0 16,1 0 15,-1 0-31,1 0 15,0 0 1,-1 0 0,1 0-1,-1 0-15,1 0 16,0 0 0,-1 0-16,1 0 15,-1 0 1,1 0 46,0 0-46,-1 0 46,1 0-15,-1 0-15,1 0-17,0 0-15,-1 0 31,1 0-31,-1 0 32,1 0-17,0 0 63</inkml:trace>
</inkml:ink>
</file>

<file path=ppt/ink/ink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27.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6902 5879 0,'-19'18'187,"1"-18"-140,-1 0-31,0 0-1,1 0 1,-1 0 31,1 0-16,-1 0 16,19 19-32,-19-19 17,1 0-32,-1 0 31,-18 19-15,18-19-16,1 0 15,-1 0-15,-18 0 16,-37 0-1,55 0 1,-18 0-16,18 0 16,-18 0-16,18 0 15,1 0-15,-1 0 16,-18 0 0,18 0-1,1 0-15,-1 0 16,1 0-1,-1 0 17,0 0-1,1 0 94,-1 0-78,1 0-16,-1 0 16,0 0-31,1 0-1,-1 0 16,1 0 1,-1 0 15,0 0-1,1 0 204,-1 0-203</inkml:trace>
</inkml:ink>
</file>

<file path=ppt/ink/ink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50.0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5674 0,'0'19'141,"0"-1"-126,37 1 1,-19-19-16,1 0 16,18 0-16,0 0 15,1 18-15,17-18 16,20 0-16,-19 0 15,18 0-15,0 0 16,1 0 0,111 0-16,-112 0 15,1 0-15,18 0 16,18 19-16,20-19 16,17 19-1,1-19-15,19 18 16,-19-18-16,-19 0 0,0 0 15,-37 0 1,-19 0-16,1 0 16,-19 0-16,18 0 0,-18 0 15,18 0-15,-18 0 16,0 0 0,0 0-16,0 0 15,-1 0-15,-17 0 16,17 19-16,-17-19 15,-1 19-15,19-19 16,-19 0-16,56 0 16,-19 0-1,-55 0 1,-1 0 0,1 0-16</inkml:trace>
</inkml:ink>
</file>

<file path=ppt/ink/ink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54.2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16687 5786 0,'-37'0'140,"-19"0"-124,-18 0-16,0 0 16,18 0-16,0 0 15,0 0-15,0 0 16,-18 0-16,-205-38 31,167 38-31,38 0 16,-19 0-16,-19 0 15,19 0-15,-37 0 16,37 0-16,-19 0 16,19 0-1,-18 0-15,36 0 0,19 0 16,1 0-1,17 0-15,20 0 16,-38 0-16,37 0 16,1 0-16,-1 0 15,1 0 1,-1 0-16,0 0 16,1 0-1,-57 0 1,19 0-16,19 0 15,0 0-15,0 0 16,0 0-16,-1 0 16,-17 0-16,17 0 15,-17 0-15,17 0 16,1 0-16,0 0 16,18 0-16,-18 0 15,19 0-15,-1 0 16,-18 0-1,18 0 1,1 0-16,-1 0 16,0 0-1,1 0 1,-1 0-16,1 0 31,-1 0-15</inkml:trace>
</inkml:ink>
</file>

<file path=ppt/ink/ink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5:56.7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16743 5935 0,'-37'0'15,"0"0"-15,-38 0 16,-36 0-16,18 0 16,-38 0-1,38 0-15,-37 0 16,19 18-16,18-18 16,18 0-16,19 0 15,38 0-15,-19 0 16,18 0-16,0 0 15,1 0 1,-1 0 0,1 0-16,-1 0 15,0 0-15,1 0 16,-1 0-16,-18 0 16,-37 0-1,18 0-15,18 0 16,-36 0-16,37 0 15,0 0-15,-1 0 16,1 0-16,0 0 16,0 0-16,0 0 15,-1 0-15,20 0 16,-19 0-16,18 0 16,-37 0-1,19 0 1,0 0-16,0 0 15,-1 0-15,1 0 16,0 0-16,-19 0 0,19 0 16,18 0-1,1 0-15,-19 0 16,18 0-16,-18 0 16,18 0-16,-18 0 15,0 0-15,18 0 16,-18 0-16,18 0 15,-18 0-15,-19 0 16,0 0 0,19 0-1,-19 0-15,19 0 0,0 0 16,-19 0-16,38 0 16,-1 0-1,0 0 1,1 0-1,-1 0 1,1 0 0,-1 0 109,0 0-47,1 0 0,-1 0-78,1 0 16,-20 0-1,20 0 1,-19 0-1,18 0-15,0-18 16,1 18-16,-1 0 16,19-19-1,-18 19-15,-1 0 16,0 0 31,1 0-32,-1 0 32,1 0-15,-1 0-1,0 0 63</inkml:trace>
</inkml:ink>
</file>

<file path=ppt/ink/ink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6:01.4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 6716 0,'38'0'281,"-20"0"-281,19 0 16,19 0-16,-19 0 16,38 0-16,-19 0 15,-1 0-15,57 0 16,-56 0-1,18 0-15,1 0 16,-1 0-16,0 0 16,19 0-16,-37 0 15,19 0 1,-38 0-16,19 0 16,0 0-16,-19 0 15,19 0-15,-19 0 16,0 0-16,19 0 0,-38 0 15,38 0 1,-19 0-16,-18 0 16,18 0-16,0 0 15,-18 0-15,37 0 16,0 0-16,-1 0 16,20 0-16,-19 0 15,-1 0-15,1 0 16,0 0-16,0 0 15,-19 0-15,19 0 16,37 0 0,-37 0-16,-19 0 15,0 0-15,-18 0 16,18 0-16,0 0 16,0 0-16,1 0 15,-20 0-15,19 0 16,19 0-1,-19 0-15,19 0 0,-19 0 16,1 0-16,-1 0 16,37 0-1,-18 0-15,-37 0 16,74 0 0,0 0-1,-37 0 1,-1 0-16,-17 0 0,-1 0 15,0 0 1,19 0-16,-19 0 16,0 0-1,0 0-15,1 0 0,-1 0 16,0 0-16,19 0 16,-38 0-16,20 0 15,-20 0 1,1 0-1,-1 0 1,1 0 0,0 0-1,-1 0 1,1 0-16,-1 0 16,20 0-16,-1 0 15,0 0 1,-18 0-16,18 0 15,-18 0 1,-1 0 0,1 0-16,-1 0 0,57 0 31,-38 0-15,-18 0-1,-1 0 1,1 0-1,-1 0-15,1 0 16,0 0 31,-1 0 219,1 0-235,-1 0-16,1 0 1,0 0 0,-1 0-16,1 18 47</inkml:trace>
</inkml:ink>
</file>

<file path=ppt/ink/ink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6:03.3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6586 6939 0,'-19'-18'93,"0"18"-77,1 0 31,-1 0-31,1 0-1,-1 0-15,0 0 16,-36 0-16,-20 0 15,-36-19-15,-20 0 16,-185 1 0,130 18-16,37 0 15,0 0-15,38 0 16,-19 0-16,37 0 16,-38 0-1,20 0-15,18 0 0,18 0 16,1 0-16,18 0 15,-18 0 1,18 0-16,-19 0 16,20 0-16,-20 0 15,1 0-15,-1 0 16,-111 0 0,75 18-16,18-18 15,18 0-15,19 0 16,1 0-16,17 0 15,1 0-15,19 0 16,-1 0-16,-55 0 16,55 0-1,-18 0-15,0 0 16,-1 0-16,-17 0 16,-1 0-16,-19 0 15,20 0-15,-38 0 16,37 0-1,0 0-15,0 0 16,0 0-16,38 0 16,-1 0-1,0 0 32,1 0-31,-1 0-1,1 0 17,-1 0-1,0 0 0,1 0-15,-1 0-1,1 0 1,-20 0 0,1 0-1,19 0-15,-20 0 16,20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9:15.7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1246 4651 0,'19'0'187,"0"0"-155,-1 0-17,1 0-15,-1 0 16,38 0-16,-19 0 16,1 0-16,-1-19 15,0 19-15,0 0 16,1-18-16,-20 18 15</inkml:trace>
</inkml:ink>
</file>

<file path=ppt/ink/ink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6:15.9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7925 6846 0,'37'0'172,"1"0"-172,36 0 16,0 0-16,19 0 16,-18 0-16,18 0 15,18 0-15,-36 0 16,-1 0-16,-18 0 15,0 0 1,0 0-16,-19 0 0,0 0 16,0 0-16,0 0 15,1 0-15,-1 0 16,0 0 0,0 0-16,-18 0 0,18 0 15,0 0 1,-18 0-16,0 0 15,18 0-15,0 0 16,-18 0-16,-1 0 16,19 0-16,1 0 15,-20 0-15,1 0 16,18 0-16,-18 0 16,-1 0-1,1 0 16,-1 0-31,1 0 16,0 0 15,-1 0-15,1 0-16,-1 0 31,1 0-15,0 0 15,-1 0-31,1 0 16,-1 0-1,1 0 17,0 0-17,-1 0-15,1 0 31,-1 0-15,1 0-16,0 0 16,-1 0-1,1 0 17,-38 0 718,1 0-735,-1 0 16,0 0-15,1 0 15,-1 0-15,1 0 15,-1 0 0,0 0-15,1 0 0,-1 0-1,1 0-15,-1 0 16,0 0 15</inkml:trace>
</inkml:ink>
</file>

<file path=ppt/ink/ink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6:20.2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10213 6809 0,'38'0'125,"-1"0"-110,19 0-15,37 0 16,-19 0-16,0 0 15,1 0-15,36 0 16,-36 0-16,-1 0 16,-18 0-16,0 0 15,-19 0 1,-18 0-16,-1 0 0,1 0 16,0 0-1,-1 0-15,1 0 16,-1 0-1,1 0-15,18 0 16,-18 0-16,18 0 16,19 0-1,-38 0-15,1 0 16,0 0 0,-1 0-16,1 0 15,18 0 1,-18 0-16,-1 0 15,1 0 1,18 0-16,-18 0 16,-1 0-1,1 0 1,-1 0-16,1 0 16,0 0-16,-1 0 15,1 0-15,-1 0 16,1 0-1,37 0-15,-38 0 16,20 0 0,-1 0-16,-19 0 0,1 0 15,0 0 1,-1 0 0,19 0-1</inkml:trace>
</inkml:ink>
</file>

<file path=ppt/ink/ink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6:22.1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13636 6809 0,'19'0'140,"0"0"-124,18 0-1,0 0 1,0 0 0,0 0-16,19 0 0,19 0 15,-20 0-15,20 0 16,-19 0-16,-1 0 16,1 0-16,0 0 15,-19 0-15,19 0 16,0 0-16,18 0 15,-18 0-15,0 0 16,18 0-16,-18 0 16,0 0-16,0 0 15,37 0 1,-37 0-16,-19 0 16,0 0-1,56 0-15,-56 0 16,0 0-1,-18 0-15,18 0 0,1 0 16,-20 0-16,38 0 31,-19 0-31,19 0 16,-19 0-16,0 0 16,1 0-16,-1 0 15,0 0-15,19 0 16,18 0-16,1 0 15,-20 0-15,20 0 16,-38 0-16,56 0 16,-74 0-1,-1 0-15,19 0 16,-18 0-16,18 0 16,-18 0-16,18 0 15,38 0 1,-38 0-16,0 0 15,-18 0-15,18 0 16,0 0-16,-18 0 16,18 0-16,0 0 15,0 0-15,-18 0 16,18 0-16,-18 0 16,-1 0-16</inkml:trace>
</inkml:ink>
</file>

<file path=ppt/ink/ink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12.0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6381 10809 0,'19'0'156,"-1"0"-140,19 0-16,19 0 16,0 0-1,37 0-15,19 0 0,130 0 31,-112 0-31,-37 0 0,37 0 16,-56 0-16,38 0 16,-38 0-16,1 0 15,-19 0 1,-1 0-16,-17 0 16,-1 0-16,0 0 15,0 0 1,1 0-16,-1 0 0,0 0 15,-18 0-15,18 0 16,0 0-16,0 0 16,0 0-1,1 0-15,-1 0 16,-19 0-16,1 0 16,18 0-16,-18 0 15,-1 0-15,1 0 16,0 0-16,-1 0 15,19 0-15,1 0 16,-20 0-16,1 0 16,-1 0-1,1 0 1,0 0 0,-1 0 46,1 0-31,-1 0-15,1 0 0,0 0-1,-1 0 1,1 0-1</inkml:trace>
</inkml:ink>
</file>

<file path=ppt/ink/ink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18.4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6307 10753 0,'18'0'188,"19"0"-173,1 0 1,36 0-16,0 0 16,38 0-16,-19 0 15,37 0 1,1 0-16,-38 0 15,0 0-15,18 0 0,-55 0 16,0 0-16,0 0 16,-38 0-1,1 0-15,18 0 16,-18 0-16,-1 0 16,19 0-1,-18 0-15,18 0 16,19 0-16,-37 0 15,18 0-15,0 0 16,0 0-16,-18 0 16,18 0-16,-18 0 15,18 0 1,-18 0 0,-1 0-1,1 0 1,-1 0-16,38 0 15,-37 0-15,18 0 16,0 0 0,0 0-16,1 0 0,17 0 15,-17 0 1,-20 0-16,1 0 16,-1 0-16,1 0 15,0 0-15,-1 0 16,1 0 15,-1 0-31,1 0 16,0 0-16,-1 0 15,1 0 1,-1 0 0,1 0-1,0 0 1,-1 0 15,1 0-31</inkml:trace>
</inkml:ink>
</file>

<file path=ppt/ink/ink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22.9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6995 10939 0,'-19'0'31,"57"0"47,-1 0-62,19 0-16,18 0 15,19 18-15,0-18 16,0 0 0,-19 0-16,-18 0 15,-19 0-15,19 0 16,-19 0-16,1 0 16,-20 0-16,1 0 15,-1 0-15,1 0 16,0 0-1,-1 0-15,1 0 16,55 0 15,-55 0-31,0 0 16,-1 0 0,1 0-1,-1 0 1,1 0-16,0 0 15,-1 0 1,19 0-16,-18 0 16,0 0-1,-1 0-15,1 0 16,37 0-16,-19 0 16,0 0-1,0 0-15,0 0 16,1 0-16,-20 0 0,19 0 31,-18 0-31,0 0 31,-1 0-15,1 0 15,-1 0 32,1 0 77,0 0-124,-1 0 0,1 0-1,-1 0 16,1 0-15,0 0 0</inkml:trace>
</inkml:ink>
</file>

<file path=ppt/ink/ink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25.0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6474 10976 0,'37'0'203,"0"0"-203,1 0 16,17 0-16,-17 0 15,17 0-15,-17 0 16,-20 0-16,1 0 15,-1 0-15,1 0 16,0 0 31,-1 0-16,1 0-31,0 0 31,-1 0 1,1 0-17,-1 0 110,1 0-109,0 0 0,-1 0-1</inkml:trace>
</inkml:ink>
</file>

<file path=ppt/ink/ink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28.2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6288 10920 0,'-19'0'172,"19"19"-157,19-1 1,0-18-16,18 19 15,0-19 1,-18 19-16,18-19 0,0 0 16,-18 18-1,-1-18 1,1 0 78</inkml:trace>
</inkml:ink>
</file>

<file path=ppt/ink/ink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7:57.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11032 10678 0,'18'0'171,"1"0"-171,18 0 16,1 0 0,17 19-16,20-19 0,-1 19 15,1-19-15,-20 0 16,20 0-16,-38 0 16,19 0-16,-19 0 15,0 0-15,0 0 16,1 0-1,-1 0-15,19 0 0,-1 0 16,-17 0-16,-1 0 16,0 0-16,0 0 15,0 0-15,1 0 16,18 0 0,-38 0-16,19 0 0,-18 0 15,18 0 1,0 0-16,1 0 15,-1 0 1,19 0-16,111 0 16,-130 0-1,0 0-15,1 0 16,-1 0-16,-19 0 16,20 0-16,-1 0 15,74 0 1,-55 0-16,19 0 15,-20 0 1,20 0-16,-1 0 0,19 18 16,0-18-16,-37 0 15,19 0-15,-38 0 16,56 0 0,-75 0-1,38 0-15,-37 0 16,18 0-1,-18 0-15,-1 0 16,1 0-16,-1 0 16</inkml:trace>
</inkml:ink>
</file>

<file path=ppt/ink/ink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8:00.4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2939 11776 0,'19'0'78,"18"0"-78,-18 0 15,18 0 1,19 0-16,18 0 0,19 0 16,37 0-1,38 0-15,18 0 0,0 0 16,74 0 0,-74 19-16,19-19 0,-38 0 15,-36 18-15,-1-18 16,-37 0-16,0 0 15,-37 0-15,-19 0 16,-18 0 0,-1 0-1,19 0-15,-18 0 16,0 0 0,-1 0-1,1 0-15,-1 0 16,20 0-16,-1 0 15,0 0-15,0 0 16,0 0-16,19 0 16,-37 0-16,18 0 15,-18 0-15,18 0 16,0 0-16,-18 0 16,18 0-16,-18 0 15,18 0-15,0 0 16,-18 0-1,-1 0-15,19 0 16,-18 0-16,0 0 16,-1 0-16,1 0 47,-1 0-32,1 0-15,0 0 16,18 0-1,-19 0-15,1 0 16,18 0-16,-18-18 16,-1 18-16,1 0 15,18 0-15,0 0 172,-18 0-156,37 0-16,0-19 15,37 19-15,18-19 16,1 1 0,-38 18-16,1 0 15,-19 0-15,-38 0 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3:59: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17357 3553 0,'19'0'94,"-19"19"-78,18-19-16,1 0 15,18 18 1,-18-18-16,37 0 0,18 0 15,0 0-15,38 19 16,-19-19 0,19 0-16,55 0 15,-55 0 1,-38 0-16,19 0 16,-19 0-16,38 0 0,-37 0 15,-1 0 1,0 19-16,19-1 15,0-18-15,-18 19 16,-19-19-16,18 0 16,-18 0-16,-19 18 15,19-18-15,0 0 16,-1 0-16,1 0 16,75 0-1,-76 19-15,-17-19 16,-1 0-1,-19 0-15</inkml:trace>
</inkml:ink>
</file>

<file path=ppt/ink/ink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8:02.2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8725 11683 0,'-19'0'93,"57"0"-61,-20 0-17,38 0-15,0 0 16,18 0-16,1 0 15,-1 0-15,1 0 16,-1 0-16,0 0 16,-18 0-16,19 0 15,-20 0-15,20 0 16,-19 0-16,-1 0 16,-17 0-16,-20 0 15,19 0 1,-18 0-16,37 0 0,-19 0 15,0 0-15,19 0 16,37 0 0,-56 0-1,19 0-15,-19 0 16,1 0-16,-1 0 16,19 0-16,-1 0 15,-36 0-15,37 0 16,-19 0-16,19 0 15,0 0 1,18 0-16,-18 0 0,0 0 16,-1 0-16,20 0 15,-57 0 1,20 0-16,-20 0 16,1 0-16,18 0 15,-18 0-15,18 0 16,-18 0-16,18 0 15,-19 0-15,20 0 16,-1 0-16,0 0 16,0 0-16,56 0 31,-74 0-31</inkml:trace>
</inkml:ink>
</file>

<file path=ppt/ink/ink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8:05.7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1525 12818 0,'0'-19'47,"19"19"78,0 0-125,-1 0 15,1 0 1,37 0-16,-19 0 16,0 0-16,19 0 15,18 0-15,1 0 16,-1 0-16,38 0 16,-19 0-16,0 0 15,18 0-15,-18 0 16,131 0-1,-113 0-15,20 0 16,-38 0 0,111 0-1,1 0 1,-112 0-16,37 0 16,-37 0-16,37 0 15,19 0 1,-19 0-16,19 0 0,-37 0 15,18 0-15,19 0 16,-37 0-16,-1 0 16,19 0-16,1 0 15,-38 0 1,18 0-16,-18 0 0,335 0 47,-316 0-47,-56 0 15,37 0-15,-19 0 16,-18 0-16,18 0 16,-18 0-16,-19 0 15,0 0-15,1 0 16,-1 0 0,-19 0-16,20 0 15,-20 0 1,1 0-16,-1 0 15,1 0 1</inkml:trace>
</inkml:ink>
</file>

<file path=ppt/ink/ink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18:54.5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18585 2753 0,'-19'0'125,"1"0"-109,-1 0-1,0 0 1,1 0-16,-57 0 15,-55 0-15,-56 0 16,-18 0-16,-75 0 16,-56 0-16,-130 0 15,-38 0-15,-55 0 16,37 0 0,112 0-16,18 0 15,19 0-15,112 0 16,-38 0-16,19 0 15,37 0-15,38 0 16,36 0-16,19 0 16,1 0-16,55 0 15,-56 0 1,18 0-16,1 0 0,-19 0 16,-18 0-16,-19 0 15,19 0-15,-1 0 16,-37 0-16,-18 0 15,0 0 1,0 0-16,-1 0 0,-17 0 16,17 0-16,1 0 15,0 0-15,0 0 16,18 0 0,-18 0-16,0 0 0,-38 0 15,75 0-15,-56 0 16,19 0-1,0 0-15,-1 0 16,1 0-16,0 0 16,-168 0-16,187 0 15,36 0 1,-185-37 0,148 19-16,-130-1 15,168 19 1,55 0-16,38 0 15,-1 0-15,-18 0 16,19 0-16,-93 0 16,92 0-1,-37 0-15,57 0 16,-1 0-16,0 0 16,-18 0-16,-19-19 15,-93 19-15,18-18 16,-36-1-1,36 19-15,-18 0 16,19-19-16,18 1 0,0 18 16,37-19-1,-18 19-15,112 0 32</inkml:trace>
</inkml:ink>
</file>

<file path=ppt/ink/ink8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09.7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11813 4056 0,'-18'0'62,"-1"0"-46,0 0 0,1 0-16,-38 0 15,-18 0 1,-38 0-16,-37-19 0,-37 19 15,19 0-15,-57 0 16,1-19 0,-19 19-16,-37 0 0,19 0 15,-38 0 1,19 0-16,-19 0 16,1 0-16,36 0 15,20 0-15,36 0 16,37 0-16,1 0 15,18-18-15,-37 18 16,37-19 0,1 19-16,-20 0 0,38 0 15,-38 0 1,20 0-16,-38 0 0,0 0 16,-38 0-16,1 0 15,0 0-15,0 0 16,18-18-16,-18 18 15,55 0 1,19 0-16,19 0 0,37 0 16,19 0-1,37 0-15,-1 0 0,1 0 16,-19 0 0,38 0-16,-38-19 15,37 19 1,-18 0-16,18 0 15,-36 0-15,-1 0 16,19 0-16,-38 0 16,19 0-16,1 0 15,17 0-15,1 0 16,19 0-16,-20 0 16,20 0-1,-1 0 1,1 0-16,-1 0 15,0 0-15,1 0 16</inkml:trace>
</inkml:ink>
</file>

<file path=ppt/ink/ink8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13.9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14101 3944 0,'38'0'156,"-20"0"-140,19 0-16,19 0 15,19 0-15,18 0 16,18 0-16,-18 0 15,38 0-15,-1 19 16,19-19-16,-56 0 16,0 0-1,-19 0-15,-18 0 0,-19 0 16,19 0 0,-19 0-16,19 0 0,0 0 15,0 0 1,18 0-16,-18 0 15,18 0-15,38 0 32,-75 0-32,0 0 15,-18 0 1,18 0-16,0 0 0,0 0 16,1 0-16,-20 0 15,19 0 1,-18 0-16,18 0 15,0 0-15,57 0 16,-57 0 0,19 0-16,-19 0 15,0 0 1,0 0-16,-18 0 0,-1 0 47,1 0-32,0 0-15,36 0 16,1 0 0,112 0-16,-113 0 15,20 0 1,-19 0-16,-19 0 16,0 0-16</inkml:trace>
</inkml:ink>
</file>

<file path=ppt/ink/ink8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16.5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4186 4576 0,'18'0'109,"20"0"-93,-1 0-16,19 0 15,-1 0-15,1 0 16,0 0-16,0 0 15,0 0 1,-19 0-16,0 0 0,-18 0 16,18 0-1,-19 0-15,1 0 16,0 0 0,-1 0-16,1 0 15,0 0 1,18 0-16,0 0 15,19 0 1,0 0-16,-19 0 16,19 0-16,-19 0 15,0 0-15,-18 0 16,18 0-16,0 0 16,0 0-16,-18 0 15,-1 0-15,20 0 16,-20 0-16,1 0 15,-1 0-15,20 0 16,-20 0-16,1 0 16,18 0-16,-18 0 15,18 0-15,0 0 16,0 0-16,0 0 16,19 0-16,0 0 15,0 0 1,0 0-16,0 0 15,18 0-15,-37 0 16,19 0-16,-19 0 16,-18 0 77,-1 0-77,1 0-16,0 0 16,-1 0-1,1 0-15,18 0 16,19 0-16,0 0 16,-19 0-16,19 0 15,-38 0-15,19 0 16,-18 0-16,0 0 47,-1 0-47,1 0 15,-1 0 1,1 0-16,0 0 16,-1 0-1,19 0 16,-18 0 1,0 0-1,-1 0 0,1 0-15,0 0-1,-1 0 1,1 0 0</inkml:trace>
</inkml:ink>
</file>

<file path=ppt/ink/ink8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21.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4837 5395 0,'0'-19'140,"19"19"-124,-1 0 0,1 0-1,18 0-15,19 0 16,0 0-16,18 0 15,19 0-15,-19 0 16,57 0-16,-38 0 16,18 0-16,1 0 15,18 0-15,0 0 16,1 0-16,-20 0 16,1 19-1,-19-19-15,18 0 16,-36 0-16,18 0 15,-37 0-15,18 0 0,19 0 16,-18 0 0,-20 0-16,20 0 15,-1 0-15,-37 0 16,19 0-16,-19 0 16,19 0-16,112 0 31,-113 0-31,1 0 15,0 0-15,-19 0 16,0 0-16,1 0 16,-1 0-16,-19 0 15,1 0-15,0 0 16,-1 0 0,1 0-16,0 0 15,-1 0-15,19 0 31,-18 0-15,0 0 31,-1 0-31,1 0 15,-1 0-16,1 0 1,0 0-16,-1 0 328,1 0-312,18 0-1,0 0 1,19 0-16,-19 0 16,19 0-1,56 0 1,-75 0-16,0 0 16,0 0-1,-18 0-15,18 0 0,0 0 16,0 0-1,-18 0-15,0 0 0,18 0 16,-19 0 0,1 0-16,0 0 15,-1 0 1,1 0 0,-1 0-1,1 0-15,0 0 16,-1 0-16,1 0 15,0 0 64</inkml:trace>
</inkml:ink>
</file>

<file path=ppt/ink/ink8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23.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10474 5302 0,'-19'0'110,"1"0"-110,36 0 15,19 0 1,-18 0-16,37 0 16,0 0-16,371 0 47,-333 0-47,36 0 15,0 0 1,168 0-1,-150 0-15,1 0 16,0 0-16,0 0 16,18 0-16,-18 0 15,37 0-15,-37 0 16,-37 0-16,36 0 16,-17 0-16,-20 0 15,1 0-15,-38 0 16,1 0-16,111 0 15,18 0 1,-111 0 0,19 0-16,-19 0 15,19 0-15,-19 0 16,37 0-16,-37 0 16,37 0-1,-37 0-15,-18 0 0,36 0 16,-18 0-16,19 0 15,-19 0 1,37 0-16,-37 0 16,19 0-16,-38 0 15,168 0 17,-186 0-32,-19 0 15,0 0-15,0 0 16,19 0-16,-18 0 15,-20 0-15,19 0 16,-18 0-16,18 0 16,-18 0 62,-1 0-63,1 0 32,-19 19-47,19-1 16,-1 1 0,-18-1-1,19 1 1,-19 0-1,0-1-15</inkml:trace>
</inkml:ink>
</file>

<file path=ppt/ink/ink8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24.5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2828 5990 0,'18'0'109,"1"0"-93,0 0-16,36 0 16,1 0-1,112 0 1,-57 0-16,38 0 16,0 0-16,37 0 15,-74 0 1,18 0-16,-37 0 0,-37 0 15,-1 0 1,1 0-16,-19 0 16</inkml:trace>
</inkml:ink>
</file>

<file path=ppt/ink/ink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36.0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3609 6511 0,'0'19'47,"19"-1"-31,-1-18-1,1 19-15,-1-19 16,20 19-16,-20-19 16,20 18-16,-1-18 15,19 19-15,-1-1 16,20-18 0,18 19-16,37 0 0,-18-19 15,18 18 1,56-18-16,0 0 0,19 0 15,-1 0-15,1 0 16,18 0-16,224 0 31,-224 0-31,0 0 0,-56 0 16,20 0 0,-39 0-16,1 0 0,0 0 15,-19 0 1,-18 0-16,37 0 0,-19 0 15,19 0 1,0 0-16,18 0 16,-18 0-16,0 0 15,-1 0-15,-17 0 16,18 0-16,-19 0 16,19 0-16,-19 0 15,-19 0-15,20 0 16,-20 0-16,-18 0 15,0 0-15,19 0 16,-38 0-16,19 0 16,19 0-16,-19 0 15,37 0-15,-18 0 16,-19 0-16,0 0 16,74 0-1,-92 0-15,-19 0 16,18 0-1,-18 0-15,18 0 0,1 0 16,-1 0 0,56 0-16,-55 0 15,-1 0 1,0 0-16,1 0 16,-19 0-16,74 0 15,-56 0 1,-18 0-16,-19 0 15,-18 0-15,0 0 32,-1 0-32,19 0 15,1 0 1,-1 0-16,56 0 16,-37 0-16,18 0 15,-37 0-15,0 0 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01:12.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7032 8502 0,'19'0'110,"-1"0"-95,1 0 1,0 0-16,-1 0 16,38 0-16,-19 0 15,38 0-15,-20 0 16,1 0-16,19 0 16,-38 0-16,19 0 15,-19 0-15,19 0 16,-38 0 15,1 0-31,-1 0 16,1 0-1,0 0 1,-1 0 0,1 0-16,-1 0 15,20 0-15,-1 0 16,0 0-16,0 0 15,1 0 1,-20 0-16,38 0 16,-19 0-16,19 0 15,0 0-15,0 0 16,-19 0-16,0 18 16,56 1-1,-37-19-15,-19 0 16,0 0-16,19 0 15,-37 0-15,-1 0 16,1 0-16,37 0 16,-1 0-1,-17 0-15,-1 0 16,0 0-16,19 0 16,-19 0-16,0 0 15,1 0 1,-1 0-16,0 0 0,19 0 15,-19 0 1,0 0-16,19 0 0,-19 0 16,19 0-1,18 0-15,-18 0 0,37 0 16,-18 0 0,-1 0-16,-18 0 0,-19 0 15,19 0 1,-38 0-16,1 0 15,0 0 1,-1 0 31,1 0-31,0 0-1,-1 0 1,1 0-1,-1 0 17,1 0-17,0 0 1,-19 19 0,18-19 15,1 0-16,-1 0 17,1 0-17,0 0 48</inkml:trace>
</inkml:ink>
</file>

<file path=ppt/ink/ink9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2:37.8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3702 10213 0,'19'0'93,"-1"0"-77,20 0-16,17 0 16,20 0-16,18 0 15,37 0-15,37 0 16,38 0-16,37 0 16,0 0-1,0 0-15,18 0 16,-18 0-16,204 0 15,-222 0-15,-38 0 16,37 0 0,-18 0-16,18 0 15,-37 0-15,37 0 16,0 0-16,-18 0 16,-19 0-16,0 0 15,-19 0-15,-18 0 16,-19 0-16,-18 0 15,18 0-15,-18 0 16,-19 0-16,0 0 16,0 0-16,0 0 15,-19 0-15,38 0 16,-38 0-16,19 0 16,19 0-16,-37 0 15,-1 0-15,38 0 16,-57 0-1,-36 0 1,55 0-16,-55 0 16,0 0-1,-1 0-15,1 0 16,-1 0-16,1 0 16,18 0-1,-18-18 1,18 18-1,0 0-15,-18 0 16,18 0-16,0 0 16,56 0-1,-37 0-15,0 0 16,0 0-16,-19 0 16,0 0-16,0 0 15,1 0-15,-1 0 16,19 0-16,55 0 15,-55 0 1,-19 0-16,0 0 16,-18 0-16,0 0 15,-1 0 1,1 0 0,18 0-16,0 0 15,0 0-15,-18 0 16,18 0-16</inkml:trace>
</inkml:ink>
</file>

<file path=ppt/ink/ink9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24.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12650 6697 0,'19'0'125,"0"0"-125,18 0 16,19 0-1,37 0-15,18 0 0,261 19 32,-241-19-32,17 0 15,-55 0 1,19 0-16,-19 0 0,19 0 16,-57 0-16,20 0 15,-1 0 1,19 0-16,-37 0 15,-19 0-15,1 0 16,17 0 0,1 0-16,19 0 0,-20 0 15,20 0-15,-19 0 16,74 0 15,-93 0-31,0 0 0,-18 0 16,-1 0-1,1 0 1,0 0 0,-1 0 15</inkml:trace>
</inkml:ink>
</file>

<file path=ppt/ink/ink9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27.3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15292 7962 0,'-19'0'140,"1"0"-124,-38 0 0,0 0-16,0 0 15,1 0 1,-38-18-16,37 18 16,-19 0-16,20-19 15,-1 0-15,-19 19 16,20 0-16,-20 0 15,1 0-15,-1 0 0,-18 0 16,37 0 0,-18 0-16,0-18 15,18 18-15,-74-19 16,74 19 0,0 0-16,0 0 15,-18 0-15,18-18 16,0-1-16,0 19 15,1 0-15,-1 0 16,19 0-16,-19 0 16,0 0-1,0 0-15,-18 0 0,18 0 16,-19 0-16,1 0 16,0 0-1,18 0-15,-19 0 0,20 0 16,17 0-16,-36 0 15,18 0-15,0 0 16,1 0-16,-1 0 16,-56 0-1,56 0 1,0 0-16,1 0 16,-20 19-16,19-19 0,-18 0 15,0 0 1,-1 0-16,-18 0 15,-74 0 1,92 0-16,1 0 16,18 0-16,0 18 15,-18-18-15,18 19 16,0-1-16,0-18 16,19 0-16,0 0 15,0 0 1,18 0-16,-37 19 15,1-19-15,-1 0 0,-19 0 16,1 0 0,0 0-16,18 0 0,-19 0 15,38 0 1,-19 0-16,1 0 0,17 0 16,1 0-16,-19 0 15,19 0-15,0 0 16,0 0-1,18 0-15,0 0 0,1 0 16,-1 0 0,1 0 15,-1 0 141,0 0-172,-18 0 15,0 0-15,0 0 16,0 0-16,-19 0 16,0 0-1,0 0-15,0 0 0,1 0 16,17 0-16,-17 0 16,17 0-16,20 0 15,-38 0-15,0 0 31,37 0-31,-18 0 0,19 0 32</inkml:trace>
</inkml:ink>
</file>

<file path=ppt/ink/ink9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32.9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3442 8911 0,'-19'0'109,"38"0"-93,-1 0-16,38 0 15,18 0 1,38-19-16,18 19 16,56 0-16,-18 0 15,-1 0-15,19 0 16,0 0-16,19 0 15,18 0-15,0 0 16,1 0-16,-20 0 16,1 0-16,0 0 15,-38 0-15,0 0 16,19 0-16,-18 0 16,-1 0-16,19 0 15,131 0 1,-169 0-16,20 0 15,-19 0-15,0 0 16,-1 0-16,-17 0 16,-1 0-16,0 0 15,-18 0 1,18 0-16,0 0 0,-18 0 16,55 0-1,-18 0-15,0 0 0,0 0 16,18 0-16,1 0 15,-20-18-15,57 18 16,223-37 0,-242 37-1,37 0-15,0 0 16,-18 0-16,-19 0 16,37 0-16,-18 0 15,18 0-15,0 0 16,-37 0-16,0 0 15,-18 0-15,-1 0 16,168 0 0,-186 0-16,0 0 15,0 0-15,297 0 32,-316 0-17,-18 0-15,0 0 0,-19 0 16,-19 0-16,1 0 15,18 0 1,-38 0-16,1 0 0,0 0 16,0 0-16,18 0 15,1 0-15,-1 0 16,-18 0 0,37 0-16,-19 0 0,-18 0 15,37 0 1,-19 0-16,-18 0 15,19 0-15,-1 0 16,-18 0-16,0 0 16,0 0-16,37 0 15,18 0-15,1 0 16,-1 0-16,-36 0 16,-19 0-1,-19 0-15,-19 0 47,1 0-47,0 0 16,-1 0-16,1 0 15,74 0 1,-19 0-16,-18 0 16,19 0-16,-20 0 15,-17 0-15,-1 0 16,0 0-16,0 0 15,-18 0 32,-1 0-31,1 0-16,0 0 16,18 0-1,19 0-15,18 0 16,0 0-16,-18 0 15,19 0 1</inkml:trace>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34.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3349 9767 0,'37'0'125,"19"0"-125,18 0 15,19 0-15,37 0 16,-18 0-16,74 0 16,-19 0-16,1 0 15,18 0-15,-19 0 16,-18 0-16,0 0 15,-19 0-15,0 0 16,-18 0-16,0 0 16,-19 0-1,-19 0-15,0 0 0,20 0 16,-39 0-16,1 0 16,-19 0-1,19 0-15,0 0 16,0 0-16,-19 0 15,19 0-15,0 0 16,-19 0-16,19 0 16,-19 0-16,0 0 15,-18 0-15,36 0 16,-36 0-16,0 0 16,-1 0-16,19 0 15,-18 0 1,18 0-16,0 0 15,-18 0 1,0 0 0,-1 0-1,1 0 1</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38.7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15608 8855 0,'38'0'110,"-20"0"-110,57 0 15,-1 0-15,19 0 16,56 0-16,0 0 16,-1 0-16,1 0 15,0 0 1,-19 0-16,19 0 0,-19 0 15,-37 0-15,149 0 32,-186 0-32,-19 0 15,19 0-15,-37 0 0,18 0 32,-18 0-17,-1 0 1,1 0-16,-1 0 15,1 0 1,0 0-16,-1 0 16,1 0-1,-1 0-15,1 0 16,0 0 0,-1 0-1,1 0 1,-1 0-16,1 0 31,0 0 0,-1 0-31</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41.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6827 9823 0,'-18'0'93,"18"18"-77,-37-18-16,-1 0 16,-36 0-16,-38 0 15,-55 0-15,0 0 16,-1 0-16,1 0 16,-1 19-16,19-1 15,1 1-15,17 0 16,1-19-1,19 18-15,-20-18 16,57 0-16,-38 0 16,56 0-16,1 0 0,-1-18 15,0 18 1,19 0-16,-19 0 16,-56 0-1,75 0-15,-19 0 16,1 0-16,17 0 15,1 0-15,0 0 16,18 0 0,1 0-16,-1 0 15,1 0-15,-20 0 16,20 0 0,-1 0 140,1 0-141,-1 0 1,0 0-16,1 0 16,-57 0-1,38 0-15,18 0 16,-18 0-16,19 0 16,-1 0-16,0 0 15,1 0 63,-1 0-15,1 0-48,-1 0 1,0 0 0,1 0 15</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47.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3553 10976 0,'19'0'187,"-1"0"-171,20 0-16,17 0 15,20 0 1,-19 0-16,18 0 0,112 0 31,-111 0-31,-1 0 16,19 0-16,0 0 16,0 0-16,-19 0 15,1 0-15,36 0 16,-36 0-16,-1 0 15,1 0-15,-1 0 16,38 0-16,-38 19 16,56-1-16,-37-18 15,0 0-15,-18 0 16,-19 0-16,18 0 16,1 0-16,-20 0 15,38 0-15,75 0 16,-75 0-1,0 0-15,-19 0 16,38 0 0,-19 0-16,-19 0 0,38 0 15,-19 0-15,0 0 16,19 0 0,-19 0-16,18 0 0,1 0 15,-1 0-15,20 0 16,-20 0-16,1 0 15,0 0-15,18 0 16,0 0-16,19 0 16,0 0-1,-1 0-15,1 0 0,0 0 16,0 0 0,-19 0-16,19 0 15,0 0-15,186 0 16,-149 0-1,-37 0-15,18 0 16,0 0-16,-18 0 16,37 0-16,-74 0 15,55 0-15,-55 0 16,18 0-16,0 0 16,-18 0-16,0 0 15,18 0-15,-19 0 16,20 0-1,-1 0-15,130 0 16,94 0 0,-187 0-16,19 0 15,-18 0 1,-1 0-16,19 0 0,-18 0 16,-1 0-16,-18 0 15,-19 0-15,0 0 16,-37 0-16,19 0 15,-38 0-15,19 19 16,19-19 0,-19 0-16,37 0 0,-37 0 15,19 0 1,-38 0-16,1 0 16,-1 0-16,-18 0 15,0 0-15,-19 0 16,19 0-16,0 0 15,18 0 1,-18 0-16,0 0 0,-19 0 16,19 0-1,-38 0-15,19 0 32,-18 0-17,18 0-15,0 0 16,19 0-16,19 0 15,-1 0 1,1 0-16,-1 0 0,-37 0 16</inkml:trace>
</inkml:ink>
</file>

<file path=ppt/ink/ink9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49.5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3274 12185 0,'0'-18'78,"19"18"-62,18 0 0,37 0-1,38 0-15,37 0 16,0 0-16,18 0 15,38 0-15,-19 0 16,242 0 0,-261 0-16,-18 0 15,0 0 1,-19 0-16,-18 0 0,-38 0 16,0 0-1,1 0-15,-1 0 0,1 0 16,36 0-16,-18 0 15,38 0-15,17 0 16,1 0 0,-37 0-16,55 0 0,-55 0 15,0 0 1,-19 0-16,-19 0 16,0 0-16,1 0 15,18 0-15,-37 0 16,111 0-1,-130 0 1,0 0-16,19 0 16,-19 0-16,19 0 15,0 0-15,19 0 16,-20 0-16,1 0 16,-19 0-16,1 0 15,-1 0-15,19 0 16,-38 0-16,19 0 15,-18 0 1,37 0-16,-38 0 16,1 0-16,18 0 15,0 0-15,19 0 16,0 0-16,-19 0 16,19 0-1,-19 0-15,-18 0 0,18 0 16,0 0-16,0 0 15,-18 0 1,0 0 0,-1 0-16,19 0 15,1 0-15,-20 0 16,1 0-16,0 0 16,-1 0-16,1 0 15,18 0-15,-18 0 16,18 0-16,0 0 15,0 0-15,-18 0 16</inkml:trace>
</inkml:ink>
</file>

<file path=ppt/ink/ink9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10-08T14:23:51.8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9172 12055 0,'18'0'63,"-36"0"-1,-1 0-46,-37 0-16,0 0 16,-55 0-16,-20 0 15,1 0-15,-19 0 16,1 0 0,17 0-16,-17 0 0,36 0 15,-18 0-15,18 0 16,19 0-16,19-19 15,18 19-15,0-18 16,0 18-16,38 0 16,-1 0-16,0 0 15,-18 0 1,19 0-16,-20 0 16,1 0-16,0 0 15,-19 0-15,0 0 16,1 0-16,-1 0 15,0 0-15,0-19 16,-111 1 0,111 18-1,19 0-15,-56 0 16,37 0 0,0 0-16,-18 0 15,-1-19-15,-36 19 16,36 0-16,-92 0 15,92 0 1,-18-19-16,0 19 16,0 0-16,0 0 15,-56 0 1,38-18-16,36 18 16,-55 0-1,74 0-15,19 0 16,0 0-16,0 0 15,-1 0 1,20 0-16,-19 0 0,-1 0 16,1 0-1,-19 0-15,1 0 0,-1 0 16,0 0-16,0 0 16,19-19-16,0 19 15,-19-18 1,19-1-16,-19 19 0,19 0 15,-19-19 1,0 1-16,0 18 0,1-19 16,-20 19-1,19 0-15,-18 0 16,-1 0-16,38 0 16,-19 0-16,19 0 15,19 0 1,-1 0-1,0 0 1,1 0 0,-1 0-1,1 0 48,-1 0 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01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9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57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80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7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56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89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68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69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64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362038"/>
            <a:ext cx="7704000" cy="218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Font typeface="Josefin Sans Thin"/>
              <a:buNone/>
              <a:defRPr sz="5300"/>
            </a:lvl1pPr>
            <a:lvl2pPr lvl="1"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2pPr>
            <a:lvl3pPr lvl="2"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3pPr>
            <a:lvl4pPr lvl="3"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4pPr>
            <a:lvl5pPr lvl="4"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5pPr>
            <a:lvl6pPr lvl="5"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6pPr>
            <a:lvl7pPr lvl="6"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7pPr>
            <a:lvl8pPr lvl="7"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8pPr>
            <a:lvl9pPr lvl="8" algn="ctr">
              <a:spcBef>
                <a:spcPts val="0"/>
              </a:spcBef>
              <a:spcAft>
                <a:spcPts val="0"/>
              </a:spcAft>
              <a:buClr>
                <a:srgbClr val="191919"/>
              </a:buClr>
              <a:buSzPts val="5200"/>
              <a:buFont typeface="Josefin Sans Thin"/>
              <a:buNone/>
              <a:defRPr sz="5200">
                <a:solidFill>
                  <a:srgbClr val="191919"/>
                </a:solidFill>
                <a:latin typeface="Josefin Sans Thin"/>
                <a:ea typeface="Josefin Sans Thin"/>
                <a:cs typeface="Josefin Sans Thin"/>
                <a:sym typeface="Josefin Sans Thin"/>
              </a:defRPr>
            </a:lvl9pPr>
          </a:lstStyle>
          <a:p>
            <a:endParaRPr/>
          </a:p>
        </p:txBody>
      </p:sp>
      <p:sp>
        <p:nvSpPr>
          <p:cNvPr id="10" name="Google Shape;10;p2"/>
          <p:cNvSpPr txBox="1">
            <a:spLocks noGrp="1"/>
          </p:cNvSpPr>
          <p:nvPr>
            <p:ph type="subTitle" idx="1"/>
          </p:nvPr>
        </p:nvSpPr>
        <p:spPr>
          <a:xfrm>
            <a:off x="2392500" y="38905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75277" y="-497104"/>
            <a:ext cx="9494557" cy="6137704"/>
            <a:chOff x="-175277" y="-497104"/>
            <a:chExt cx="9494557" cy="6137704"/>
          </a:xfrm>
        </p:grpSpPr>
        <p:grpSp>
          <p:nvGrpSpPr>
            <p:cNvPr id="12" name="Google Shape;12;p2"/>
            <p:cNvGrpSpPr/>
            <p:nvPr/>
          </p:nvGrpSpPr>
          <p:grpSpPr>
            <a:xfrm rot="2265392">
              <a:off x="7730316" y="3603319"/>
              <a:ext cx="1128621" cy="1889569"/>
              <a:chOff x="3820625" y="2347300"/>
              <a:chExt cx="883825" cy="1479725"/>
            </a:xfrm>
          </p:grpSpPr>
          <p:sp>
            <p:nvSpPr>
              <p:cNvPr id="13" name="Google Shape;13;p2"/>
              <p:cNvSpPr/>
              <p:nvPr/>
            </p:nvSpPr>
            <p:spPr>
              <a:xfrm>
                <a:off x="3820625" y="2347300"/>
                <a:ext cx="883825" cy="1479725"/>
              </a:xfrm>
              <a:custGeom>
                <a:avLst/>
                <a:gdLst/>
                <a:ahLst/>
                <a:cxnLst/>
                <a:rect l="l" t="t" r="r" b="b"/>
                <a:pathLst>
                  <a:path w="35353" h="59189" extrusionOk="0">
                    <a:moveTo>
                      <a:pt x="9453" y="1408"/>
                    </a:moveTo>
                    <a:cubicBezTo>
                      <a:pt x="9926" y="1408"/>
                      <a:pt x="10304" y="1691"/>
                      <a:pt x="10587" y="1881"/>
                    </a:cubicBezTo>
                    <a:cubicBezTo>
                      <a:pt x="12289" y="2826"/>
                      <a:pt x="13801" y="3960"/>
                      <a:pt x="15219" y="5378"/>
                    </a:cubicBezTo>
                    <a:cubicBezTo>
                      <a:pt x="15881" y="6134"/>
                      <a:pt x="16164" y="7079"/>
                      <a:pt x="16353" y="8119"/>
                    </a:cubicBezTo>
                    <a:cubicBezTo>
                      <a:pt x="16731" y="10010"/>
                      <a:pt x="17299" y="11900"/>
                      <a:pt x="18527" y="13507"/>
                    </a:cubicBezTo>
                    <a:cubicBezTo>
                      <a:pt x="19000" y="14074"/>
                      <a:pt x="19567" y="14641"/>
                      <a:pt x="19756" y="15398"/>
                    </a:cubicBezTo>
                    <a:cubicBezTo>
                      <a:pt x="19851" y="15776"/>
                      <a:pt x="20040" y="16154"/>
                      <a:pt x="19945" y="16721"/>
                    </a:cubicBezTo>
                    <a:cubicBezTo>
                      <a:pt x="18149" y="14831"/>
                      <a:pt x="16826" y="12751"/>
                      <a:pt x="15597" y="10671"/>
                    </a:cubicBezTo>
                    <a:cubicBezTo>
                      <a:pt x="15124" y="9821"/>
                      <a:pt x="14557" y="8970"/>
                      <a:pt x="14085" y="8119"/>
                    </a:cubicBezTo>
                    <a:cubicBezTo>
                      <a:pt x="13968" y="8002"/>
                      <a:pt x="13851" y="7922"/>
                      <a:pt x="13712" y="7922"/>
                    </a:cubicBezTo>
                    <a:cubicBezTo>
                      <a:pt x="13626" y="7922"/>
                      <a:pt x="13531" y="7952"/>
                      <a:pt x="13423" y="8025"/>
                    </a:cubicBezTo>
                    <a:cubicBezTo>
                      <a:pt x="13234" y="8214"/>
                      <a:pt x="13328" y="8403"/>
                      <a:pt x="13423" y="8592"/>
                    </a:cubicBezTo>
                    <a:cubicBezTo>
                      <a:pt x="14652" y="10671"/>
                      <a:pt x="15786" y="12940"/>
                      <a:pt x="17204" y="14925"/>
                    </a:cubicBezTo>
                    <a:cubicBezTo>
                      <a:pt x="17488" y="15303"/>
                      <a:pt x="17866" y="15492"/>
                      <a:pt x="18055" y="16059"/>
                    </a:cubicBezTo>
                    <a:cubicBezTo>
                      <a:pt x="16826" y="15209"/>
                      <a:pt x="15881" y="14452"/>
                      <a:pt x="15219" y="13129"/>
                    </a:cubicBezTo>
                    <a:cubicBezTo>
                      <a:pt x="14368" y="11522"/>
                      <a:pt x="13707" y="9915"/>
                      <a:pt x="12856" y="8403"/>
                    </a:cubicBezTo>
                    <a:cubicBezTo>
                      <a:pt x="12100" y="6985"/>
                      <a:pt x="11532" y="5567"/>
                      <a:pt x="10965" y="4149"/>
                    </a:cubicBezTo>
                    <a:cubicBezTo>
                      <a:pt x="10493" y="3204"/>
                      <a:pt x="10020" y="2353"/>
                      <a:pt x="9453" y="1408"/>
                    </a:cubicBezTo>
                    <a:close/>
                    <a:moveTo>
                      <a:pt x="11076" y="15392"/>
                    </a:moveTo>
                    <a:cubicBezTo>
                      <a:pt x="14041" y="15392"/>
                      <a:pt x="16757" y="16399"/>
                      <a:pt x="19473" y="17666"/>
                    </a:cubicBezTo>
                    <a:cubicBezTo>
                      <a:pt x="19567" y="17666"/>
                      <a:pt x="19756" y="17666"/>
                      <a:pt x="19756" y="17855"/>
                    </a:cubicBezTo>
                    <a:lnTo>
                      <a:pt x="19473" y="17855"/>
                    </a:lnTo>
                    <a:cubicBezTo>
                      <a:pt x="17677" y="17477"/>
                      <a:pt x="15881" y="17005"/>
                      <a:pt x="14085" y="16721"/>
                    </a:cubicBezTo>
                    <a:cubicBezTo>
                      <a:pt x="14022" y="16721"/>
                      <a:pt x="13948" y="16711"/>
                      <a:pt x="13875" y="16711"/>
                    </a:cubicBezTo>
                    <a:cubicBezTo>
                      <a:pt x="13728" y="16711"/>
                      <a:pt x="13581" y="16753"/>
                      <a:pt x="13517" y="17005"/>
                    </a:cubicBezTo>
                    <a:cubicBezTo>
                      <a:pt x="13517" y="17288"/>
                      <a:pt x="13801" y="17288"/>
                      <a:pt x="13990" y="17383"/>
                    </a:cubicBezTo>
                    <a:cubicBezTo>
                      <a:pt x="16070" y="17761"/>
                      <a:pt x="18149" y="18233"/>
                      <a:pt x="20229" y="18612"/>
                    </a:cubicBezTo>
                    <a:cubicBezTo>
                      <a:pt x="19759" y="18821"/>
                      <a:pt x="19288" y="18885"/>
                      <a:pt x="18818" y="18885"/>
                    </a:cubicBezTo>
                    <a:cubicBezTo>
                      <a:pt x="18438" y="18885"/>
                      <a:pt x="18057" y="18843"/>
                      <a:pt x="17677" y="18801"/>
                    </a:cubicBezTo>
                    <a:cubicBezTo>
                      <a:pt x="16920" y="18801"/>
                      <a:pt x="16164" y="18517"/>
                      <a:pt x="15408" y="18233"/>
                    </a:cubicBezTo>
                    <a:cubicBezTo>
                      <a:pt x="14708" y="18000"/>
                      <a:pt x="13944" y="17831"/>
                      <a:pt x="13116" y="17831"/>
                    </a:cubicBezTo>
                    <a:cubicBezTo>
                      <a:pt x="12938" y="17831"/>
                      <a:pt x="12756" y="17839"/>
                      <a:pt x="12572" y="17855"/>
                    </a:cubicBezTo>
                    <a:cubicBezTo>
                      <a:pt x="12157" y="17911"/>
                      <a:pt x="11742" y="17934"/>
                      <a:pt x="11326" y="17934"/>
                    </a:cubicBezTo>
                    <a:cubicBezTo>
                      <a:pt x="10324" y="17934"/>
                      <a:pt x="9321" y="17800"/>
                      <a:pt x="8319" y="17666"/>
                    </a:cubicBezTo>
                    <a:cubicBezTo>
                      <a:pt x="6145" y="17383"/>
                      <a:pt x="3970" y="17383"/>
                      <a:pt x="1796" y="17383"/>
                    </a:cubicBezTo>
                    <a:cubicBezTo>
                      <a:pt x="2742" y="16626"/>
                      <a:pt x="7657" y="15587"/>
                      <a:pt x="10682" y="15398"/>
                    </a:cubicBezTo>
                    <a:cubicBezTo>
                      <a:pt x="10814" y="15394"/>
                      <a:pt x="10945" y="15392"/>
                      <a:pt x="11076" y="15392"/>
                    </a:cubicBezTo>
                    <a:close/>
                    <a:moveTo>
                      <a:pt x="21080" y="1881"/>
                    </a:moveTo>
                    <a:lnTo>
                      <a:pt x="21080" y="1881"/>
                    </a:lnTo>
                    <a:cubicBezTo>
                      <a:pt x="22497" y="2731"/>
                      <a:pt x="23348" y="4055"/>
                      <a:pt x="24010" y="5378"/>
                    </a:cubicBezTo>
                    <a:cubicBezTo>
                      <a:pt x="25239" y="7836"/>
                      <a:pt x="25995" y="10482"/>
                      <a:pt x="26373" y="13129"/>
                    </a:cubicBezTo>
                    <a:cubicBezTo>
                      <a:pt x="26562" y="15114"/>
                      <a:pt x="26278" y="17005"/>
                      <a:pt x="25900" y="18990"/>
                    </a:cubicBezTo>
                    <a:cubicBezTo>
                      <a:pt x="25522" y="17855"/>
                      <a:pt x="25144" y="16721"/>
                      <a:pt x="24955" y="15587"/>
                    </a:cubicBezTo>
                    <a:cubicBezTo>
                      <a:pt x="24671" y="14263"/>
                      <a:pt x="24482" y="12940"/>
                      <a:pt x="24293" y="11617"/>
                    </a:cubicBezTo>
                    <a:cubicBezTo>
                      <a:pt x="24199" y="11522"/>
                      <a:pt x="24293" y="11333"/>
                      <a:pt x="24199" y="11239"/>
                    </a:cubicBezTo>
                    <a:cubicBezTo>
                      <a:pt x="24199" y="10955"/>
                      <a:pt x="24010" y="10766"/>
                      <a:pt x="23726" y="10766"/>
                    </a:cubicBezTo>
                    <a:cubicBezTo>
                      <a:pt x="23348" y="10860"/>
                      <a:pt x="23348" y="11144"/>
                      <a:pt x="23443" y="11428"/>
                    </a:cubicBezTo>
                    <a:cubicBezTo>
                      <a:pt x="23632" y="13035"/>
                      <a:pt x="23821" y="14641"/>
                      <a:pt x="24199" y="16248"/>
                    </a:cubicBezTo>
                    <a:cubicBezTo>
                      <a:pt x="24388" y="17005"/>
                      <a:pt x="24577" y="17855"/>
                      <a:pt x="24861" y="18706"/>
                    </a:cubicBezTo>
                    <a:cubicBezTo>
                      <a:pt x="24010" y="18044"/>
                      <a:pt x="23537" y="17194"/>
                      <a:pt x="23537" y="16248"/>
                    </a:cubicBezTo>
                    <a:cubicBezTo>
                      <a:pt x="23443" y="14169"/>
                      <a:pt x="22686" y="12278"/>
                      <a:pt x="22025" y="10293"/>
                    </a:cubicBezTo>
                    <a:cubicBezTo>
                      <a:pt x="21552" y="8875"/>
                      <a:pt x="21741" y="7363"/>
                      <a:pt x="21552" y="5945"/>
                    </a:cubicBezTo>
                    <a:cubicBezTo>
                      <a:pt x="21363" y="4622"/>
                      <a:pt x="21269" y="3298"/>
                      <a:pt x="21080" y="1881"/>
                    </a:cubicBezTo>
                    <a:close/>
                    <a:moveTo>
                      <a:pt x="17960" y="22014"/>
                    </a:moveTo>
                    <a:cubicBezTo>
                      <a:pt x="19851" y="22014"/>
                      <a:pt x="21647" y="22109"/>
                      <a:pt x="23443" y="22487"/>
                    </a:cubicBezTo>
                    <a:cubicBezTo>
                      <a:pt x="21552" y="22865"/>
                      <a:pt x="19756" y="23149"/>
                      <a:pt x="17771" y="23243"/>
                    </a:cubicBezTo>
                    <a:cubicBezTo>
                      <a:pt x="17109" y="23243"/>
                      <a:pt x="16353" y="23338"/>
                      <a:pt x="15597" y="23338"/>
                    </a:cubicBezTo>
                    <a:cubicBezTo>
                      <a:pt x="15313" y="23432"/>
                      <a:pt x="15030" y="23527"/>
                      <a:pt x="15030" y="23810"/>
                    </a:cubicBezTo>
                    <a:cubicBezTo>
                      <a:pt x="15030" y="24189"/>
                      <a:pt x="15408" y="24189"/>
                      <a:pt x="15692" y="24189"/>
                    </a:cubicBezTo>
                    <a:cubicBezTo>
                      <a:pt x="18811" y="23999"/>
                      <a:pt x="21930" y="23621"/>
                      <a:pt x="24955" y="23149"/>
                    </a:cubicBezTo>
                    <a:lnTo>
                      <a:pt x="25333" y="23149"/>
                    </a:lnTo>
                    <a:cubicBezTo>
                      <a:pt x="23443" y="24283"/>
                      <a:pt x="21741" y="25228"/>
                      <a:pt x="19567" y="25228"/>
                    </a:cubicBezTo>
                    <a:cubicBezTo>
                      <a:pt x="17393" y="25323"/>
                      <a:pt x="15124" y="25323"/>
                      <a:pt x="12856" y="25512"/>
                    </a:cubicBezTo>
                    <a:cubicBezTo>
                      <a:pt x="12746" y="25528"/>
                      <a:pt x="12635" y="25536"/>
                      <a:pt x="12525" y="25536"/>
                    </a:cubicBezTo>
                    <a:cubicBezTo>
                      <a:pt x="11976" y="25536"/>
                      <a:pt x="11438" y="25339"/>
                      <a:pt x="10965" y="24945"/>
                    </a:cubicBezTo>
                    <a:cubicBezTo>
                      <a:pt x="10265" y="24478"/>
                      <a:pt x="9565" y="24139"/>
                      <a:pt x="8707" y="24139"/>
                    </a:cubicBezTo>
                    <a:cubicBezTo>
                      <a:pt x="8522" y="24139"/>
                      <a:pt x="8330" y="24155"/>
                      <a:pt x="8130" y="24189"/>
                    </a:cubicBezTo>
                    <a:cubicBezTo>
                      <a:pt x="8028" y="24214"/>
                      <a:pt x="7920" y="24226"/>
                      <a:pt x="7809" y="24226"/>
                    </a:cubicBezTo>
                    <a:cubicBezTo>
                      <a:pt x="7505" y="24226"/>
                      <a:pt x="7178" y="24138"/>
                      <a:pt x="6901" y="23999"/>
                    </a:cubicBezTo>
                    <a:cubicBezTo>
                      <a:pt x="6901" y="23999"/>
                      <a:pt x="6806" y="23905"/>
                      <a:pt x="6712" y="23905"/>
                    </a:cubicBezTo>
                    <a:cubicBezTo>
                      <a:pt x="6779" y="23838"/>
                      <a:pt x="6845" y="23771"/>
                      <a:pt x="6912" y="23771"/>
                    </a:cubicBezTo>
                    <a:cubicBezTo>
                      <a:pt x="6940" y="23771"/>
                      <a:pt x="6968" y="23783"/>
                      <a:pt x="6995" y="23810"/>
                    </a:cubicBezTo>
                    <a:cubicBezTo>
                      <a:pt x="10493" y="22487"/>
                      <a:pt x="14179" y="22014"/>
                      <a:pt x="17960" y="22014"/>
                    </a:cubicBezTo>
                    <a:close/>
                    <a:moveTo>
                      <a:pt x="22403" y="28726"/>
                    </a:moveTo>
                    <a:lnTo>
                      <a:pt x="22403" y="28726"/>
                    </a:lnTo>
                    <a:cubicBezTo>
                      <a:pt x="23821" y="29387"/>
                      <a:pt x="25050" y="30333"/>
                      <a:pt x="26278" y="31278"/>
                    </a:cubicBezTo>
                    <a:cubicBezTo>
                      <a:pt x="27885" y="32507"/>
                      <a:pt x="29492" y="33830"/>
                      <a:pt x="30816" y="35437"/>
                    </a:cubicBezTo>
                    <a:cubicBezTo>
                      <a:pt x="31666" y="36382"/>
                      <a:pt x="32328" y="37422"/>
                      <a:pt x="32990" y="38556"/>
                    </a:cubicBezTo>
                    <a:cubicBezTo>
                      <a:pt x="33651" y="39691"/>
                      <a:pt x="34219" y="40920"/>
                      <a:pt x="34597" y="42243"/>
                    </a:cubicBezTo>
                    <a:cubicBezTo>
                      <a:pt x="34786" y="42905"/>
                      <a:pt x="34786" y="43566"/>
                      <a:pt x="34786" y="44417"/>
                    </a:cubicBezTo>
                    <a:cubicBezTo>
                      <a:pt x="34313" y="43850"/>
                      <a:pt x="34124" y="43377"/>
                      <a:pt x="34029" y="42810"/>
                    </a:cubicBezTo>
                    <a:cubicBezTo>
                      <a:pt x="33746" y="41676"/>
                      <a:pt x="33462" y="40636"/>
                      <a:pt x="32706" y="39691"/>
                    </a:cubicBezTo>
                    <a:cubicBezTo>
                      <a:pt x="31666" y="38556"/>
                      <a:pt x="30438" y="37706"/>
                      <a:pt x="29209" y="36760"/>
                    </a:cubicBezTo>
                    <a:cubicBezTo>
                      <a:pt x="27885" y="35815"/>
                      <a:pt x="26373" y="34964"/>
                      <a:pt x="25050" y="33736"/>
                    </a:cubicBezTo>
                    <a:cubicBezTo>
                      <a:pt x="24577" y="33263"/>
                      <a:pt x="24293" y="32601"/>
                      <a:pt x="24010" y="32034"/>
                    </a:cubicBezTo>
                    <a:cubicBezTo>
                      <a:pt x="23632" y="31089"/>
                      <a:pt x="23159" y="30238"/>
                      <a:pt x="22686" y="29387"/>
                    </a:cubicBezTo>
                    <a:cubicBezTo>
                      <a:pt x="22592" y="29198"/>
                      <a:pt x="22403" y="29009"/>
                      <a:pt x="22403" y="28726"/>
                    </a:cubicBezTo>
                    <a:close/>
                    <a:moveTo>
                      <a:pt x="23821" y="39407"/>
                    </a:moveTo>
                    <a:cubicBezTo>
                      <a:pt x="26184" y="39974"/>
                      <a:pt x="28358" y="40730"/>
                      <a:pt x="30438" y="41959"/>
                    </a:cubicBezTo>
                    <a:cubicBezTo>
                      <a:pt x="31288" y="42432"/>
                      <a:pt x="32044" y="43188"/>
                      <a:pt x="32612" y="44039"/>
                    </a:cubicBezTo>
                    <a:cubicBezTo>
                      <a:pt x="32801" y="44417"/>
                      <a:pt x="33273" y="44606"/>
                      <a:pt x="33462" y="45173"/>
                    </a:cubicBezTo>
                    <a:cubicBezTo>
                      <a:pt x="32044" y="44417"/>
                      <a:pt x="30816" y="43472"/>
                      <a:pt x="29587" y="42621"/>
                    </a:cubicBezTo>
                    <a:cubicBezTo>
                      <a:pt x="29398" y="42526"/>
                      <a:pt x="29303" y="42432"/>
                      <a:pt x="29114" y="42337"/>
                    </a:cubicBezTo>
                    <a:cubicBezTo>
                      <a:pt x="28985" y="42273"/>
                      <a:pt x="28856" y="42120"/>
                      <a:pt x="28727" y="42120"/>
                    </a:cubicBezTo>
                    <a:cubicBezTo>
                      <a:pt x="28667" y="42120"/>
                      <a:pt x="28607" y="42153"/>
                      <a:pt x="28547" y="42243"/>
                    </a:cubicBezTo>
                    <a:cubicBezTo>
                      <a:pt x="28358" y="42526"/>
                      <a:pt x="28642" y="42715"/>
                      <a:pt x="28831" y="42810"/>
                    </a:cubicBezTo>
                    <a:cubicBezTo>
                      <a:pt x="29870" y="43566"/>
                      <a:pt x="31005" y="44417"/>
                      <a:pt x="32139" y="45173"/>
                    </a:cubicBezTo>
                    <a:cubicBezTo>
                      <a:pt x="32328" y="45268"/>
                      <a:pt x="32517" y="45362"/>
                      <a:pt x="32706" y="45551"/>
                    </a:cubicBezTo>
                    <a:cubicBezTo>
                      <a:pt x="32734" y="45524"/>
                      <a:pt x="32761" y="45512"/>
                      <a:pt x="32787" y="45512"/>
                    </a:cubicBezTo>
                    <a:cubicBezTo>
                      <a:pt x="32848" y="45512"/>
                      <a:pt x="32895" y="45579"/>
                      <a:pt x="32895" y="45646"/>
                    </a:cubicBezTo>
                    <a:cubicBezTo>
                      <a:pt x="32895" y="45693"/>
                      <a:pt x="32872" y="45717"/>
                      <a:pt x="32836" y="45717"/>
                    </a:cubicBezTo>
                    <a:cubicBezTo>
                      <a:pt x="32801" y="45717"/>
                      <a:pt x="32753" y="45693"/>
                      <a:pt x="32706" y="45646"/>
                    </a:cubicBezTo>
                    <a:cubicBezTo>
                      <a:pt x="31477" y="45551"/>
                      <a:pt x="30721" y="44890"/>
                      <a:pt x="29776" y="44228"/>
                    </a:cubicBezTo>
                    <a:cubicBezTo>
                      <a:pt x="27980" y="42715"/>
                      <a:pt x="25995" y="41203"/>
                      <a:pt x="24104" y="39785"/>
                    </a:cubicBezTo>
                    <a:cubicBezTo>
                      <a:pt x="23915" y="39691"/>
                      <a:pt x="23821" y="39691"/>
                      <a:pt x="23821" y="39502"/>
                    </a:cubicBezTo>
                    <a:lnTo>
                      <a:pt x="23821" y="39407"/>
                    </a:lnTo>
                    <a:close/>
                    <a:moveTo>
                      <a:pt x="26467" y="50561"/>
                    </a:moveTo>
                    <a:cubicBezTo>
                      <a:pt x="28547" y="51884"/>
                      <a:pt x="30248" y="53491"/>
                      <a:pt x="31572" y="55476"/>
                    </a:cubicBezTo>
                    <a:cubicBezTo>
                      <a:pt x="31194" y="55098"/>
                      <a:pt x="30910" y="54815"/>
                      <a:pt x="30532" y="54437"/>
                    </a:cubicBezTo>
                    <a:cubicBezTo>
                      <a:pt x="30398" y="54303"/>
                      <a:pt x="30265" y="54169"/>
                      <a:pt x="30098" y="54169"/>
                    </a:cubicBezTo>
                    <a:cubicBezTo>
                      <a:pt x="30028" y="54169"/>
                      <a:pt x="29953" y="54192"/>
                      <a:pt x="29870" y="54248"/>
                    </a:cubicBezTo>
                    <a:cubicBezTo>
                      <a:pt x="29587" y="54531"/>
                      <a:pt x="29965" y="54720"/>
                      <a:pt x="30059" y="54909"/>
                    </a:cubicBezTo>
                    <a:cubicBezTo>
                      <a:pt x="30059" y="55004"/>
                      <a:pt x="30154" y="55004"/>
                      <a:pt x="30248" y="55193"/>
                    </a:cubicBezTo>
                    <a:cubicBezTo>
                      <a:pt x="28263" y="54153"/>
                      <a:pt x="27602" y="52357"/>
                      <a:pt x="26467" y="50561"/>
                    </a:cubicBezTo>
                    <a:close/>
                    <a:moveTo>
                      <a:pt x="8759" y="0"/>
                    </a:moveTo>
                    <a:cubicBezTo>
                      <a:pt x="8622" y="0"/>
                      <a:pt x="8498" y="51"/>
                      <a:pt x="8413" y="179"/>
                    </a:cubicBezTo>
                    <a:cubicBezTo>
                      <a:pt x="8130" y="557"/>
                      <a:pt x="8319" y="841"/>
                      <a:pt x="8508" y="1124"/>
                    </a:cubicBezTo>
                    <a:cubicBezTo>
                      <a:pt x="9075" y="2070"/>
                      <a:pt x="9642" y="3109"/>
                      <a:pt x="10115" y="4149"/>
                    </a:cubicBezTo>
                    <a:cubicBezTo>
                      <a:pt x="10682" y="5378"/>
                      <a:pt x="11249" y="6607"/>
                      <a:pt x="11816" y="7836"/>
                    </a:cubicBezTo>
                    <a:cubicBezTo>
                      <a:pt x="12383" y="9064"/>
                      <a:pt x="12950" y="10199"/>
                      <a:pt x="13517" y="11333"/>
                    </a:cubicBezTo>
                    <a:cubicBezTo>
                      <a:pt x="14085" y="12373"/>
                      <a:pt x="14463" y="13413"/>
                      <a:pt x="15124" y="14358"/>
                    </a:cubicBezTo>
                    <a:cubicBezTo>
                      <a:pt x="15313" y="14641"/>
                      <a:pt x="15786" y="14831"/>
                      <a:pt x="15881" y="15303"/>
                    </a:cubicBezTo>
                    <a:cubicBezTo>
                      <a:pt x="15825" y="15331"/>
                      <a:pt x="15770" y="15342"/>
                      <a:pt x="15717" y="15342"/>
                    </a:cubicBezTo>
                    <a:cubicBezTo>
                      <a:pt x="15589" y="15342"/>
                      <a:pt x="15475" y="15275"/>
                      <a:pt x="15408" y="15209"/>
                    </a:cubicBezTo>
                    <a:cubicBezTo>
                      <a:pt x="14179" y="15020"/>
                      <a:pt x="13045" y="14736"/>
                      <a:pt x="11816" y="14736"/>
                    </a:cubicBezTo>
                    <a:cubicBezTo>
                      <a:pt x="11562" y="14726"/>
                      <a:pt x="11310" y="14722"/>
                      <a:pt x="11058" y="14722"/>
                    </a:cubicBezTo>
                    <a:cubicBezTo>
                      <a:pt x="8871" y="14722"/>
                      <a:pt x="6751" y="15078"/>
                      <a:pt x="4632" y="15587"/>
                    </a:cubicBezTo>
                    <a:cubicBezTo>
                      <a:pt x="3214" y="15965"/>
                      <a:pt x="1891" y="16437"/>
                      <a:pt x="662" y="17099"/>
                    </a:cubicBezTo>
                    <a:cubicBezTo>
                      <a:pt x="284" y="17288"/>
                      <a:pt x="0" y="17477"/>
                      <a:pt x="95" y="17950"/>
                    </a:cubicBezTo>
                    <a:cubicBezTo>
                      <a:pt x="221" y="18202"/>
                      <a:pt x="431" y="18244"/>
                      <a:pt x="641" y="18244"/>
                    </a:cubicBezTo>
                    <a:cubicBezTo>
                      <a:pt x="746" y="18244"/>
                      <a:pt x="851" y="18233"/>
                      <a:pt x="946" y="18233"/>
                    </a:cubicBezTo>
                    <a:cubicBezTo>
                      <a:pt x="2836" y="18233"/>
                      <a:pt x="4821" y="18233"/>
                      <a:pt x="6712" y="18328"/>
                    </a:cubicBezTo>
                    <a:cubicBezTo>
                      <a:pt x="8398" y="18468"/>
                      <a:pt x="10085" y="18713"/>
                      <a:pt x="11771" y="18713"/>
                    </a:cubicBezTo>
                    <a:cubicBezTo>
                      <a:pt x="12353" y="18713"/>
                      <a:pt x="12935" y="18684"/>
                      <a:pt x="13517" y="18612"/>
                    </a:cubicBezTo>
                    <a:cubicBezTo>
                      <a:pt x="13896" y="18612"/>
                      <a:pt x="14274" y="18612"/>
                      <a:pt x="14557" y="18801"/>
                    </a:cubicBezTo>
                    <a:cubicBezTo>
                      <a:pt x="15883" y="19283"/>
                      <a:pt x="17247" y="19573"/>
                      <a:pt x="18625" y="19573"/>
                    </a:cubicBezTo>
                    <a:cubicBezTo>
                      <a:pt x="19409" y="19573"/>
                      <a:pt x="20197" y="19479"/>
                      <a:pt x="20985" y="19273"/>
                    </a:cubicBezTo>
                    <a:cubicBezTo>
                      <a:pt x="21198" y="19226"/>
                      <a:pt x="21404" y="19202"/>
                      <a:pt x="21605" y="19202"/>
                    </a:cubicBezTo>
                    <a:cubicBezTo>
                      <a:pt x="22208" y="19202"/>
                      <a:pt x="22757" y="19415"/>
                      <a:pt x="23254" y="19840"/>
                    </a:cubicBezTo>
                    <a:cubicBezTo>
                      <a:pt x="24010" y="20502"/>
                      <a:pt x="24766" y="21069"/>
                      <a:pt x="25522" y="21825"/>
                    </a:cubicBezTo>
                    <a:lnTo>
                      <a:pt x="24671" y="21825"/>
                    </a:lnTo>
                    <a:cubicBezTo>
                      <a:pt x="23065" y="21731"/>
                      <a:pt x="21458" y="21353"/>
                      <a:pt x="19756" y="21353"/>
                    </a:cubicBezTo>
                    <a:cubicBezTo>
                      <a:pt x="19116" y="21335"/>
                      <a:pt x="18476" y="21324"/>
                      <a:pt x="17837" y="21324"/>
                    </a:cubicBezTo>
                    <a:cubicBezTo>
                      <a:pt x="14982" y="21324"/>
                      <a:pt x="12139" y="21543"/>
                      <a:pt x="9358" y="22393"/>
                    </a:cubicBezTo>
                    <a:cubicBezTo>
                      <a:pt x="8319" y="22676"/>
                      <a:pt x="7279" y="22960"/>
                      <a:pt x="6239" y="23338"/>
                    </a:cubicBezTo>
                    <a:cubicBezTo>
                      <a:pt x="5955" y="23432"/>
                      <a:pt x="5766" y="23527"/>
                      <a:pt x="5672" y="23905"/>
                    </a:cubicBezTo>
                    <a:cubicBezTo>
                      <a:pt x="5672" y="24189"/>
                      <a:pt x="5955" y="24283"/>
                      <a:pt x="6239" y="24378"/>
                    </a:cubicBezTo>
                    <a:cubicBezTo>
                      <a:pt x="6800" y="24728"/>
                      <a:pt x="7361" y="24923"/>
                      <a:pt x="7960" y="24923"/>
                    </a:cubicBezTo>
                    <a:cubicBezTo>
                      <a:pt x="8169" y="24923"/>
                      <a:pt x="8382" y="24899"/>
                      <a:pt x="8602" y="24850"/>
                    </a:cubicBezTo>
                    <a:cubicBezTo>
                      <a:pt x="8699" y="24834"/>
                      <a:pt x="8797" y="24826"/>
                      <a:pt x="8894" y="24826"/>
                    </a:cubicBezTo>
                    <a:cubicBezTo>
                      <a:pt x="9361" y="24826"/>
                      <a:pt x="9818" y="25010"/>
                      <a:pt x="10209" y="25323"/>
                    </a:cubicBezTo>
                    <a:cubicBezTo>
                      <a:pt x="11038" y="25986"/>
                      <a:pt x="12012" y="26286"/>
                      <a:pt x="13004" y="26286"/>
                    </a:cubicBezTo>
                    <a:cubicBezTo>
                      <a:pt x="13144" y="26286"/>
                      <a:pt x="13283" y="26280"/>
                      <a:pt x="13423" y="26268"/>
                    </a:cubicBezTo>
                    <a:cubicBezTo>
                      <a:pt x="15219" y="26079"/>
                      <a:pt x="17109" y="25984"/>
                      <a:pt x="18905" y="25984"/>
                    </a:cubicBezTo>
                    <a:cubicBezTo>
                      <a:pt x="20323" y="25984"/>
                      <a:pt x="21836" y="25795"/>
                      <a:pt x="23159" y="25228"/>
                    </a:cubicBezTo>
                    <a:cubicBezTo>
                      <a:pt x="24293" y="24661"/>
                      <a:pt x="25333" y="23999"/>
                      <a:pt x="26373" y="23243"/>
                    </a:cubicBezTo>
                    <a:cubicBezTo>
                      <a:pt x="26488" y="23186"/>
                      <a:pt x="26568" y="23093"/>
                      <a:pt x="26676" y="23093"/>
                    </a:cubicBezTo>
                    <a:cubicBezTo>
                      <a:pt x="26747" y="23093"/>
                      <a:pt x="26829" y="23132"/>
                      <a:pt x="26940" y="23243"/>
                    </a:cubicBezTo>
                    <a:cubicBezTo>
                      <a:pt x="28452" y="24945"/>
                      <a:pt x="29681" y="26741"/>
                      <a:pt x="30816" y="28726"/>
                    </a:cubicBezTo>
                    <a:cubicBezTo>
                      <a:pt x="32044" y="31089"/>
                      <a:pt x="32990" y="33452"/>
                      <a:pt x="33651" y="36004"/>
                    </a:cubicBezTo>
                    <a:cubicBezTo>
                      <a:pt x="34029" y="37138"/>
                      <a:pt x="34219" y="38367"/>
                      <a:pt x="34408" y="39596"/>
                    </a:cubicBezTo>
                    <a:cubicBezTo>
                      <a:pt x="34219" y="39313"/>
                      <a:pt x="34029" y="39029"/>
                      <a:pt x="33935" y="38840"/>
                    </a:cubicBezTo>
                    <a:cubicBezTo>
                      <a:pt x="33084" y="37044"/>
                      <a:pt x="32044" y="35626"/>
                      <a:pt x="30721" y="34208"/>
                    </a:cubicBezTo>
                    <a:cubicBezTo>
                      <a:pt x="29209" y="32696"/>
                      <a:pt x="27602" y="31372"/>
                      <a:pt x="25900" y="30144"/>
                    </a:cubicBezTo>
                    <a:cubicBezTo>
                      <a:pt x="24766" y="29293"/>
                      <a:pt x="23632" y="28537"/>
                      <a:pt x="22308" y="27970"/>
                    </a:cubicBezTo>
                    <a:cubicBezTo>
                      <a:pt x="22153" y="27866"/>
                      <a:pt x="21997" y="27791"/>
                      <a:pt x="21842" y="27791"/>
                    </a:cubicBezTo>
                    <a:cubicBezTo>
                      <a:pt x="21714" y="27791"/>
                      <a:pt x="21586" y="27842"/>
                      <a:pt x="21458" y="27970"/>
                    </a:cubicBezTo>
                    <a:cubicBezTo>
                      <a:pt x="21269" y="28159"/>
                      <a:pt x="21363" y="28442"/>
                      <a:pt x="21552" y="28631"/>
                    </a:cubicBezTo>
                    <a:cubicBezTo>
                      <a:pt x="22119" y="29955"/>
                      <a:pt x="22970" y="31089"/>
                      <a:pt x="23443" y="32507"/>
                    </a:cubicBezTo>
                    <a:cubicBezTo>
                      <a:pt x="23821" y="33263"/>
                      <a:pt x="24199" y="33925"/>
                      <a:pt x="24861" y="34492"/>
                    </a:cubicBezTo>
                    <a:cubicBezTo>
                      <a:pt x="26089" y="35721"/>
                      <a:pt x="27696" y="36571"/>
                      <a:pt x="29114" y="37706"/>
                    </a:cubicBezTo>
                    <a:cubicBezTo>
                      <a:pt x="30248" y="38556"/>
                      <a:pt x="31477" y="39407"/>
                      <a:pt x="32328" y="40541"/>
                    </a:cubicBezTo>
                    <a:cubicBezTo>
                      <a:pt x="33084" y="41581"/>
                      <a:pt x="33179" y="42905"/>
                      <a:pt x="33651" y="44039"/>
                    </a:cubicBezTo>
                    <a:cubicBezTo>
                      <a:pt x="33368" y="44039"/>
                      <a:pt x="33273" y="43850"/>
                      <a:pt x="33179" y="43661"/>
                    </a:cubicBezTo>
                    <a:cubicBezTo>
                      <a:pt x="32328" y="42337"/>
                      <a:pt x="31099" y="41392"/>
                      <a:pt x="29681" y="40730"/>
                    </a:cubicBezTo>
                    <a:cubicBezTo>
                      <a:pt x="27413" y="39691"/>
                      <a:pt x="24955" y="39029"/>
                      <a:pt x="22592" y="38462"/>
                    </a:cubicBezTo>
                    <a:cubicBezTo>
                      <a:pt x="22437" y="38410"/>
                      <a:pt x="22253" y="38330"/>
                      <a:pt x="22088" y="38330"/>
                    </a:cubicBezTo>
                    <a:cubicBezTo>
                      <a:pt x="21951" y="38330"/>
                      <a:pt x="21827" y="38385"/>
                      <a:pt x="21741" y="38556"/>
                    </a:cubicBezTo>
                    <a:cubicBezTo>
                      <a:pt x="21552" y="38934"/>
                      <a:pt x="21836" y="39124"/>
                      <a:pt x="22119" y="39407"/>
                    </a:cubicBezTo>
                    <a:cubicBezTo>
                      <a:pt x="24766" y="41298"/>
                      <a:pt x="27413" y="43188"/>
                      <a:pt x="29965" y="45268"/>
                    </a:cubicBezTo>
                    <a:cubicBezTo>
                      <a:pt x="31054" y="46211"/>
                      <a:pt x="32254" y="46598"/>
                      <a:pt x="33566" y="46598"/>
                    </a:cubicBezTo>
                    <a:cubicBezTo>
                      <a:pt x="33962" y="46598"/>
                      <a:pt x="34369" y="46562"/>
                      <a:pt x="34786" y="46496"/>
                    </a:cubicBezTo>
                    <a:lnTo>
                      <a:pt x="34786" y="46496"/>
                    </a:lnTo>
                    <a:cubicBezTo>
                      <a:pt x="34597" y="49616"/>
                      <a:pt x="33935" y="52641"/>
                      <a:pt x="32706" y="55571"/>
                    </a:cubicBezTo>
                    <a:cubicBezTo>
                      <a:pt x="31950" y="54342"/>
                      <a:pt x="31005" y="53397"/>
                      <a:pt x="30154" y="52452"/>
                    </a:cubicBezTo>
                    <a:cubicBezTo>
                      <a:pt x="28925" y="51317"/>
                      <a:pt x="27602" y="50278"/>
                      <a:pt x="26089" y="49521"/>
                    </a:cubicBezTo>
                    <a:cubicBezTo>
                      <a:pt x="25926" y="49467"/>
                      <a:pt x="25793" y="49412"/>
                      <a:pt x="25656" y="49412"/>
                    </a:cubicBezTo>
                    <a:cubicBezTo>
                      <a:pt x="25556" y="49412"/>
                      <a:pt x="25453" y="49441"/>
                      <a:pt x="25333" y="49521"/>
                    </a:cubicBezTo>
                    <a:cubicBezTo>
                      <a:pt x="25144" y="49805"/>
                      <a:pt x="25239" y="49994"/>
                      <a:pt x="25428" y="50278"/>
                    </a:cubicBezTo>
                    <a:cubicBezTo>
                      <a:pt x="25900" y="50939"/>
                      <a:pt x="26278" y="51695"/>
                      <a:pt x="26751" y="52357"/>
                    </a:cubicBezTo>
                    <a:cubicBezTo>
                      <a:pt x="27224" y="53208"/>
                      <a:pt x="27696" y="54153"/>
                      <a:pt x="28452" y="54815"/>
                    </a:cubicBezTo>
                    <a:cubicBezTo>
                      <a:pt x="29398" y="55665"/>
                      <a:pt x="30438" y="56327"/>
                      <a:pt x="31572" y="56705"/>
                    </a:cubicBezTo>
                    <a:cubicBezTo>
                      <a:pt x="32044" y="56800"/>
                      <a:pt x="32044" y="56989"/>
                      <a:pt x="31761" y="57367"/>
                    </a:cubicBezTo>
                    <a:cubicBezTo>
                      <a:pt x="31572" y="57745"/>
                      <a:pt x="31288" y="58123"/>
                      <a:pt x="31099" y="58501"/>
                    </a:cubicBezTo>
                    <a:cubicBezTo>
                      <a:pt x="31005" y="58690"/>
                      <a:pt x="30816" y="58974"/>
                      <a:pt x="31099" y="59163"/>
                    </a:cubicBezTo>
                    <a:cubicBezTo>
                      <a:pt x="31134" y="59180"/>
                      <a:pt x="31169" y="59188"/>
                      <a:pt x="31203" y="59188"/>
                    </a:cubicBezTo>
                    <a:cubicBezTo>
                      <a:pt x="31358" y="59188"/>
                      <a:pt x="31512" y="59034"/>
                      <a:pt x="31666" y="58879"/>
                    </a:cubicBezTo>
                    <a:cubicBezTo>
                      <a:pt x="32139" y="58312"/>
                      <a:pt x="32517" y="57650"/>
                      <a:pt x="32801" y="56989"/>
                    </a:cubicBezTo>
                    <a:cubicBezTo>
                      <a:pt x="32942" y="56776"/>
                      <a:pt x="32978" y="56670"/>
                      <a:pt x="33106" y="56670"/>
                    </a:cubicBezTo>
                    <a:cubicBezTo>
                      <a:pt x="33149" y="56670"/>
                      <a:pt x="33202" y="56682"/>
                      <a:pt x="33273" y="56705"/>
                    </a:cubicBezTo>
                    <a:cubicBezTo>
                      <a:pt x="33935" y="56989"/>
                      <a:pt x="34502" y="57083"/>
                      <a:pt x="35069" y="57178"/>
                    </a:cubicBezTo>
                    <a:cubicBezTo>
                      <a:pt x="35069" y="56894"/>
                      <a:pt x="35069" y="56705"/>
                      <a:pt x="35069" y="56422"/>
                    </a:cubicBezTo>
                    <a:cubicBezTo>
                      <a:pt x="34691" y="56422"/>
                      <a:pt x="34313" y="56327"/>
                      <a:pt x="33935" y="56233"/>
                    </a:cubicBezTo>
                    <a:cubicBezTo>
                      <a:pt x="33840" y="56233"/>
                      <a:pt x="33840" y="56138"/>
                      <a:pt x="33746" y="56138"/>
                    </a:cubicBezTo>
                    <a:cubicBezTo>
                      <a:pt x="33813" y="56071"/>
                      <a:pt x="33880" y="56004"/>
                      <a:pt x="33946" y="56004"/>
                    </a:cubicBezTo>
                    <a:cubicBezTo>
                      <a:pt x="33974" y="56004"/>
                      <a:pt x="34002" y="56016"/>
                      <a:pt x="34029" y="56044"/>
                    </a:cubicBezTo>
                    <a:cubicBezTo>
                      <a:pt x="34408" y="56044"/>
                      <a:pt x="34691" y="55949"/>
                      <a:pt x="35069" y="55854"/>
                    </a:cubicBezTo>
                    <a:cubicBezTo>
                      <a:pt x="35069" y="55665"/>
                      <a:pt x="35069" y="55476"/>
                      <a:pt x="35164" y="55287"/>
                    </a:cubicBezTo>
                    <a:cubicBezTo>
                      <a:pt x="34880" y="55287"/>
                      <a:pt x="34597" y="55287"/>
                      <a:pt x="34313" y="55382"/>
                    </a:cubicBezTo>
                    <a:cubicBezTo>
                      <a:pt x="34597" y="55193"/>
                      <a:pt x="34880" y="55004"/>
                      <a:pt x="35164" y="54815"/>
                    </a:cubicBezTo>
                    <a:cubicBezTo>
                      <a:pt x="35164" y="54531"/>
                      <a:pt x="35164" y="54342"/>
                      <a:pt x="35164" y="54059"/>
                    </a:cubicBezTo>
                    <a:cubicBezTo>
                      <a:pt x="34786" y="54248"/>
                      <a:pt x="34313" y="54437"/>
                      <a:pt x="33935" y="54720"/>
                    </a:cubicBezTo>
                    <a:cubicBezTo>
                      <a:pt x="33935" y="54531"/>
                      <a:pt x="34029" y="54437"/>
                      <a:pt x="34029" y="54342"/>
                    </a:cubicBezTo>
                    <a:cubicBezTo>
                      <a:pt x="34597" y="52830"/>
                      <a:pt x="34975" y="51223"/>
                      <a:pt x="35258" y="49710"/>
                    </a:cubicBezTo>
                    <a:cubicBezTo>
                      <a:pt x="35353" y="44701"/>
                      <a:pt x="35353" y="39691"/>
                      <a:pt x="35258" y="34775"/>
                    </a:cubicBezTo>
                    <a:cubicBezTo>
                      <a:pt x="35258" y="34870"/>
                      <a:pt x="35258" y="35059"/>
                      <a:pt x="35164" y="35248"/>
                    </a:cubicBezTo>
                    <a:lnTo>
                      <a:pt x="35069" y="37422"/>
                    </a:lnTo>
                    <a:cubicBezTo>
                      <a:pt x="33557" y="31183"/>
                      <a:pt x="30816" y="25701"/>
                      <a:pt x="26278" y="21164"/>
                    </a:cubicBezTo>
                    <a:cubicBezTo>
                      <a:pt x="26562" y="20975"/>
                      <a:pt x="26940" y="21069"/>
                      <a:pt x="26846" y="20691"/>
                    </a:cubicBezTo>
                    <a:cubicBezTo>
                      <a:pt x="26751" y="20124"/>
                      <a:pt x="26940" y="19557"/>
                      <a:pt x="26940" y="18990"/>
                    </a:cubicBezTo>
                    <a:cubicBezTo>
                      <a:pt x="27129" y="17288"/>
                      <a:pt x="27507" y="15681"/>
                      <a:pt x="27318" y="14074"/>
                    </a:cubicBezTo>
                    <a:cubicBezTo>
                      <a:pt x="27035" y="11144"/>
                      <a:pt x="26373" y="8308"/>
                      <a:pt x="25144" y="5662"/>
                    </a:cubicBezTo>
                    <a:cubicBezTo>
                      <a:pt x="24388" y="4055"/>
                      <a:pt x="23443" y="2542"/>
                      <a:pt x="22025" y="1502"/>
                    </a:cubicBezTo>
                    <a:cubicBezTo>
                      <a:pt x="21729" y="1280"/>
                      <a:pt x="21375" y="942"/>
                      <a:pt x="21008" y="942"/>
                    </a:cubicBezTo>
                    <a:cubicBezTo>
                      <a:pt x="20906" y="942"/>
                      <a:pt x="20804" y="968"/>
                      <a:pt x="20701" y="1030"/>
                    </a:cubicBezTo>
                    <a:cubicBezTo>
                      <a:pt x="20134" y="1313"/>
                      <a:pt x="20323" y="1975"/>
                      <a:pt x="20418" y="2448"/>
                    </a:cubicBezTo>
                    <a:cubicBezTo>
                      <a:pt x="20607" y="3960"/>
                      <a:pt x="20796" y="5473"/>
                      <a:pt x="20890" y="6985"/>
                    </a:cubicBezTo>
                    <a:cubicBezTo>
                      <a:pt x="20985" y="8592"/>
                      <a:pt x="21080" y="10104"/>
                      <a:pt x="21741" y="11522"/>
                    </a:cubicBezTo>
                    <a:cubicBezTo>
                      <a:pt x="22308" y="12940"/>
                      <a:pt x="22686" y="14358"/>
                      <a:pt x="22781" y="15870"/>
                    </a:cubicBezTo>
                    <a:cubicBezTo>
                      <a:pt x="22781" y="16532"/>
                      <a:pt x="23065" y="17194"/>
                      <a:pt x="23348" y="17855"/>
                    </a:cubicBezTo>
                    <a:cubicBezTo>
                      <a:pt x="23632" y="18233"/>
                      <a:pt x="23821" y="18706"/>
                      <a:pt x="24010" y="19179"/>
                    </a:cubicBezTo>
                    <a:cubicBezTo>
                      <a:pt x="23348" y="18612"/>
                      <a:pt x="22497" y="18044"/>
                      <a:pt x="21741" y="17666"/>
                    </a:cubicBezTo>
                    <a:cubicBezTo>
                      <a:pt x="21174" y="17383"/>
                      <a:pt x="20985" y="17005"/>
                      <a:pt x="20890" y="16343"/>
                    </a:cubicBezTo>
                    <a:cubicBezTo>
                      <a:pt x="20890" y="15870"/>
                      <a:pt x="20796" y="15303"/>
                      <a:pt x="20607" y="14831"/>
                    </a:cubicBezTo>
                    <a:cubicBezTo>
                      <a:pt x="20323" y="14074"/>
                      <a:pt x="19756" y="13602"/>
                      <a:pt x="19378" y="13035"/>
                    </a:cubicBezTo>
                    <a:cubicBezTo>
                      <a:pt x="18149" y="11522"/>
                      <a:pt x="17677" y="9821"/>
                      <a:pt x="17299" y="7930"/>
                    </a:cubicBezTo>
                    <a:cubicBezTo>
                      <a:pt x="17109" y="6701"/>
                      <a:pt x="16637" y="5567"/>
                      <a:pt x="15692" y="4622"/>
                    </a:cubicBezTo>
                    <a:cubicBezTo>
                      <a:pt x="13801" y="2731"/>
                      <a:pt x="11627" y="1219"/>
                      <a:pt x="9264" y="179"/>
                    </a:cubicBezTo>
                    <a:cubicBezTo>
                      <a:pt x="9108" y="75"/>
                      <a:pt x="8924" y="0"/>
                      <a:pt x="8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26325" y="2812575"/>
                <a:ext cx="2400" cy="2400"/>
              </a:xfrm>
              <a:custGeom>
                <a:avLst/>
                <a:gdLst/>
                <a:ahLst/>
                <a:cxnLst/>
                <a:rect l="l" t="t" r="r" b="b"/>
                <a:pathLst>
                  <a:path w="96" h="96" extrusionOk="0">
                    <a:moveTo>
                      <a:pt x="1" y="1"/>
                    </a:moveTo>
                    <a:cubicBezTo>
                      <a:pt x="1" y="95"/>
                      <a:pt x="1" y="95"/>
                      <a:pt x="95" y="95"/>
                    </a:cubicBezTo>
                    <a:cubicBezTo>
                      <a:pt x="95" y="95"/>
                      <a:pt x="95"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14525" y="2791300"/>
                <a:ext cx="2375" cy="2400"/>
              </a:xfrm>
              <a:custGeom>
                <a:avLst/>
                <a:gdLst/>
                <a:ahLst/>
                <a:cxnLst/>
                <a:rect l="l" t="t" r="r" b="b"/>
                <a:pathLst>
                  <a:path w="95" h="96" extrusionOk="0">
                    <a:moveTo>
                      <a:pt x="0" y="1"/>
                    </a:moveTo>
                    <a:lnTo>
                      <a:pt x="0" y="95"/>
                    </a:lnTo>
                    <a:lnTo>
                      <a:pt x="95" y="9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13775" y="3334825"/>
                <a:ext cx="2375" cy="1800"/>
              </a:xfrm>
              <a:custGeom>
                <a:avLst/>
                <a:gdLst/>
                <a:ahLst/>
                <a:cxnLst/>
                <a:rect l="l" t="t" r="r" b="b"/>
                <a:pathLst>
                  <a:path w="95" h="72" extrusionOk="0">
                    <a:moveTo>
                      <a:pt x="0" y="1"/>
                    </a:moveTo>
                    <a:cubicBezTo>
                      <a:pt x="0" y="48"/>
                      <a:pt x="24" y="72"/>
                      <a:pt x="47" y="72"/>
                    </a:cubicBezTo>
                    <a:cubicBezTo>
                      <a:pt x="71" y="72"/>
                      <a:pt x="95" y="48"/>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8475" y="3529425"/>
                <a:ext cx="101625" cy="93075"/>
              </a:xfrm>
              <a:custGeom>
                <a:avLst/>
                <a:gdLst/>
                <a:ahLst/>
                <a:cxnLst/>
                <a:rect l="l" t="t" r="r" b="b"/>
                <a:pathLst>
                  <a:path w="4065" h="3723" extrusionOk="0">
                    <a:moveTo>
                      <a:pt x="2052" y="937"/>
                    </a:moveTo>
                    <a:cubicBezTo>
                      <a:pt x="2354" y="937"/>
                      <a:pt x="2664" y="1062"/>
                      <a:pt x="2836" y="1291"/>
                    </a:cubicBezTo>
                    <a:cubicBezTo>
                      <a:pt x="3120" y="1764"/>
                      <a:pt x="2930" y="2331"/>
                      <a:pt x="2458" y="2709"/>
                    </a:cubicBezTo>
                    <a:cubicBezTo>
                      <a:pt x="2271" y="2821"/>
                      <a:pt x="2085" y="2874"/>
                      <a:pt x="1910" y="2874"/>
                    </a:cubicBezTo>
                    <a:cubicBezTo>
                      <a:pt x="1642" y="2874"/>
                      <a:pt x="1401" y="2749"/>
                      <a:pt x="1229" y="2520"/>
                    </a:cubicBezTo>
                    <a:cubicBezTo>
                      <a:pt x="1040" y="2142"/>
                      <a:pt x="1134" y="1386"/>
                      <a:pt x="1513" y="1102"/>
                    </a:cubicBezTo>
                    <a:cubicBezTo>
                      <a:pt x="1662" y="990"/>
                      <a:pt x="1855" y="937"/>
                      <a:pt x="2052" y="937"/>
                    </a:cubicBezTo>
                    <a:close/>
                    <a:moveTo>
                      <a:pt x="2152" y="0"/>
                    </a:moveTo>
                    <a:cubicBezTo>
                      <a:pt x="1829" y="0"/>
                      <a:pt x="1482" y="103"/>
                      <a:pt x="1134" y="346"/>
                    </a:cubicBezTo>
                    <a:cubicBezTo>
                      <a:pt x="189" y="913"/>
                      <a:pt x="0" y="2142"/>
                      <a:pt x="662" y="2993"/>
                    </a:cubicBezTo>
                    <a:cubicBezTo>
                      <a:pt x="961" y="3471"/>
                      <a:pt x="1488" y="3723"/>
                      <a:pt x="2026" y="3723"/>
                    </a:cubicBezTo>
                    <a:cubicBezTo>
                      <a:pt x="2338" y="3723"/>
                      <a:pt x="2653" y="3638"/>
                      <a:pt x="2930" y="3465"/>
                    </a:cubicBezTo>
                    <a:cubicBezTo>
                      <a:pt x="3687" y="2993"/>
                      <a:pt x="4065" y="1480"/>
                      <a:pt x="3498" y="724"/>
                    </a:cubicBezTo>
                    <a:cubicBezTo>
                      <a:pt x="3199" y="305"/>
                      <a:pt x="2710" y="0"/>
                      <a:pt x="2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42125" y="3126500"/>
                <a:ext cx="61475" cy="49675"/>
              </a:xfrm>
              <a:custGeom>
                <a:avLst/>
                <a:gdLst/>
                <a:ahLst/>
                <a:cxnLst/>
                <a:rect l="l" t="t" r="r" b="b"/>
                <a:pathLst>
                  <a:path w="2459" h="1987" extrusionOk="0">
                    <a:moveTo>
                      <a:pt x="335" y="1"/>
                    </a:moveTo>
                    <a:cubicBezTo>
                      <a:pt x="255" y="1"/>
                      <a:pt x="175" y="30"/>
                      <a:pt x="95" y="110"/>
                    </a:cubicBezTo>
                    <a:cubicBezTo>
                      <a:pt x="1" y="299"/>
                      <a:pt x="95" y="583"/>
                      <a:pt x="284" y="677"/>
                    </a:cubicBezTo>
                    <a:cubicBezTo>
                      <a:pt x="757" y="1055"/>
                      <a:pt x="1135" y="1433"/>
                      <a:pt x="1513" y="1811"/>
                    </a:cubicBezTo>
                    <a:cubicBezTo>
                      <a:pt x="1643" y="1877"/>
                      <a:pt x="1774" y="1987"/>
                      <a:pt x="1935" y="1987"/>
                    </a:cubicBezTo>
                    <a:cubicBezTo>
                      <a:pt x="2008" y="1987"/>
                      <a:pt x="2087" y="1965"/>
                      <a:pt x="2175" y="1906"/>
                    </a:cubicBezTo>
                    <a:cubicBezTo>
                      <a:pt x="2458" y="1717"/>
                      <a:pt x="2364" y="1622"/>
                      <a:pt x="2175" y="1433"/>
                    </a:cubicBezTo>
                    <a:cubicBezTo>
                      <a:pt x="1797" y="772"/>
                      <a:pt x="1229" y="488"/>
                      <a:pt x="662" y="110"/>
                    </a:cubicBezTo>
                    <a:cubicBezTo>
                      <a:pt x="553" y="55"/>
                      <a:pt x="44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8534608">
              <a:off x="285066" y="-349381"/>
              <a:ext cx="1128621" cy="1889569"/>
              <a:chOff x="3820625" y="2347300"/>
              <a:chExt cx="883825" cy="1479725"/>
            </a:xfrm>
          </p:grpSpPr>
          <p:sp>
            <p:nvSpPr>
              <p:cNvPr id="20" name="Google Shape;20;p2"/>
              <p:cNvSpPr/>
              <p:nvPr/>
            </p:nvSpPr>
            <p:spPr>
              <a:xfrm>
                <a:off x="3820625" y="2347300"/>
                <a:ext cx="883825" cy="1479725"/>
              </a:xfrm>
              <a:custGeom>
                <a:avLst/>
                <a:gdLst/>
                <a:ahLst/>
                <a:cxnLst/>
                <a:rect l="l" t="t" r="r" b="b"/>
                <a:pathLst>
                  <a:path w="35353" h="59189" extrusionOk="0">
                    <a:moveTo>
                      <a:pt x="9453" y="1408"/>
                    </a:moveTo>
                    <a:cubicBezTo>
                      <a:pt x="9926" y="1408"/>
                      <a:pt x="10304" y="1691"/>
                      <a:pt x="10587" y="1881"/>
                    </a:cubicBezTo>
                    <a:cubicBezTo>
                      <a:pt x="12289" y="2826"/>
                      <a:pt x="13801" y="3960"/>
                      <a:pt x="15219" y="5378"/>
                    </a:cubicBezTo>
                    <a:cubicBezTo>
                      <a:pt x="15881" y="6134"/>
                      <a:pt x="16164" y="7079"/>
                      <a:pt x="16353" y="8119"/>
                    </a:cubicBezTo>
                    <a:cubicBezTo>
                      <a:pt x="16731" y="10010"/>
                      <a:pt x="17299" y="11900"/>
                      <a:pt x="18527" y="13507"/>
                    </a:cubicBezTo>
                    <a:cubicBezTo>
                      <a:pt x="19000" y="14074"/>
                      <a:pt x="19567" y="14641"/>
                      <a:pt x="19756" y="15398"/>
                    </a:cubicBezTo>
                    <a:cubicBezTo>
                      <a:pt x="19851" y="15776"/>
                      <a:pt x="20040" y="16154"/>
                      <a:pt x="19945" y="16721"/>
                    </a:cubicBezTo>
                    <a:cubicBezTo>
                      <a:pt x="18149" y="14831"/>
                      <a:pt x="16826" y="12751"/>
                      <a:pt x="15597" y="10671"/>
                    </a:cubicBezTo>
                    <a:cubicBezTo>
                      <a:pt x="15124" y="9821"/>
                      <a:pt x="14557" y="8970"/>
                      <a:pt x="14085" y="8119"/>
                    </a:cubicBezTo>
                    <a:cubicBezTo>
                      <a:pt x="13968" y="8002"/>
                      <a:pt x="13851" y="7922"/>
                      <a:pt x="13712" y="7922"/>
                    </a:cubicBezTo>
                    <a:cubicBezTo>
                      <a:pt x="13626" y="7922"/>
                      <a:pt x="13531" y="7952"/>
                      <a:pt x="13423" y="8025"/>
                    </a:cubicBezTo>
                    <a:cubicBezTo>
                      <a:pt x="13234" y="8214"/>
                      <a:pt x="13328" y="8403"/>
                      <a:pt x="13423" y="8592"/>
                    </a:cubicBezTo>
                    <a:cubicBezTo>
                      <a:pt x="14652" y="10671"/>
                      <a:pt x="15786" y="12940"/>
                      <a:pt x="17204" y="14925"/>
                    </a:cubicBezTo>
                    <a:cubicBezTo>
                      <a:pt x="17488" y="15303"/>
                      <a:pt x="17866" y="15492"/>
                      <a:pt x="18055" y="16059"/>
                    </a:cubicBezTo>
                    <a:cubicBezTo>
                      <a:pt x="16826" y="15209"/>
                      <a:pt x="15881" y="14452"/>
                      <a:pt x="15219" y="13129"/>
                    </a:cubicBezTo>
                    <a:cubicBezTo>
                      <a:pt x="14368" y="11522"/>
                      <a:pt x="13707" y="9915"/>
                      <a:pt x="12856" y="8403"/>
                    </a:cubicBezTo>
                    <a:cubicBezTo>
                      <a:pt x="12100" y="6985"/>
                      <a:pt x="11532" y="5567"/>
                      <a:pt x="10965" y="4149"/>
                    </a:cubicBezTo>
                    <a:cubicBezTo>
                      <a:pt x="10493" y="3204"/>
                      <a:pt x="10020" y="2353"/>
                      <a:pt x="9453" y="1408"/>
                    </a:cubicBezTo>
                    <a:close/>
                    <a:moveTo>
                      <a:pt x="11076" y="15392"/>
                    </a:moveTo>
                    <a:cubicBezTo>
                      <a:pt x="14041" y="15392"/>
                      <a:pt x="16757" y="16399"/>
                      <a:pt x="19473" y="17666"/>
                    </a:cubicBezTo>
                    <a:cubicBezTo>
                      <a:pt x="19567" y="17666"/>
                      <a:pt x="19756" y="17666"/>
                      <a:pt x="19756" y="17855"/>
                    </a:cubicBezTo>
                    <a:lnTo>
                      <a:pt x="19473" y="17855"/>
                    </a:lnTo>
                    <a:cubicBezTo>
                      <a:pt x="17677" y="17477"/>
                      <a:pt x="15881" y="17005"/>
                      <a:pt x="14085" y="16721"/>
                    </a:cubicBezTo>
                    <a:cubicBezTo>
                      <a:pt x="14022" y="16721"/>
                      <a:pt x="13948" y="16711"/>
                      <a:pt x="13875" y="16711"/>
                    </a:cubicBezTo>
                    <a:cubicBezTo>
                      <a:pt x="13728" y="16711"/>
                      <a:pt x="13581" y="16753"/>
                      <a:pt x="13517" y="17005"/>
                    </a:cubicBezTo>
                    <a:cubicBezTo>
                      <a:pt x="13517" y="17288"/>
                      <a:pt x="13801" y="17288"/>
                      <a:pt x="13990" y="17383"/>
                    </a:cubicBezTo>
                    <a:cubicBezTo>
                      <a:pt x="16070" y="17761"/>
                      <a:pt x="18149" y="18233"/>
                      <a:pt x="20229" y="18612"/>
                    </a:cubicBezTo>
                    <a:cubicBezTo>
                      <a:pt x="19759" y="18821"/>
                      <a:pt x="19288" y="18885"/>
                      <a:pt x="18818" y="18885"/>
                    </a:cubicBezTo>
                    <a:cubicBezTo>
                      <a:pt x="18438" y="18885"/>
                      <a:pt x="18057" y="18843"/>
                      <a:pt x="17677" y="18801"/>
                    </a:cubicBezTo>
                    <a:cubicBezTo>
                      <a:pt x="16920" y="18801"/>
                      <a:pt x="16164" y="18517"/>
                      <a:pt x="15408" y="18233"/>
                    </a:cubicBezTo>
                    <a:cubicBezTo>
                      <a:pt x="14708" y="18000"/>
                      <a:pt x="13944" y="17831"/>
                      <a:pt x="13116" y="17831"/>
                    </a:cubicBezTo>
                    <a:cubicBezTo>
                      <a:pt x="12938" y="17831"/>
                      <a:pt x="12756" y="17839"/>
                      <a:pt x="12572" y="17855"/>
                    </a:cubicBezTo>
                    <a:cubicBezTo>
                      <a:pt x="12157" y="17911"/>
                      <a:pt x="11742" y="17934"/>
                      <a:pt x="11326" y="17934"/>
                    </a:cubicBezTo>
                    <a:cubicBezTo>
                      <a:pt x="10324" y="17934"/>
                      <a:pt x="9321" y="17800"/>
                      <a:pt x="8319" y="17666"/>
                    </a:cubicBezTo>
                    <a:cubicBezTo>
                      <a:pt x="6145" y="17383"/>
                      <a:pt x="3970" y="17383"/>
                      <a:pt x="1796" y="17383"/>
                    </a:cubicBezTo>
                    <a:cubicBezTo>
                      <a:pt x="2742" y="16626"/>
                      <a:pt x="7657" y="15587"/>
                      <a:pt x="10682" y="15398"/>
                    </a:cubicBezTo>
                    <a:cubicBezTo>
                      <a:pt x="10814" y="15394"/>
                      <a:pt x="10945" y="15392"/>
                      <a:pt x="11076" y="15392"/>
                    </a:cubicBezTo>
                    <a:close/>
                    <a:moveTo>
                      <a:pt x="21080" y="1881"/>
                    </a:moveTo>
                    <a:lnTo>
                      <a:pt x="21080" y="1881"/>
                    </a:lnTo>
                    <a:cubicBezTo>
                      <a:pt x="22497" y="2731"/>
                      <a:pt x="23348" y="4055"/>
                      <a:pt x="24010" y="5378"/>
                    </a:cubicBezTo>
                    <a:cubicBezTo>
                      <a:pt x="25239" y="7836"/>
                      <a:pt x="25995" y="10482"/>
                      <a:pt x="26373" y="13129"/>
                    </a:cubicBezTo>
                    <a:cubicBezTo>
                      <a:pt x="26562" y="15114"/>
                      <a:pt x="26278" y="17005"/>
                      <a:pt x="25900" y="18990"/>
                    </a:cubicBezTo>
                    <a:cubicBezTo>
                      <a:pt x="25522" y="17855"/>
                      <a:pt x="25144" y="16721"/>
                      <a:pt x="24955" y="15587"/>
                    </a:cubicBezTo>
                    <a:cubicBezTo>
                      <a:pt x="24671" y="14263"/>
                      <a:pt x="24482" y="12940"/>
                      <a:pt x="24293" y="11617"/>
                    </a:cubicBezTo>
                    <a:cubicBezTo>
                      <a:pt x="24199" y="11522"/>
                      <a:pt x="24293" y="11333"/>
                      <a:pt x="24199" y="11239"/>
                    </a:cubicBezTo>
                    <a:cubicBezTo>
                      <a:pt x="24199" y="10955"/>
                      <a:pt x="24010" y="10766"/>
                      <a:pt x="23726" y="10766"/>
                    </a:cubicBezTo>
                    <a:cubicBezTo>
                      <a:pt x="23348" y="10860"/>
                      <a:pt x="23348" y="11144"/>
                      <a:pt x="23443" y="11428"/>
                    </a:cubicBezTo>
                    <a:cubicBezTo>
                      <a:pt x="23632" y="13035"/>
                      <a:pt x="23821" y="14641"/>
                      <a:pt x="24199" y="16248"/>
                    </a:cubicBezTo>
                    <a:cubicBezTo>
                      <a:pt x="24388" y="17005"/>
                      <a:pt x="24577" y="17855"/>
                      <a:pt x="24861" y="18706"/>
                    </a:cubicBezTo>
                    <a:cubicBezTo>
                      <a:pt x="24010" y="18044"/>
                      <a:pt x="23537" y="17194"/>
                      <a:pt x="23537" y="16248"/>
                    </a:cubicBezTo>
                    <a:cubicBezTo>
                      <a:pt x="23443" y="14169"/>
                      <a:pt x="22686" y="12278"/>
                      <a:pt x="22025" y="10293"/>
                    </a:cubicBezTo>
                    <a:cubicBezTo>
                      <a:pt x="21552" y="8875"/>
                      <a:pt x="21741" y="7363"/>
                      <a:pt x="21552" y="5945"/>
                    </a:cubicBezTo>
                    <a:cubicBezTo>
                      <a:pt x="21363" y="4622"/>
                      <a:pt x="21269" y="3298"/>
                      <a:pt x="21080" y="1881"/>
                    </a:cubicBezTo>
                    <a:close/>
                    <a:moveTo>
                      <a:pt x="17960" y="22014"/>
                    </a:moveTo>
                    <a:cubicBezTo>
                      <a:pt x="19851" y="22014"/>
                      <a:pt x="21647" y="22109"/>
                      <a:pt x="23443" y="22487"/>
                    </a:cubicBezTo>
                    <a:cubicBezTo>
                      <a:pt x="21552" y="22865"/>
                      <a:pt x="19756" y="23149"/>
                      <a:pt x="17771" y="23243"/>
                    </a:cubicBezTo>
                    <a:cubicBezTo>
                      <a:pt x="17109" y="23243"/>
                      <a:pt x="16353" y="23338"/>
                      <a:pt x="15597" y="23338"/>
                    </a:cubicBezTo>
                    <a:cubicBezTo>
                      <a:pt x="15313" y="23432"/>
                      <a:pt x="15030" y="23527"/>
                      <a:pt x="15030" y="23810"/>
                    </a:cubicBezTo>
                    <a:cubicBezTo>
                      <a:pt x="15030" y="24189"/>
                      <a:pt x="15408" y="24189"/>
                      <a:pt x="15692" y="24189"/>
                    </a:cubicBezTo>
                    <a:cubicBezTo>
                      <a:pt x="18811" y="23999"/>
                      <a:pt x="21930" y="23621"/>
                      <a:pt x="24955" y="23149"/>
                    </a:cubicBezTo>
                    <a:lnTo>
                      <a:pt x="25333" y="23149"/>
                    </a:lnTo>
                    <a:cubicBezTo>
                      <a:pt x="23443" y="24283"/>
                      <a:pt x="21741" y="25228"/>
                      <a:pt x="19567" y="25228"/>
                    </a:cubicBezTo>
                    <a:cubicBezTo>
                      <a:pt x="17393" y="25323"/>
                      <a:pt x="15124" y="25323"/>
                      <a:pt x="12856" y="25512"/>
                    </a:cubicBezTo>
                    <a:cubicBezTo>
                      <a:pt x="12746" y="25528"/>
                      <a:pt x="12635" y="25536"/>
                      <a:pt x="12525" y="25536"/>
                    </a:cubicBezTo>
                    <a:cubicBezTo>
                      <a:pt x="11976" y="25536"/>
                      <a:pt x="11438" y="25339"/>
                      <a:pt x="10965" y="24945"/>
                    </a:cubicBezTo>
                    <a:cubicBezTo>
                      <a:pt x="10265" y="24478"/>
                      <a:pt x="9565" y="24139"/>
                      <a:pt x="8707" y="24139"/>
                    </a:cubicBezTo>
                    <a:cubicBezTo>
                      <a:pt x="8522" y="24139"/>
                      <a:pt x="8330" y="24155"/>
                      <a:pt x="8130" y="24189"/>
                    </a:cubicBezTo>
                    <a:cubicBezTo>
                      <a:pt x="8028" y="24214"/>
                      <a:pt x="7920" y="24226"/>
                      <a:pt x="7809" y="24226"/>
                    </a:cubicBezTo>
                    <a:cubicBezTo>
                      <a:pt x="7505" y="24226"/>
                      <a:pt x="7178" y="24138"/>
                      <a:pt x="6901" y="23999"/>
                    </a:cubicBezTo>
                    <a:cubicBezTo>
                      <a:pt x="6901" y="23999"/>
                      <a:pt x="6806" y="23905"/>
                      <a:pt x="6712" y="23905"/>
                    </a:cubicBezTo>
                    <a:cubicBezTo>
                      <a:pt x="6779" y="23838"/>
                      <a:pt x="6845" y="23771"/>
                      <a:pt x="6912" y="23771"/>
                    </a:cubicBezTo>
                    <a:cubicBezTo>
                      <a:pt x="6940" y="23771"/>
                      <a:pt x="6968" y="23783"/>
                      <a:pt x="6995" y="23810"/>
                    </a:cubicBezTo>
                    <a:cubicBezTo>
                      <a:pt x="10493" y="22487"/>
                      <a:pt x="14179" y="22014"/>
                      <a:pt x="17960" y="22014"/>
                    </a:cubicBezTo>
                    <a:close/>
                    <a:moveTo>
                      <a:pt x="22403" y="28726"/>
                    </a:moveTo>
                    <a:lnTo>
                      <a:pt x="22403" y="28726"/>
                    </a:lnTo>
                    <a:cubicBezTo>
                      <a:pt x="23821" y="29387"/>
                      <a:pt x="25050" y="30333"/>
                      <a:pt x="26278" y="31278"/>
                    </a:cubicBezTo>
                    <a:cubicBezTo>
                      <a:pt x="27885" y="32507"/>
                      <a:pt x="29492" y="33830"/>
                      <a:pt x="30816" y="35437"/>
                    </a:cubicBezTo>
                    <a:cubicBezTo>
                      <a:pt x="31666" y="36382"/>
                      <a:pt x="32328" y="37422"/>
                      <a:pt x="32990" y="38556"/>
                    </a:cubicBezTo>
                    <a:cubicBezTo>
                      <a:pt x="33651" y="39691"/>
                      <a:pt x="34219" y="40920"/>
                      <a:pt x="34597" y="42243"/>
                    </a:cubicBezTo>
                    <a:cubicBezTo>
                      <a:pt x="34786" y="42905"/>
                      <a:pt x="34786" y="43566"/>
                      <a:pt x="34786" y="44417"/>
                    </a:cubicBezTo>
                    <a:cubicBezTo>
                      <a:pt x="34313" y="43850"/>
                      <a:pt x="34124" y="43377"/>
                      <a:pt x="34029" y="42810"/>
                    </a:cubicBezTo>
                    <a:cubicBezTo>
                      <a:pt x="33746" y="41676"/>
                      <a:pt x="33462" y="40636"/>
                      <a:pt x="32706" y="39691"/>
                    </a:cubicBezTo>
                    <a:cubicBezTo>
                      <a:pt x="31666" y="38556"/>
                      <a:pt x="30438" y="37706"/>
                      <a:pt x="29209" y="36760"/>
                    </a:cubicBezTo>
                    <a:cubicBezTo>
                      <a:pt x="27885" y="35815"/>
                      <a:pt x="26373" y="34964"/>
                      <a:pt x="25050" y="33736"/>
                    </a:cubicBezTo>
                    <a:cubicBezTo>
                      <a:pt x="24577" y="33263"/>
                      <a:pt x="24293" y="32601"/>
                      <a:pt x="24010" y="32034"/>
                    </a:cubicBezTo>
                    <a:cubicBezTo>
                      <a:pt x="23632" y="31089"/>
                      <a:pt x="23159" y="30238"/>
                      <a:pt x="22686" y="29387"/>
                    </a:cubicBezTo>
                    <a:cubicBezTo>
                      <a:pt x="22592" y="29198"/>
                      <a:pt x="22403" y="29009"/>
                      <a:pt x="22403" y="28726"/>
                    </a:cubicBezTo>
                    <a:close/>
                    <a:moveTo>
                      <a:pt x="23821" y="39407"/>
                    </a:moveTo>
                    <a:cubicBezTo>
                      <a:pt x="26184" y="39974"/>
                      <a:pt x="28358" y="40730"/>
                      <a:pt x="30438" y="41959"/>
                    </a:cubicBezTo>
                    <a:cubicBezTo>
                      <a:pt x="31288" y="42432"/>
                      <a:pt x="32044" y="43188"/>
                      <a:pt x="32612" y="44039"/>
                    </a:cubicBezTo>
                    <a:cubicBezTo>
                      <a:pt x="32801" y="44417"/>
                      <a:pt x="33273" y="44606"/>
                      <a:pt x="33462" y="45173"/>
                    </a:cubicBezTo>
                    <a:cubicBezTo>
                      <a:pt x="32044" y="44417"/>
                      <a:pt x="30816" y="43472"/>
                      <a:pt x="29587" y="42621"/>
                    </a:cubicBezTo>
                    <a:cubicBezTo>
                      <a:pt x="29398" y="42526"/>
                      <a:pt x="29303" y="42432"/>
                      <a:pt x="29114" y="42337"/>
                    </a:cubicBezTo>
                    <a:cubicBezTo>
                      <a:pt x="28985" y="42273"/>
                      <a:pt x="28856" y="42120"/>
                      <a:pt x="28727" y="42120"/>
                    </a:cubicBezTo>
                    <a:cubicBezTo>
                      <a:pt x="28667" y="42120"/>
                      <a:pt x="28607" y="42153"/>
                      <a:pt x="28547" y="42243"/>
                    </a:cubicBezTo>
                    <a:cubicBezTo>
                      <a:pt x="28358" y="42526"/>
                      <a:pt x="28642" y="42715"/>
                      <a:pt x="28831" y="42810"/>
                    </a:cubicBezTo>
                    <a:cubicBezTo>
                      <a:pt x="29870" y="43566"/>
                      <a:pt x="31005" y="44417"/>
                      <a:pt x="32139" y="45173"/>
                    </a:cubicBezTo>
                    <a:cubicBezTo>
                      <a:pt x="32328" y="45268"/>
                      <a:pt x="32517" y="45362"/>
                      <a:pt x="32706" y="45551"/>
                    </a:cubicBezTo>
                    <a:cubicBezTo>
                      <a:pt x="32734" y="45524"/>
                      <a:pt x="32761" y="45512"/>
                      <a:pt x="32787" y="45512"/>
                    </a:cubicBezTo>
                    <a:cubicBezTo>
                      <a:pt x="32848" y="45512"/>
                      <a:pt x="32895" y="45579"/>
                      <a:pt x="32895" y="45646"/>
                    </a:cubicBezTo>
                    <a:cubicBezTo>
                      <a:pt x="32895" y="45693"/>
                      <a:pt x="32872" y="45717"/>
                      <a:pt x="32836" y="45717"/>
                    </a:cubicBezTo>
                    <a:cubicBezTo>
                      <a:pt x="32801" y="45717"/>
                      <a:pt x="32753" y="45693"/>
                      <a:pt x="32706" y="45646"/>
                    </a:cubicBezTo>
                    <a:cubicBezTo>
                      <a:pt x="31477" y="45551"/>
                      <a:pt x="30721" y="44890"/>
                      <a:pt x="29776" y="44228"/>
                    </a:cubicBezTo>
                    <a:cubicBezTo>
                      <a:pt x="27980" y="42715"/>
                      <a:pt x="25995" y="41203"/>
                      <a:pt x="24104" y="39785"/>
                    </a:cubicBezTo>
                    <a:cubicBezTo>
                      <a:pt x="23915" y="39691"/>
                      <a:pt x="23821" y="39691"/>
                      <a:pt x="23821" y="39502"/>
                    </a:cubicBezTo>
                    <a:lnTo>
                      <a:pt x="23821" y="39407"/>
                    </a:lnTo>
                    <a:close/>
                    <a:moveTo>
                      <a:pt x="26467" y="50561"/>
                    </a:moveTo>
                    <a:cubicBezTo>
                      <a:pt x="28547" y="51884"/>
                      <a:pt x="30248" y="53491"/>
                      <a:pt x="31572" y="55476"/>
                    </a:cubicBezTo>
                    <a:cubicBezTo>
                      <a:pt x="31194" y="55098"/>
                      <a:pt x="30910" y="54815"/>
                      <a:pt x="30532" y="54437"/>
                    </a:cubicBezTo>
                    <a:cubicBezTo>
                      <a:pt x="30398" y="54303"/>
                      <a:pt x="30265" y="54169"/>
                      <a:pt x="30098" y="54169"/>
                    </a:cubicBezTo>
                    <a:cubicBezTo>
                      <a:pt x="30028" y="54169"/>
                      <a:pt x="29953" y="54192"/>
                      <a:pt x="29870" y="54248"/>
                    </a:cubicBezTo>
                    <a:cubicBezTo>
                      <a:pt x="29587" y="54531"/>
                      <a:pt x="29965" y="54720"/>
                      <a:pt x="30059" y="54909"/>
                    </a:cubicBezTo>
                    <a:cubicBezTo>
                      <a:pt x="30059" y="55004"/>
                      <a:pt x="30154" y="55004"/>
                      <a:pt x="30248" y="55193"/>
                    </a:cubicBezTo>
                    <a:cubicBezTo>
                      <a:pt x="28263" y="54153"/>
                      <a:pt x="27602" y="52357"/>
                      <a:pt x="26467" y="50561"/>
                    </a:cubicBezTo>
                    <a:close/>
                    <a:moveTo>
                      <a:pt x="8759" y="0"/>
                    </a:moveTo>
                    <a:cubicBezTo>
                      <a:pt x="8622" y="0"/>
                      <a:pt x="8498" y="51"/>
                      <a:pt x="8413" y="179"/>
                    </a:cubicBezTo>
                    <a:cubicBezTo>
                      <a:pt x="8130" y="557"/>
                      <a:pt x="8319" y="841"/>
                      <a:pt x="8508" y="1124"/>
                    </a:cubicBezTo>
                    <a:cubicBezTo>
                      <a:pt x="9075" y="2070"/>
                      <a:pt x="9642" y="3109"/>
                      <a:pt x="10115" y="4149"/>
                    </a:cubicBezTo>
                    <a:cubicBezTo>
                      <a:pt x="10682" y="5378"/>
                      <a:pt x="11249" y="6607"/>
                      <a:pt x="11816" y="7836"/>
                    </a:cubicBezTo>
                    <a:cubicBezTo>
                      <a:pt x="12383" y="9064"/>
                      <a:pt x="12950" y="10199"/>
                      <a:pt x="13517" y="11333"/>
                    </a:cubicBezTo>
                    <a:cubicBezTo>
                      <a:pt x="14085" y="12373"/>
                      <a:pt x="14463" y="13413"/>
                      <a:pt x="15124" y="14358"/>
                    </a:cubicBezTo>
                    <a:cubicBezTo>
                      <a:pt x="15313" y="14641"/>
                      <a:pt x="15786" y="14831"/>
                      <a:pt x="15881" y="15303"/>
                    </a:cubicBezTo>
                    <a:cubicBezTo>
                      <a:pt x="15825" y="15331"/>
                      <a:pt x="15770" y="15342"/>
                      <a:pt x="15717" y="15342"/>
                    </a:cubicBezTo>
                    <a:cubicBezTo>
                      <a:pt x="15589" y="15342"/>
                      <a:pt x="15475" y="15275"/>
                      <a:pt x="15408" y="15209"/>
                    </a:cubicBezTo>
                    <a:cubicBezTo>
                      <a:pt x="14179" y="15020"/>
                      <a:pt x="13045" y="14736"/>
                      <a:pt x="11816" y="14736"/>
                    </a:cubicBezTo>
                    <a:cubicBezTo>
                      <a:pt x="11562" y="14726"/>
                      <a:pt x="11310" y="14722"/>
                      <a:pt x="11058" y="14722"/>
                    </a:cubicBezTo>
                    <a:cubicBezTo>
                      <a:pt x="8871" y="14722"/>
                      <a:pt x="6751" y="15078"/>
                      <a:pt x="4632" y="15587"/>
                    </a:cubicBezTo>
                    <a:cubicBezTo>
                      <a:pt x="3214" y="15965"/>
                      <a:pt x="1891" y="16437"/>
                      <a:pt x="662" y="17099"/>
                    </a:cubicBezTo>
                    <a:cubicBezTo>
                      <a:pt x="284" y="17288"/>
                      <a:pt x="0" y="17477"/>
                      <a:pt x="95" y="17950"/>
                    </a:cubicBezTo>
                    <a:cubicBezTo>
                      <a:pt x="221" y="18202"/>
                      <a:pt x="431" y="18244"/>
                      <a:pt x="641" y="18244"/>
                    </a:cubicBezTo>
                    <a:cubicBezTo>
                      <a:pt x="746" y="18244"/>
                      <a:pt x="851" y="18233"/>
                      <a:pt x="946" y="18233"/>
                    </a:cubicBezTo>
                    <a:cubicBezTo>
                      <a:pt x="2836" y="18233"/>
                      <a:pt x="4821" y="18233"/>
                      <a:pt x="6712" y="18328"/>
                    </a:cubicBezTo>
                    <a:cubicBezTo>
                      <a:pt x="8398" y="18468"/>
                      <a:pt x="10085" y="18713"/>
                      <a:pt x="11771" y="18713"/>
                    </a:cubicBezTo>
                    <a:cubicBezTo>
                      <a:pt x="12353" y="18713"/>
                      <a:pt x="12935" y="18684"/>
                      <a:pt x="13517" y="18612"/>
                    </a:cubicBezTo>
                    <a:cubicBezTo>
                      <a:pt x="13896" y="18612"/>
                      <a:pt x="14274" y="18612"/>
                      <a:pt x="14557" y="18801"/>
                    </a:cubicBezTo>
                    <a:cubicBezTo>
                      <a:pt x="15883" y="19283"/>
                      <a:pt x="17247" y="19573"/>
                      <a:pt x="18625" y="19573"/>
                    </a:cubicBezTo>
                    <a:cubicBezTo>
                      <a:pt x="19409" y="19573"/>
                      <a:pt x="20197" y="19479"/>
                      <a:pt x="20985" y="19273"/>
                    </a:cubicBezTo>
                    <a:cubicBezTo>
                      <a:pt x="21198" y="19226"/>
                      <a:pt x="21404" y="19202"/>
                      <a:pt x="21605" y="19202"/>
                    </a:cubicBezTo>
                    <a:cubicBezTo>
                      <a:pt x="22208" y="19202"/>
                      <a:pt x="22757" y="19415"/>
                      <a:pt x="23254" y="19840"/>
                    </a:cubicBezTo>
                    <a:cubicBezTo>
                      <a:pt x="24010" y="20502"/>
                      <a:pt x="24766" y="21069"/>
                      <a:pt x="25522" y="21825"/>
                    </a:cubicBezTo>
                    <a:lnTo>
                      <a:pt x="24671" y="21825"/>
                    </a:lnTo>
                    <a:cubicBezTo>
                      <a:pt x="23065" y="21731"/>
                      <a:pt x="21458" y="21353"/>
                      <a:pt x="19756" y="21353"/>
                    </a:cubicBezTo>
                    <a:cubicBezTo>
                      <a:pt x="19116" y="21335"/>
                      <a:pt x="18476" y="21324"/>
                      <a:pt x="17837" y="21324"/>
                    </a:cubicBezTo>
                    <a:cubicBezTo>
                      <a:pt x="14982" y="21324"/>
                      <a:pt x="12139" y="21543"/>
                      <a:pt x="9358" y="22393"/>
                    </a:cubicBezTo>
                    <a:cubicBezTo>
                      <a:pt x="8319" y="22676"/>
                      <a:pt x="7279" y="22960"/>
                      <a:pt x="6239" y="23338"/>
                    </a:cubicBezTo>
                    <a:cubicBezTo>
                      <a:pt x="5955" y="23432"/>
                      <a:pt x="5766" y="23527"/>
                      <a:pt x="5672" y="23905"/>
                    </a:cubicBezTo>
                    <a:cubicBezTo>
                      <a:pt x="5672" y="24189"/>
                      <a:pt x="5955" y="24283"/>
                      <a:pt x="6239" y="24378"/>
                    </a:cubicBezTo>
                    <a:cubicBezTo>
                      <a:pt x="6800" y="24728"/>
                      <a:pt x="7361" y="24923"/>
                      <a:pt x="7960" y="24923"/>
                    </a:cubicBezTo>
                    <a:cubicBezTo>
                      <a:pt x="8169" y="24923"/>
                      <a:pt x="8382" y="24899"/>
                      <a:pt x="8602" y="24850"/>
                    </a:cubicBezTo>
                    <a:cubicBezTo>
                      <a:pt x="8699" y="24834"/>
                      <a:pt x="8797" y="24826"/>
                      <a:pt x="8894" y="24826"/>
                    </a:cubicBezTo>
                    <a:cubicBezTo>
                      <a:pt x="9361" y="24826"/>
                      <a:pt x="9818" y="25010"/>
                      <a:pt x="10209" y="25323"/>
                    </a:cubicBezTo>
                    <a:cubicBezTo>
                      <a:pt x="11038" y="25986"/>
                      <a:pt x="12012" y="26286"/>
                      <a:pt x="13004" y="26286"/>
                    </a:cubicBezTo>
                    <a:cubicBezTo>
                      <a:pt x="13144" y="26286"/>
                      <a:pt x="13283" y="26280"/>
                      <a:pt x="13423" y="26268"/>
                    </a:cubicBezTo>
                    <a:cubicBezTo>
                      <a:pt x="15219" y="26079"/>
                      <a:pt x="17109" y="25984"/>
                      <a:pt x="18905" y="25984"/>
                    </a:cubicBezTo>
                    <a:cubicBezTo>
                      <a:pt x="20323" y="25984"/>
                      <a:pt x="21836" y="25795"/>
                      <a:pt x="23159" y="25228"/>
                    </a:cubicBezTo>
                    <a:cubicBezTo>
                      <a:pt x="24293" y="24661"/>
                      <a:pt x="25333" y="23999"/>
                      <a:pt x="26373" y="23243"/>
                    </a:cubicBezTo>
                    <a:cubicBezTo>
                      <a:pt x="26488" y="23186"/>
                      <a:pt x="26568" y="23093"/>
                      <a:pt x="26676" y="23093"/>
                    </a:cubicBezTo>
                    <a:cubicBezTo>
                      <a:pt x="26747" y="23093"/>
                      <a:pt x="26829" y="23132"/>
                      <a:pt x="26940" y="23243"/>
                    </a:cubicBezTo>
                    <a:cubicBezTo>
                      <a:pt x="28452" y="24945"/>
                      <a:pt x="29681" y="26741"/>
                      <a:pt x="30816" y="28726"/>
                    </a:cubicBezTo>
                    <a:cubicBezTo>
                      <a:pt x="32044" y="31089"/>
                      <a:pt x="32990" y="33452"/>
                      <a:pt x="33651" y="36004"/>
                    </a:cubicBezTo>
                    <a:cubicBezTo>
                      <a:pt x="34029" y="37138"/>
                      <a:pt x="34219" y="38367"/>
                      <a:pt x="34408" y="39596"/>
                    </a:cubicBezTo>
                    <a:cubicBezTo>
                      <a:pt x="34219" y="39313"/>
                      <a:pt x="34029" y="39029"/>
                      <a:pt x="33935" y="38840"/>
                    </a:cubicBezTo>
                    <a:cubicBezTo>
                      <a:pt x="33084" y="37044"/>
                      <a:pt x="32044" y="35626"/>
                      <a:pt x="30721" y="34208"/>
                    </a:cubicBezTo>
                    <a:cubicBezTo>
                      <a:pt x="29209" y="32696"/>
                      <a:pt x="27602" y="31372"/>
                      <a:pt x="25900" y="30144"/>
                    </a:cubicBezTo>
                    <a:cubicBezTo>
                      <a:pt x="24766" y="29293"/>
                      <a:pt x="23632" y="28537"/>
                      <a:pt x="22308" y="27970"/>
                    </a:cubicBezTo>
                    <a:cubicBezTo>
                      <a:pt x="22153" y="27866"/>
                      <a:pt x="21997" y="27791"/>
                      <a:pt x="21842" y="27791"/>
                    </a:cubicBezTo>
                    <a:cubicBezTo>
                      <a:pt x="21714" y="27791"/>
                      <a:pt x="21586" y="27842"/>
                      <a:pt x="21458" y="27970"/>
                    </a:cubicBezTo>
                    <a:cubicBezTo>
                      <a:pt x="21269" y="28159"/>
                      <a:pt x="21363" y="28442"/>
                      <a:pt x="21552" y="28631"/>
                    </a:cubicBezTo>
                    <a:cubicBezTo>
                      <a:pt x="22119" y="29955"/>
                      <a:pt x="22970" y="31089"/>
                      <a:pt x="23443" y="32507"/>
                    </a:cubicBezTo>
                    <a:cubicBezTo>
                      <a:pt x="23821" y="33263"/>
                      <a:pt x="24199" y="33925"/>
                      <a:pt x="24861" y="34492"/>
                    </a:cubicBezTo>
                    <a:cubicBezTo>
                      <a:pt x="26089" y="35721"/>
                      <a:pt x="27696" y="36571"/>
                      <a:pt x="29114" y="37706"/>
                    </a:cubicBezTo>
                    <a:cubicBezTo>
                      <a:pt x="30248" y="38556"/>
                      <a:pt x="31477" y="39407"/>
                      <a:pt x="32328" y="40541"/>
                    </a:cubicBezTo>
                    <a:cubicBezTo>
                      <a:pt x="33084" y="41581"/>
                      <a:pt x="33179" y="42905"/>
                      <a:pt x="33651" y="44039"/>
                    </a:cubicBezTo>
                    <a:cubicBezTo>
                      <a:pt x="33368" y="44039"/>
                      <a:pt x="33273" y="43850"/>
                      <a:pt x="33179" y="43661"/>
                    </a:cubicBezTo>
                    <a:cubicBezTo>
                      <a:pt x="32328" y="42337"/>
                      <a:pt x="31099" y="41392"/>
                      <a:pt x="29681" y="40730"/>
                    </a:cubicBezTo>
                    <a:cubicBezTo>
                      <a:pt x="27413" y="39691"/>
                      <a:pt x="24955" y="39029"/>
                      <a:pt x="22592" y="38462"/>
                    </a:cubicBezTo>
                    <a:cubicBezTo>
                      <a:pt x="22437" y="38410"/>
                      <a:pt x="22253" y="38330"/>
                      <a:pt x="22088" y="38330"/>
                    </a:cubicBezTo>
                    <a:cubicBezTo>
                      <a:pt x="21951" y="38330"/>
                      <a:pt x="21827" y="38385"/>
                      <a:pt x="21741" y="38556"/>
                    </a:cubicBezTo>
                    <a:cubicBezTo>
                      <a:pt x="21552" y="38934"/>
                      <a:pt x="21836" y="39124"/>
                      <a:pt x="22119" y="39407"/>
                    </a:cubicBezTo>
                    <a:cubicBezTo>
                      <a:pt x="24766" y="41298"/>
                      <a:pt x="27413" y="43188"/>
                      <a:pt x="29965" y="45268"/>
                    </a:cubicBezTo>
                    <a:cubicBezTo>
                      <a:pt x="31054" y="46211"/>
                      <a:pt x="32254" y="46598"/>
                      <a:pt x="33566" y="46598"/>
                    </a:cubicBezTo>
                    <a:cubicBezTo>
                      <a:pt x="33962" y="46598"/>
                      <a:pt x="34369" y="46562"/>
                      <a:pt x="34786" y="46496"/>
                    </a:cubicBezTo>
                    <a:lnTo>
                      <a:pt x="34786" y="46496"/>
                    </a:lnTo>
                    <a:cubicBezTo>
                      <a:pt x="34597" y="49616"/>
                      <a:pt x="33935" y="52641"/>
                      <a:pt x="32706" y="55571"/>
                    </a:cubicBezTo>
                    <a:cubicBezTo>
                      <a:pt x="31950" y="54342"/>
                      <a:pt x="31005" y="53397"/>
                      <a:pt x="30154" y="52452"/>
                    </a:cubicBezTo>
                    <a:cubicBezTo>
                      <a:pt x="28925" y="51317"/>
                      <a:pt x="27602" y="50278"/>
                      <a:pt x="26089" y="49521"/>
                    </a:cubicBezTo>
                    <a:cubicBezTo>
                      <a:pt x="25926" y="49467"/>
                      <a:pt x="25793" y="49412"/>
                      <a:pt x="25656" y="49412"/>
                    </a:cubicBezTo>
                    <a:cubicBezTo>
                      <a:pt x="25556" y="49412"/>
                      <a:pt x="25453" y="49441"/>
                      <a:pt x="25333" y="49521"/>
                    </a:cubicBezTo>
                    <a:cubicBezTo>
                      <a:pt x="25144" y="49805"/>
                      <a:pt x="25239" y="49994"/>
                      <a:pt x="25428" y="50278"/>
                    </a:cubicBezTo>
                    <a:cubicBezTo>
                      <a:pt x="25900" y="50939"/>
                      <a:pt x="26278" y="51695"/>
                      <a:pt x="26751" y="52357"/>
                    </a:cubicBezTo>
                    <a:cubicBezTo>
                      <a:pt x="27224" y="53208"/>
                      <a:pt x="27696" y="54153"/>
                      <a:pt x="28452" y="54815"/>
                    </a:cubicBezTo>
                    <a:cubicBezTo>
                      <a:pt x="29398" y="55665"/>
                      <a:pt x="30438" y="56327"/>
                      <a:pt x="31572" y="56705"/>
                    </a:cubicBezTo>
                    <a:cubicBezTo>
                      <a:pt x="32044" y="56800"/>
                      <a:pt x="32044" y="56989"/>
                      <a:pt x="31761" y="57367"/>
                    </a:cubicBezTo>
                    <a:cubicBezTo>
                      <a:pt x="31572" y="57745"/>
                      <a:pt x="31288" y="58123"/>
                      <a:pt x="31099" y="58501"/>
                    </a:cubicBezTo>
                    <a:cubicBezTo>
                      <a:pt x="31005" y="58690"/>
                      <a:pt x="30816" y="58974"/>
                      <a:pt x="31099" y="59163"/>
                    </a:cubicBezTo>
                    <a:cubicBezTo>
                      <a:pt x="31134" y="59180"/>
                      <a:pt x="31169" y="59188"/>
                      <a:pt x="31203" y="59188"/>
                    </a:cubicBezTo>
                    <a:cubicBezTo>
                      <a:pt x="31358" y="59188"/>
                      <a:pt x="31512" y="59034"/>
                      <a:pt x="31666" y="58879"/>
                    </a:cubicBezTo>
                    <a:cubicBezTo>
                      <a:pt x="32139" y="58312"/>
                      <a:pt x="32517" y="57650"/>
                      <a:pt x="32801" y="56989"/>
                    </a:cubicBezTo>
                    <a:cubicBezTo>
                      <a:pt x="32942" y="56776"/>
                      <a:pt x="32978" y="56670"/>
                      <a:pt x="33106" y="56670"/>
                    </a:cubicBezTo>
                    <a:cubicBezTo>
                      <a:pt x="33149" y="56670"/>
                      <a:pt x="33202" y="56682"/>
                      <a:pt x="33273" y="56705"/>
                    </a:cubicBezTo>
                    <a:cubicBezTo>
                      <a:pt x="33935" y="56989"/>
                      <a:pt x="34502" y="57083"/>
                      <a:pt x="35069" y="57178"/>
                    </a:cubicBezTo>
                    <a:cubicBezTo>
                      <a:pt x="35069" y="56894"/>
                      <a:pt x="35069" y="56705"/>
                      <a:pt x="35069" y="56422"/>
                    </a:cubicBezTo>
                    <a:cubicBezTo>
                      <a:pt x="34691" y="56422"/>
                      <a:pt x="34313" y="56327"/>
                      <a:pt x="33935" y="56233"/>
                    </a:cubicBezTo>
                    <a:cubicBezTo>
                      <a:pt x="33840" y="56233"/>
                      <a:pt x="33840" y="56138"/>
                      <a:pt x="33746" y="56138"/>
                    </a:cubicBezTo>
                    <a:cubicBezTo>
                      <a:pt x="33813" y="56071"/>
                      <a:pt x="33880" y="56004"/>
                      <a:pt x="33946" y="56004"/>
                    </a:cubicBezTo>
                    <a:cubicBezTo>
                      <a:pt x="33974" y="56004"/>
                      <a:pt x="34002" y="56016"/>
                      <a:pt x="34029" y="56044"/>
                    </a:cubicBezTo>
                    <a:cubicBezTo>
                      <a:pt x="34408" y="56044"/>
                      <a:pt x="34691" y="55949"/>
                      <a:pt x="35069" y="55854"/>
                    </a:cubicBezTo>
                    <a:cubicBezTo>
                      <a:pt x="35069" y="55665"/>
                      <a:pt x="35069" y="55476"/>
                      <a:pt x="35164" y="55287"/>
                    </a:cubicBezTo>
                    <a:cubicBezTo>
                      <a:pt x="34880" y="55287"/>
                      <a:pt x="34597" y="55287"/>
                      <a:pt x="34313" y="55382"/>
                    </a:cubicBezTo>
                    <a:cubicBezTo>
                      <a:pt x="34597" y="55193"/>
                      <a:pt x="34880" y="55004"/>
                      <a:pt x="35164" y="54815"/>
                    </a:cubicBezTo>
                    <a:cubicBezTo>
                      <a:pt x="35164" y="54531"/>
                      <a:pt x="35164" y="54342"/>
                      <a:pt x="35164" y="54059"/>
                    </a:cubicBezTo>
                    <a:cubicBezTo>
                      <a:pt x="34786" y="54248"/>
                      <a:pt x="34313" y="54437"/>
                      <a:pt x="33935" y="54720"/>
                    </a:cubicBezTo>
                    <a:cubicBezTo>
                      <a:pt x="33935" y="54531"/>
                      <a:pt x="34029" y="54437"/>
                      <a:pt x="34029" y="54342"/>
                    </a:cubicBezTo>
                    <a:cubicBezTo>
                      <a:pt x="34597" y="52830"/>
                      <a:pt x="34975" y="51223"/>
                      <a:pt x="35258" y="49710"/>
                    </a:cubicBezTo>
                    <a:cubicBezTo>
                      <a:pt x="35353" y="44701"/>
                      <a:pt x="35353" y="39691"/>
                      <a:pt x="35258" y="34775"/>
                    </a:cubicBezTo>
                    <a:cubicBezTo>
                      <a:pt x="35258" y="34870"/>
                      <a:pt x="35258" y="35059"/>
                      <a:pt x="35164" y="35248"/>
                    </a:cubicBezTo>
                    <a:lnTo>
                      <a:pt x="35069" y="37422"/>
                    </a:lnTo>
                    <a:cubicBezTo>
                      <a:pt x="33557" y="31183"/>
                      <a:pt x="30816" y="25701"/>
                      <a:pt x="26278" y="21164"/>
                    </a:cubicBezTo>
                    <a:cubicBezTo>
                      <a:pt x="26562" y="20975"/>
                      <a:pt x="26940" y="21069"/>
                      <a:pt x="26846" y="20691"/>
                    </a:cubicBezTo>
                    <a:cubicBezTo>
                      <a:pt x="26751" y="20124"/>
                      <a:pt x="26940" y="19557"/>
                      <a:pt x="26940" y="18990"/>
                    </a:cubicBezTo>
                    <a:cubicBezTo>
                      <a:pt x="27129" y="17288"/>
                      <a:pt x="27507" y="15681"/>
                      <a:pt x="27318" y="14074"/>
                    </a:cubicBezTo>
                    <a:cubicBezTo>
                      <a:pt x="27035" y="11144"/>
                      <a:pt x="26373" y="8308"/>
                      <a:pt x="25144" y="5662"/>
                    </a:cubicBezTo>
                    <a:cubicBezTo>
                      <a:pt x="24388" y="4055"/>
                      <a:pt x="23443" y="2542"/>
                      <a:pt x="22025" y="1502"/>
                    </a:cubicBezTo>
                    <a:cubicBezTo>
                      <a:pt x="21729" y="1280"/>
                      <a:pt x="21375" y="942"/>
                      <a:pt x="21008" y="942"/>
                    </a:cubicBezTo>
                    <a:cubicBezTo>
                      <a:pt x="20906" y="942"/>
                      <a:pt x="20804" y="968"/>
                      <a:pt x="20701" y="1030"/>
                    </a:cubicBezTo>
                    <a:cubicBezTo>
                      <a:pt x="20134" y="1313"/>
                      <a:pt x="20323" y="1975"/>
                      <a:pt x="20418" y="2448"/>
                    </a:cubicBezTo>
                    <a:cubicBezTo>
                      <a:pt x="20607" y="3960"/>
                      <a:pt x="20796" y="5473"/>
                      <a:pt x="20890" y="6985"/>
                    </a:cubicBezTo>
                    <a:cubicBezTo>
                      <a:pt x="20985" y="8592"/>
                      <a:pt x="21080" y="10104"/>
                      <a:pt x="21741" y="11522"/>
                    </a:cubicBezTo>
                    <a:cubicBezTo>
                      <a:pt x="22308" y="12940"/>
                      <a:pt x="22686" y="14358"/>
                      <a:pt x="22781" y="15870"/>
                    </a:cubicBezTo>
                    <a:cubicBezTo>
                      <a:pt x="22781" y="16532"/>
                      <a:pt x="23065" y="17194"/>
                      <a:pt x="23348" y="17855"/>
                    </a:cubicBezTo>
                    <a:cubicBezTo>
                      <a:pt x="23632" y="18233"/>
                      <a:pt x="23821" y="18706"/>
                      <a:pt x="24010" y="19179"/>
                    </a:cubicBezTo>
                    <a:cubicBezTo>
                      <a:pt x="23348" y="18612"/>
                      <a:pt x="22497" y="18044"/>
                      <a:pt x="21741" y="17666"/>
                    </a:cubicBezTo>
                    <a:cubicBezTo>
                      <a:pt x="21174" y="17383"/>
                      <a:pt x="20985" y="17005"/>
                      <a:pt x="20890" y="16343"/>
                    </a:cubicBezTo>
                    <a:cubicBezTo>
                      <a:pt x="20890" y="15870"/>
                      <a:pt x="20796" y="15303"/>
                      <a:pt x="20607" y="14831"/>
                    </a:cubicBezTo>
                    <a:cubicBezTo>
                      <a:pt x="20323" y="14074"/>
                      <a:pt x="19756" y="13602"/>
                      <a:pt x="19378" y="13035"/>
                    </a:cubicBezTo>
                    <a:cubicBezTo>
                      <a:pt x="18149" y="11522"/>
                      <a:pt x="17677" y="9821"/>
                      <a:pt x="17299" y="7930"/>
                    </a:cubicBezTo>
                    <a:cubicBezTo>
                      <a:pt x="17109" y="6701"/>
                      <a:pt x="16637" y="5567"/>
                      <a:pt x="15692" y="4622"/>
                    </a:cubicBezTo>
                    <a:cubicBezTo>
                      <a:pt x="13801" y="2731"/>
                      <a:pt x="11627" y="1219"/>
                      <a:pt x="9264" y="179"/>
                    </a:cubicBezTo>
                    <a:cubicBezTo>
                      <a:pt x="9108" y="75"/>
                      <a:pt x="8924" y="0"/>
                      <a:pt x="8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26325" y="2812575"/>
                <a:ext cx="2400" cy="2400"/>
              </a:xfrm>
              <a:custGeom>
                <a:avLst/>
                <a:gdLst/>
                <a:ahLst/>
                <a:cxnLst/>
                <a:rect l="l" t="t" r="r" b="b"/>
                <a:pathLst>
                  <a:path w="96" h="96" extrusionOk="0">
                    <a:moveTo>
                      <a:pt x="1" y="1"/>
                    </a:moveTo>
                    <a:cubicBezTo>
                      <a:pt x="1" y="95"/>
                      <a:pt x="1" y="95"/>
                      <a:pt x="95" y="95"/>
                    </a:cubicBezTo>
                    <a:cubicBezTo>
                      <a:pt x="95" y="95"/>
                      <a:pt x="95"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14525" y="2791300"/>
                <a:ext cx="2375" cy="2400"/>
              </a:xfrm>
              <a:custGeom>
                <a:avLst/>
                <a:gdLst/>
                <a:ahLst/>
                <a:cxnLst/>
                <a:rect l="l" t="t" r="r" b="b"/>
                <a:pathLst>
                  <a:path w="95" h="96" extrusionOk="0">
                    <a:moveTo>
                      <a:pt x="0" y="1"/>
                    </a:moveTo>
                    <a:lnTo>
                      <a:pt x="0" y="95"/>
                    </a:lnTo>
                    <a:lnTo>
                      <a:pt x="95" y="9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13775" y="3334825"/>
                <a:ext cx="2375" cy="1800"/>
              </a:xfrm>
              <a:custGeom>
                <a:avLst/>
                <a:gdLst/>
                <a:ahLst/>
                <a:cxnLst/>
                <a:rect l="l" t="t" r="r" b="b"/>
                <a:pathLst>
                  <a:path w="95" h="72" extrusionOk="0">
                    <a:moveTo>
                      <a:pt x="0" y="1"/>
                    </a:moveTo>
                    <a:cubicBezTo>
                      <a:pt x="0" y="48"/>
                      <a:pt x="24" y="72"/>
                      <a:pt x="47" y="72"/>
                    </a:cubicBezTo>
                    <a:cubicBezTo>
                      <a:pt x="71" y="72"/>
                      <a:pt x="95" y="48"/>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48475" y="3529425"/>
                <a:ext cx="101625" cy="93075"/>
              </a:xfrm>
              <a:custGeom>
                <a:avLst/>
                <a:gdLst/>
                <a:ahLst/>
                <a:cxnLst/>
                <a:rect l="l" t="t" r="r" b="b"/>
                <a:pathLst>
                  <a:path w="4065" h="3723" extrusionOk="0">
                    <a:moveTo>
                      <a:pt x="2052" y="937"/>
                    </a:moveTo>
                    <a:cubicBezTo>
                      <a:pt x="2354" y="937"/>
                      <a:pt x="2664" y="1062"/>
                      <a:pt x="2836" y="1291"/>
                    </a:cubicBezTo>
                    <a:cubicBezTo>
                      <a:pt x="3120" y="1764"/>
                      <a:pt x="2930" y="2331"/>
                      <a:pt x="2458" y="2709"/>
                    </a:cubicBezTo>
                    <a:cubicBezTo>
                      <a:pt x="2271" y="2821"/>
                      <a:pt x="2085" y="2874"/>
                      <a:pt x="1910" y="2874"/>
                    </a:cubicBezTo>
                    <a:cubicBezTo>
                      <a:pt x="1642" y="2874"/>
                      <a:pt x="1401" y="2749"/>
                      <a:pt x="1229" y="2520"/>
                    </a:cubicBezTo>
                    <a:cubicBezTo>
                      <a:pt x="1040" y="2142"/>
                      <a:pt x="1134" y="1386"/>
                      <a:pt x="1513" y="1102"/>
                    </a:cubicBezTo>
                    <a:cubicBezTo>
                      <a:pt x="1662" y="990"/>
                      <a:pt x="1855" y="937"/>
                      <a:pt x="2052" y="937"/>
                    </a:cubicBezTo>
                    <a:close/>
                    <a:moveTo>
                      <a:pt x="2152" y="0"/>
                    </a:moveTo>
                    <a:cubicBezTo>
                      <a:pt x="1829" y="0"/>
                      <a:pt x="1482" y="103"/>
                      <a:pt x="1134" y="346"/>
                    </a:cubicBezTo>
                    <a:cubicBezTo>
                      <a:pt x="189" y="913"/>
                      <a:pt x="0" y="2142"/>
                      <a:pt x="662" y="2993"/>
                    </a:cubicBezTo>
                    <a:cubicBezTo>
                      <a:pt x="961" y="3471"/>
                      <a:pt x="1488" y="3723"/>
                      <a:pt x="2026" y="3723"/>
                    </a:cubicBezTo>
                    <a:cubicBezTo>
                      <a:pt x="2338" y="3723"/>
                      <a:pt x="2653" y="3638"/>
                      <a:pt x="2930" y="3465"/>
                    </a:cubicBezTo>
                    <a:cubicBezTo>
                      <a:pt x="3687" y="2993"/>
                      <a:pt x="4065" y="1480"/>
                      <a:pt x="3498" y="724"/>
                    </a:cubicBezTo>
                    <a:cubicBezTo>
                      <a:pt x="3199" y="305"/>
                      <a:pt x="2710" y="0"/>
                      <a:pt x="2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2125" y="3126500"/>
                <a:ext cx="61475" cy="49675"/>
              </a:xfrm>
              <a:custGeom>
                <a:avLst/>
                <a:gdLst/>
                <a:ahLst/>
                <a:cxnLst/>
                <a:rect l="l" t="t" r="r" b="b"/>
                <a:pathLst>
                  <a:path w="2459" h="1987" extrusionOk="0">
                    <a:moveTo>
                      <a:pt x="335" y="1"/>
                    </a:moveTo>
                    <a:cubicBezTo>
                      <a:pt x="255" y="1"/>
                      <a:pt x="175" y="30"/>
                      <a:pt x="95" y="110"/>
                    </a:cubicBezTo>
                    <a:cubicBezTo>
                      <a:pt x="1" y="299"/>
                      <a:pt x="95" y="583"/>
                      <a:pt x="284" y="677"/>
                    </a:cubicBezTo>
                    <a:cubicBezTo>
                      <a:pt x="757" y="1055"/>
                      <a:pt x="1135" y="1433"/>
                      <a:pt x="1513" y="1811"/>
                    </a:cubicBezTo>
                    <a:cubicBezTo>
                      <a:pt x="1643" y="1877"/>
                      <a:pt x="1774" y="1987"/>
                      <a:pt x="1935" y="1987"/>
                    </a:cubicBezTo>
                    <a:cubicBezTo>
                      <a:pt x="2008" y="1987"/>
                      <a:pt x="2087" y="1965"/>
                      <a:pt x="2175" y="1906"/>
                    </a:cubicBezTo>
                    <a:cubicBezTo>
                      <a:pt x="2458" y="1717"/>
                      <a:pt x="2364" y="1622"/>
                      <a:pt x="2175" y="1433"/>
                    </a:cubicBezTo>
                    <a:cubicBezTo>
                      <a:pt x="1797" y="772"/>
                      <a:pt x="1229" y="488"/>
                      <a:pt x="662" y="110"/>
                    </a:cubicBezTo>
                    <a:cubicBezTo>
                      <a:pt x="553" y="55"/>
                      <a:pt x="444"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75412" y="3974946"/>
              <a:ext cx="2049317" cy="1463572"/>
              <a:chOff x="2523250" y="3135400"/>
              <a:chExt cx="1134350" cy="810125"/>
            </a:xfrm>
          </p:grpSpPr>
          <p:sp>
            <p:nvSpPr>
              <p:cNvPr id="27" name="Google Shape;27;p2"/>
              <p:cNvSpPr/>
              <p:nvPr/>
            </p:nvSpPr>
            <p:spPr>
              <a:xfrm>
                <a:off x="2962800" y="3644400"/>
                <a:ext cx="198525" cy="59100"/>
              </a:xfrm>
              <a:custGeom>
                <a:avLst/>
                <a:gdLst/>
                <a:ahLst/>
                <a:cxnLst/>
                <a:rect l="l" t="t" r="r" b="b"/>
                <a:pathLst>
                  <a:path w="7941" h="2364" extrusionOk="0">
                    <a:moveTo>
                      <a:pt x="946" y="0"/>
                    </a:moveTo>
                    <a:cubicBezTo>
                      <a:pt x="473" y="0"/>
                      <a:pt x="1" y="568"/>
                      <a:pt x="1" y="946"/>
                    </a:cubicBezTo>
                    <a:cubicBezTo>
                      <a:pt x="1" y="1418"/>
                      <a:pt x="379" y="1891"/>
                      <a:pt x="851" y="1985"/>
                    </a:cubicBezTo>
                    <a:cubicBezTo>
                      <a:pt x="1419" y="2080"/>
                      <a:pt x="2080" y="2175"/>
                      <a:pt x="2647" y="2175"/>
                    </a:cubicBezTo>
                    <a:cubicBezTo>
                      <a:pt x="4065" y="2175"/>
                      <a:pt x="5389" y="2175"/>
                      <a:pt x="6807" y="2364"/>
                    </a:cubicBezTo>
                    <a:cubicBezTo>
                      <a:pt x="7563" y="2364"/>
                      <a:pt x="7846" y="1985"/>
                      <a:pt x="7846" y="1513"/>
                    </a:cubicBezTo>
                    <a:cubicBezTo>
                      <a:pt x="7941" y="1135"/>
                      <a:pt x="7563" y="757"/>
                      <a:pt x="7090" y="662"/>
                    </a:cubicBezTo>
                    <a:cubicBezTo>
                      <a:pt x="5861" y="473"/>
                      <a:pt x="4538" y="568"/>
                      <a:pt x="3309" y="473"/>
                    </a:cubicBezTo>
                    <a:cubicBezTo>
                      <a:pt x="2647" y="379"/>
                      <a:pt x="1986" y="568"/>
                      <a:pt x="1324" y="95"/>
                    </a:cubicBezTo>
                    <a:cubicBezTo>
                      <a:pt x="1230" y="0"/>
                      <a:pt x="1040"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703575" y="3861450"/>
                <a:ext cx="171825" cy="64175"/>
              </a:xfrm>
              <a:custGeom>
                <a:avLst/>
                <a:gdLst/>
                <a:ahLst/>
                <a:cxnLst/>
                <a:rect l="l" t="t" r="r" b="b"/>
                <a:pathLst>
                  <a:path w="6873" h="2567" extrusionOk="0">
                    <a:moveTo>
                      <a:pt x="1121" y="1"/>
                    </a:moveTo>
                    <a:cubicBezTo>
                      <a:pt x="587" y="1"/>
                      <a:pt x="0" y="383"/>
                      <a:pt x="255" y="1149"/>
                    </a:cubicBezTo>
                    <a:cubicBezTo>
                      <a:pt x="445" y="1622"/>
                      <a:pt x="823" y="1716"/>
                      <a:pt x="1295" y="1811"/>
                    </a:cubicBezTo>
                    <a:cubicBezTo>
                      <a:pt x="2051" y="1905"/>
                      <a:pt x="2808" y="2094"/>
                      <a:pt x="3564" y="2189"/>
                    </a:cubicBezTo>
                    <a:cubicBezTo>
                      <a:pt x="4320" y="2283"/>
                      <a:pt x="5076" y="2378"/>
                      <a:pt x="5832" y="2567"/>
                    </a:cubicBezTo>
                    <a:cubicBezTo>
                      <a:pt x="5832" y="2472"/>
                      <a:pt x="5832" y="2472"/>
                      <a:pt x="5832" y="2472"/>
                    </a:cubicBezTo>
                    <a:lnTo>
                      <a:pt x="6022" y="2472"/>
                    </a:lnTo>
                    <a:cubicBezTo>
                      <a:pt x="6494" y="2472"/>
                      <a:pt x="6778" y="2189"/>
                      <a:pt x="6872" y="1716"/>
                    </a:cubicBezTo>
                    <a:cubicBezTo>
                      <a:pt x="6872" y="1338"/>
                      <a:pt x="6683" y="1055"/>
                      <a:pt x="6305" y="865"/>
                    </a:cubicBezTo>
                    <a:cubicBezTo>
                      <a:pt x="6116" y="771"/>
                      <a:pt x="5832" y="771"/>
                      <a:pt x="5549" y="771"/>
                    </a:cubicBezTo>
                    <a:cubicBezTo>
                      <a:pt x="4131" y="582"/>
                      <a:pt x="2713" y="298"/>
                      <a:pt x="1295" y="15"/>
                    </a:cubicBezTo>
                    <a:cubicBezTo>
                      <a:pt x="1239" y="5"/>
                      <a:pt x="1180" y="1"/>
                      <a:pt x="1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28850" y="3440725"/>
                <a:ext cx="139450" cy="57175"/>
              </a:xfrm>
              <a:custGeom>
                <a:avLst/>
                <a:gdLst/>
                <a:ahLst/>
                <a:cxnLst/>
                <a:rect l="l" t="t" r="r" b="b"/>
                <a:pathLst>
                  <a:path w="5578" h="2287" extrusionOk="0">
                    <a:moveTo>
                      <a:pt x="1051" y="0"/>
                    </a:moveTo>
                    <a:cubicBezTo>
                      <a:pt x="662" y="0"/>
                      <a:pt x="354" y="268"/>
                      <a:pt x="190" y="680"/>
                    </a:cubicBezTo>
                    <a:cubicBezTo>
                      <a:pt x="1" y="1058"/>
                      <a:pt x="379" y="1625"/>
                      <a:pt x="851" y="1720"/>
                    </a:cubicBezTo>
                    <a:cubicBezTo>
                      <a:pt x="1419" y="1814"/>
                      <a:pt x="1986" y="1909"/>
                      <a:pt x="2553" y="2003"/>
                    </a:cubicBezTo>
                    <a:cubicBezTo>
                      <a:pt x="3215" y="2098"/>
                      <a:pt x="3876" y="2192"/>
                      <a:pt x="4443" y="2287"/>
                    </a:cubicBezTo>
                    <a:cubicBezTo>
                      <a:pt x="4916" y="2287"/>
                      <a:pt x="5578" y="1909"/>
                      <a:pt x="5483" y="1342"/>
                    </a:cubicBezTo>
                    <a:cubicBezTo>
                      <a:pt x="5578" y="869"/>
                      <a:pt x="5200" y="585"/>
                      <a:pt x="4632" y="491"/>
                    </a:cubicBezTo>
                    <a:cubicBezTo>
                      <a:pt x="3498" y="396"/>
                      <a:pt x="2364" y="207"/>
                      <a:pt x="1230" y="18"/>
                    </a:cubicBezTo>
                    <a:cubicBezTo>
                      <a:pt x="1168" y="6"/>
                      <a:pt x="1109" y="0"/>
                      <a:pt x="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09950" y="3571725"/>
                <a:ext cx="134725" cy="44350"/>
              </a:xfrm>
              <a:custGeom>
                <a:avLst/>
                <a:gdLst/>
                <a:ahLst/>
                <a:cxnLst/>
                <a:rect l="l" t="t" r="r" b="b"/>
                <a:pathLst>
                  <a:path w="5389" h="1774" extrusionOk="0">
                    <a:moveTo>
                      <a:pt x="2127" y="1"/>
                    </a:moveTo>
                    <a:cubicBezTo>
                      <a:pt x="1678" y="1"/>
                      <a:pt x="1229" y="24"/>
                      <a:pt x="757" y="72"/>
                    </a:cubicBezTo>
                    <a:cubicBezTo>
                      <a:pt x="190" y="166"/>
                      <a:pt x="0" y="544"/>
                      <a:pt x="95" y="922"/>
                    </a:cubicBezTo>
                    <a:cubicBezTo>
                      <a:pt x="95" y="1395"/>
                      <a:pt x="473" y="1773"/>
                      <a:pt x="851" y="1773"/>
                    </a:cubicBezTo>
                    <a:lnTo>
                      <a:pt x="4443" y="1773"/>
                    </a:lnTo>
                    <a:cubicBezTo>
                      <a:pt x="4916" y="1773"/>
                      <a:pt x="5294" y="1395"/>
                      <a:pt x="5294" y="1017"/>
                    </a:cubicBezTo>
                    <a:cubicBezTo>
                      <a:pt x="5388" y="544"/>
                      <a:pt x="5199" y="261"/>
                      <a:pt x="4632" y="72"/>
                    </a:cubicBezTo>
                    <a:cubicBezTo>
                      <a:pt x="4506" y="40"/>
                      <a:pt x="4380" y="30"/>
                      <a:pt x="4254" y="30"/>
                    </a:cubicBezTo>
                    <a:cubicBezTo>
                      <a:pt x="4002" y="30"/>
                      <a:pt x="3750" y="72"/>
                      <a:pt x="3498" y="72"/>
                    </a:cubicBezTo>
                    <a:cubicBezTo>
                      <a:pt x="3025" y="24"/>
                      <a:pt x="2576"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07575" y="3675125"/>
                <a:ext cx="122925" cy="49650"/>
              </a:xfrm>
              <a:custGeom>
                <a:avLst/>
                <a:gdLst/>
                <a:ahLst/>
                <a:cxnLst/>
                <a:rect l="l" t="t" r="r" b="b"/>
                <a:pathLst>
                  <a:path w="4917" h="1986" extrusionOk="0">
                    <a:moveTo>
                      <a:pt x="1230" y="0"/>
                    </a:moveTo>
                    <a:cubicBezTo>
                      <a:pt x="852" y="0"/>
                      <a:pt x="474" y="189"/>
                      <a:pt x="285" y="473"/>
                    </a:cubicBezTo>
                    <a:cubicBezTo>
                      <a:pt x="1" y="946"/>
                      <a:pt x="285" y="1607"/>
                      <a:pt x="946" y="1702"/>
                    </a:cubicBezTo>
                    <a:cubicBezTo>
                      <a:pt x="1797" y="1891"/>
                      <a:pt x="2553" y="1891"/>
                      <a:pt x="3404" y="1985"/>
                    </a:cubicBezTo>
                    <a:cubicBezTo>
                      <a:pt x="3687" y="1985"/>
                      <a:pt x="3971" y="1891"/>
                      <a:pt x="4255" y="1891"/>
                    </a:cubicBezTo>
                    <a:cubicBezTo>
                      <a:pt x="4538" y="1796"/>
                      <a:pt x="4916" y="1418"/>
                      <a:pt x="4916" y="1135"/>
                    </a:cubicBezTo>
                    <a:cubicBezTo>
                      <a:pt x="4916" y="662"/>
                      <a:pt x="4822" y="473"/>
                      <a:pt x="4349" y="284"/>
                    </a:cubicBezTo>
                    <a:cubicBezTo>
                      <a:pt x="4255" y="221"/>
                      <a:pt x="4171" y="200"/>
                      <a:pt x="4094" y="200"/>
                    </a:cubicBezTo>
                    <a:cubicBezTo>
                      <a:pt x="3940" y="200"/>
                      <a:pt x="3813" y="284"/>
                      <a:pt x="3687" y="284"/>
                    </a:cubicBezTo>
                    <a:cubicBezTo>
                      <a:pt x="2837" y="189"/>
                      <a:pt x="1986" y="189"/>
                      <a:pt x="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88800" y="3897250"/>
                <a:ext cx="115825" cy="48275"/>
              </a:xfrm>
              <a:custGeom>
                <a:avLst/>
                <a:gdLst/>
                <a:ahLst/>
                <a:cxnLst/>
                <a:rect l="l" t="t" r="r" b="b"/>
                <a:pathLst>
                  <a:path w="4633" h="1931" extrusionOk="0">
                    <a:moveTo>
                      <a:pt x="757" y="1"/>
                    </a:moveTo>
                    <a:cubicBezTo>
                      <a:pt x="379" y="95"/>
                      <a:pt x="95" y="379"/>
                      <a:pt x="95" y="662"/>
                    </a:cubicBezTo>
                    <a:cubicBezTo>
                      <a:pt x="0" y="1229"/>
                      <a:pt x="190" y="1608"/>
                      <a:pt x="662" y="1797"/>
                    </a:cubicBezTo>
                    <a:cubicBezTo>
                      <a:pt x="929" y="1863"/>
                      <a:pt x="1244" y="1930"/>
                      <a:pt x="1539" y="1930"/>
                    </a:cubicBezTo>
                    <a:cubicBezTo>
                      <a:pt x="1661" y="1930"/>
                      <a:pt x="1780" y="1919"/>
                      <a:pt x="1891" y="1891"/>
                    </a:cubicBezTo>
                    <a:cubicBezTo>
                      <a:pt x="2023" y="1910"/>
                      <a:pt x="2156" y="1918"/>
                      <a:pt x="2288" y="1918"/>
                    </a:cubicBezTo>
                    <a:cubicBezTo>
                      <a:pt x="2817" y="1918"/>
                      <a:pt x="3347" y="1797"/>
                      <a:pt x="3876" y="1797"/>
                    </a:cubicBezTo>
                    <a:cubicBezTo>
                      <a:pt x="4254" y="1797"/>
                      <a:pt x="4538" y="1419"/>
                      <a:pt x="4538" y="1135"/>
                    </a:cubicBezTo>
                    <a:cubicBezTo>
                      <a:pt x="4632" y="473"/>
                      <a:pt x="4254" y="190"/>
                      <a:pt x="3687" y="190"/>
                    </a:cubicBezTo>
                    <a:cubicBezTo>
                      <a:pt x="3309" y="142"/>
                      <a:pt x="2954" y="119"/>
                      <a:pt x="2600" y="119"/>
                    </a:cubicBezTo>
                    <a:cubicBezTo>
                      <a:pt x="2245" y="119"/>
                      <a:pt x="1891" y="142"/>
                      <a:pt x="1513" y="190"/>
                    </a:cubicBezTo>
                    <a:cubicBezTo>
                      <a:pt x="1229" y="190"/>
                      <a:pt x="1040" y="1"/>
                      <a:pt x="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523250" y="3686550"/>
                <a:ext cx="108750" cy="45675"/>
              </a:xfrm>
              <a:custGeom>
                <a:avLst/>
                <a:gdLst/>
                <a:ahLst/>
                <a:cxnLst/>
                <a:rect l="l" t="t" r="r" b="b"/>
                <a:pathLst>
                  <a:path w="4350" h="1827" extrusionOk="0">
                    <a:moveTo>
                      <a:pt x="2802" y="1"/>
                    </a:moveTo>
                    <a:cubicBezTo>
                      <a:pt x="2580" y="1"/>
                      <a:pt x="2345" y="16"/>
                      <a:pt x="2081" y="16"/>
                    </a:cubicBezTo>
                    <a:lnTo>
                      <a:pt x="1135" y="16"/>
                    </a:lnTo>
                    <a:cubicBezTo>
                      <a:pt x="474" y="16"/>
                      <a:pt x="1" y="489"/>
                      <a:pt x="285" y="1150"/>
                    </a:cubicBezTo>
                    <a:cubicBezTo>
                      <a:pt x="474" y="1528"/>
                      <a:pt x="757" y="1717"/>
                      <a:pt x="1135" y="1717"/>
                    </a:cubicBezTo>
                    <a:cubicBezTo>
                      <a:pt x="1513" y="1765"/>
                      <a:pt x="1891" y="1765"/>
                      <a:pt x="2258" y="1765"/>
                    </a:cubicBezTo>
                    <a:cubicBezTo>
                      <a:pt x="2624" y="1765"/>
                      <a:pt x="2979" y="1765"/>
                      <a:pt x="3309" y="1812"/>
                    </a:cubicBezTo>
                    <a:cubicBezTo>
                      <a:pt x="3359" y="1822"/>
                      <a:pt x="3407" y="1827"/>
                      <a:pt x="3453" y="1827"/>
                    </a:cubicBezTo>
                    <a:cubicBezTo>
                      <a:pt x="3841" y="1827"/>
                      <a:pt x="4086" y="1488"/>
                      <a:pt x="4255" y="1150"/>
                    </a:cubicBezTo>
                    <a:cubicBezTo>
                      <a:pt x="4349" y="678"/>
                      <a:pt x="4160" y="394"/>
                      <a:pt x="3782" y="205"/>
                    </a:cubicBezTo>
                    <a:cubicBezTo>
                      <a:pt x="3442" y="35"/>
                      <a:pt x="3135" y="1"/>
                      <a:pt x="2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60550" y="3814550"/>
                <a:ext cx="87475" cy="45275"/>
              </a:xfrm>
              <a:custGeom>
                <a:avLst/>
                <a:gdLst/>
                <a:ahLst/>
                <a:cxnLst/>
                <a:rect l="l" t="t" r="r" b="b"/>
                <a:pathLst>
                  <a:path w="3499" h="1811" extrusionOk="0">
                    <a:moveTo>
                      <a:pt x="1324" y="0"/>
                    </a:moveTo>
                    <a:cubicBezTo>
                      <a:pt x="1260" y="22"/>
                      <a:pt x="1196" y="29"/>
                      <a:pt x="1132" y="29"/>
                    </a:cubicBezTo>
                    <a:cubicBezTo>
                      <a:pt x="1017" y="29"/>
                      <a:pt x="902" y="7"/>
                      <a:pt x="788" y="7"/>
                    </a:cubicBezTo>
                    <a:cubicBezTo>
                      <a:pt x="683" y="7"/>
                      <a:pt x="578" y="25"/>
                      <a:pt x="473" y="95"/>
                    </a:cubicBezTo>
                    <a:cubicBezTo>
                      <a:pt x="95" y="284"/>
                      <a:pt x="1" y="567"/>
                      <a:pt x="1" y="946"/>
                    </a:cubicBezTo>
                    <a:cubicBezTo>
                      <a:pt x="95" y="1324"/>
                      <a:pt x="379" y="1607"/>
                      <a:pt x="757" y="1702"/>
                    </a:cubicBezTo>
                    <a:cubicBezTo>
                      <a:pt x="1041" y="1749"/>
                      <a:pt x="1348" y="1749"/>
                      <a:pt x="1655" y="1749"/>
                    </a:cubicBezTo>
                    <a:cubicBezTo>
                      <a:pt x="1962" y="1749"/>
                      <a:pt x="2269" y="1749"/>
                      <a:pt x="2553" y="1796"/>
                    </a:cubicBezTo>
                    <a:cubicBezTo>
                      <a:pt x="2593" y="1806"/>
                      <a:pt x="2632" y="1811"/>
                      <a:pt x="2671" y="1811"/>
                    </a:cubicBezTo>
                    <a:cubicBezTo>
                      <a:pt x="3007" y="1811"/>
                      <a:pt x="3319" y="1463"/>
                      <a:pt x="3404" y="1040"/>
                    </a:cubicBezTo>
                    <a:cubicBezTo>
                      <a:pt x="3498" y="662"/>
                      <a:pt x="3309" y="284"/>
                      <a:pt x="2837" y="189"/>
                    </a:cubicBezTo>
                    <a:cubicBezTo>
                      <a:pt x="2364" y="0"/>
                      <a:pt x="1797"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047875" y="3514425"/>
                <a:ext cx="80375" cy="47650"/>
              </a:xfrm>
              <a:custGeom>
                <a:avLst/>
                <a:gdLst/>
                <a:ahLst/>
                <a:cxnLst/>
                <a:rect l="l" t="t" r="r" b="b"/>
                <a:pathLst>
                  <a:path w="3215" h="1906" extrusionOk="0">
                    <a:moveTo>
                      <a:pt x="946" y="1"/>
                    </a:moveTo>
                    <a:cubicBezTo>
                      <a:pt x="473" y="1"/>
                      <a:pt x="1" y="379"/>
                      <a:pt x="1" y="851"/>
                    </a:cubicBezTo>
                    <a:cubicBezTo>
                      <a:pt x="1" y="1324"/>
                      <a:pt x="190" y="1607"/>
                      <a:pt x="662" y="1702"/>
                    </a:cubicBezTo>
                    <a:cubicBezTo>
                      <a:pt x="1135" y="1891"/>
                      <a:pt x="1608" y="1797"/>
                      <a:pt x="2080" y="1891"/>
                    </a:cubicBezTo>
                    <a:cubicBezTo>
                      <a:pt x="2140" y="1901"/>
                      <a:pt x="2198" y="1906"/>
                      <a:pt x="2253" y="1906"/>
                    </a:cubicBezTo>
                    <a:cubicBezTo>
                      <a:pt x="2724" y="1906"/>
                      <a:pt x="3035" y="1568"/>
                      <a:pt x="3120" y="1229"/>
                    </a:cubicBezTo>
                    <a:cubicBezTo>
                      <a:pt x="3214" y="757"/>
                      <a:pt x="2931" y="379"/>
                      <a:pt x="2458" y="284"/>
                    </a:cubicBezTo>
                    <a:cubicBezTo>
                      <a:pt x="1891" y="190"/>
                      <a:pt x="1418" y="95"/>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292800" y="3674700"/>
                <a:ext cx="135575" cy="50075"/>
              </a:xfrm>
              <a:custGeom>
                <a:avLst/>
                <a:gdLst/>
                <a:ahLst/>
                <a:cxnLst/>
                <a:rect l="l" t="t" r="r" b="b"/>
                <a:pathLst>
                  <a:path w="5423" h="2003" extrusionOk="0">
                    <a:moveTo>
                      <a:pt x="1182" y="1"/>
                    </a:moveTo>
                    <a:cubicBezTo>
                      <a:pt x="278" y="1"/>
                      <a:pt x="1" y="1357"/>
                      <a:pt x="979" y="1624"/>
                    </a:cubicBezTo>
                    <a:cubicBezTo>
                      <a:pt x="2019" y="1813"/>
                      <a:pt x="3154" y="2002"/>
                      <a:pt x="4288" y="2002"/>
                    </a:cubicBezTo>
                    <a:cubicBezTo>
                      <a:pt x="5422" y="2002"/>
                      <a:pt x="5422" y="395"/>
                      <a:pt x="4288" y="395"/>
                    </a:cubicBezTo>
                    <a:cubicBezTo>
                      <a:pt x="3343" y="301"/>
                      <a:pt x="2397" y="206"/>
                      <a:pt x="1358" y="17"/>
                    </a:cubicBezTo>
                    <a:cubicBezTo>
                      <a:pt x="1297" y="6"/>
                      <a:pt x="1238"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91300" y="3540325"/>
                <a:ext cx="236300" cy="61650"/>
              </a:xfrm>
              <a:custGeom>
                <a:avLst/>
                <a:gdLst/>
                <a:ahLst/>
                <a:cxnLst/>
                <a:rect l="l" t="t" r="r" b="b"/>
                <a:pathLst>
                  <a:path w="9452" h="2466" extrusionOk="0">
                    <a:moveTo>
                      <a:pt x="958" y="1"/>
                    </a:moveTo>
                    <a:cubicBezTo>
                      <a:pt x="0" y="1"/>
                      <a:pt x="28" y="1614"/>
                      <a:pt x="1039" y="1706"/>
                    </a:cubicBezTo>
                    <a:cubicBezTo>
                      <a:pt x="3497" y="1895"/>
                      <a:pt x="5955" y="2178"/>
                      <a:pt x="8412" y="2462"/>
                    </a:cubicBezTo>
                    <a:cubicBezTo>
                      <a:pt x="8441" y="2465"/>
                      <a:pt x="8468" y="2466"/>
                      <a:pt x="8494" y="2466"/>
                    </a:cubicBezTo>
                    <a:cubicBezTo>
                      <a:pt x="9451" y="2466"/>
                      <a:pt x="9424" y="852"/>
                      <a:pt x="8412" y="761"/>
                    </a:cubicBezTo>
                    <a:cubicBezTo>
                      <a:pt x="5955" y="477"/>
                      <a:pt x="3497" y="288"/>
                      <a:pt x="1039" y="4"/>
                    </a:cubicBezTo>
                    <a:cubicBezTo>
                      <a:pt x="1011" y="2"/>
                      <a:pt x="984"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06950" y="3405725"/>
                <a:ext cx="302500" cy="56825"/>
              </a:xfrm>
              <a:custGeom>
                <a:avLst/>
                <a:gdLst/>
                <a:ahLst/>
                <a:cxnLst/>
                <a:rect l="l" t="t" r="r" b="b"/>
                <a:pathLst>
                  <a:path w="12100" h="2273" extrusionOk="0">
                    <a:moveTo>
                      <a:pt x="1041" y="0"/>
                    </a:moveTo>
                    <a:cubicBezTo>
                      <a:pt x="1" y="0"/>
                      <a:pt x="1" y="1607"/>
                      <a:pt x="1041" y="1702"/>
                    </a:cubicBezTo>
                    <a:cubicBezTo>
                      <a:pt x="4349" y="1891"/>
                      <a:pt x="7657" y="2080"/>
                      <a:pt x="11060" y="2269"/>
                    </a:cubicBezTo>
                    <a:cubicBezTo>
                      <a:pt x="11088" y="2272"/>
                      <a:pt x="11116" y="2273"/>
                      <a:pt x="11142" y="2273"/>
                    </a:cubicBezTo>
                    <a:cubicBezTo>
                      <a:pt x="12099" y="2273"/>
                      <a:pt x="12072" y="660"/>
                      <a:pt x="11060" y="568"/>
                    </a:cubicBezTo>
                    <a:cubicBezTo>
                      <a:pt x="7657" y="378"/>
                      <a:pt x="4349" y="189"/>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011500" y="3294275"/>
                <a:ext cx="189975" cy="52500"/>
              </a:xfrm>
              <a:custGeom>
                <a:avLst/>
                <a:gdLst/>
                <a:ahLst/>
                <a:cxnLst/>
                <a:rect l="l" t="t" r="r" b="b"/>
                <a:pathLst>
                  <a:path w="7599" h="2100" extrusionOk="0">
                    <a:moveTo>
                      <a:pt x="1288" y="0"/>
                    </a:moveTo>
                    <a:cubicBezTo>
                      <a:pt x="368" y="0"/>
                      <a:pt x="1" y="1439"/>
                      <a:pt x="983" y="1528"/>
                    </a:cubicBezTo>
                    <a:cubicBezTo>
                      <a:pt x="2779" y="1812"/>
                      <a:pt x="4669" y="2001"/>
                      <a:pt x="6560" y="2095"/>
                    </a:cubicBezTo>
                    <a:cubicBezTo>
                      <a:pt x="6588" y="2098"/>
                      <a:pt x="6615" y="2099"/>
                      <a:pt x="6642" y="2099"/>
                    </a:cubicBezTo>
                    <a:cubicBezTo>
                      <a:pt x="7599" y="2099"/>
                      <a:pt x="7572" y="488"/>
                      <a:pt x="6560" y="488"/>
                    </a:cubicBezTo>
                    <a:cubicBezTo>
                      <a:pt x="4859" y="394"/>
                      <a:pt x="3157" y="205"/>
                      <a:pt x="1456" y="16"/>
                    </a:cubicBezTo>
                    <a:cubicBezTo>
                      <a:pt x="1398" y="5"/>
                      <a:pt x="1342"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11575" y="3323825"/>
                <a:ext cx="155825" cy="46575"/>
              </a:xfrm>
              <a:custGeom>
                <a:avLst/>
                <a:gdLst/>
                <a:ahLst/>
                <a:cxnLst/>
                <a:rect l="l" t="t" r="r" b="b"/>
                <a:pathLst>
                  <a:path w="6233" h="1863" extrusionOk="0">
                    <a:moveTo>
                      <a:pt x="2760" y="0"/>
                    </a:moveTo>
                    <a:cubicBezTo>
                      <a:pt x="2198" y="0"/>
                      <a:pt x="1627" y="23"/>
                      <a:pt x="1040" y="63"/>
                    </a:cubicBezTo>
                    <a:cubicBezTo>
                      <a:pt x="28" y="63"/>
                      <a:pt x="1" y="1673"/>
                      <a:pt x="958" y="1673"/>
                    </a:cubicBezTo>
                    <a:cubicBezTo>
                      <a:pt x="984" y="1673"/>
                      <a:pt x="1012" y="1672"/>
                      <a:pt x="1040" y="1669"/>
                    </a:cubicBezTo>
                    <a:cubicBezTo>
                      <a:pt x="1420" y="1644"/>
                      <a:pt x="1793" y="1632"/>
                      <a:pt x="2161" y="1632"/>
                    </a:cubicBezTo>
                    <a:cubicBezTo>
                      <a:pt x="3167" y="1632"/>
                      <a:pt x="4136" y="1720"/>
                      <a:pt x="5104" y="1859"/>
                    </a:cubicBezTo>
                    <a:cubicBezTo>
                      <a:pt x="5137" y="1861"/>
                      <a:pt x="5168" y="1863"/>
                      <a:pt x="5198" y="1863"/>
                    </a:cubicBezTo>
                    <a:cubicBezTo>
                      <a:pt x="6233" y="1863"/>
                      <a:pt x="6115" y="341"/>
                      <a:pt x="5104" y="157"/>
                    </a:cubicBezTo>
                    <a:cubicBezTo>
                      <a:pt x="4329" y="46"/>
                      <a:pt x="3554" y="0"/>
                      <a:pt x="2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77100" y="3301150"/>
                <a:ext cx="78000" cy="46100"/>
              </a:xfrm>
              <a:custGeom>
                <a:avLst/>
                <a:gdLst/>
                <a:ahLst/>
                <a:cxnLst/>
                <a:rect l="l" t="t" r="r" b="b"/>
                <a:pathLst>
                  <a:path w="3120" h="1844" extrusionOk="0">
                    <a:moveTo>
                      <a:pt x="900" y="1"/>
                    </a:moveTo>
                    <a:cubicBezTo>
                      <a:pt x="515" y="1"/>
                      <a:pt x="174" y="198"/>
                      <a:pt x="95" y="591"/>
                    </a:cubicBezTo>
                    <a:cubicBezTo>
                      <a:pt x="1" y="970"/>
                      <a:pt x="190" y="1537"/>
                      <a:pt x="662" y="1631"/>
                    </a:cubicBezTo>
                    <a:cubicBezTo>
                      <a:pt x="1135" y="1631"/>
                      <a:pt x="1513" y="1726"/>
                      <a:pt x="1986" y="1820"/>
                    </a:cubicBezTo>
                    <a:cubicBezTo>
                      <a:pt x="2049" y="1836"/>
                      <a:pt x="2114" y="1844"/>
                      <a:pt x="2181" y="1844"/>
                    </a:cubicBezTo>
                    <a:cubicBezTo>
                      <a:pt x="2513" y="1844"/>
                      <a:pt x="2868" y="1647"/>
                      <a:pt x="3025" y="1253"/>
                    </a:cubicBezTo>
                    <a:cubicBezTo>
                      <a:pt x="3120" y="780"/>
                      <a:pt x="2836" y="308"/>
                      <a:pt x="2364" y="213"/>
                    </a:cubicBezTo>
                    <a:cubicBezTo>
                      <a:pt x="1986" y="119"/>
                      <a:pt x="1513" y="119"/>
                      <a:pt x="1135" y="24"/>
                    </a:cubicBezTo>
                    <a:cubicBezTo>
                      <a:pt x="1056" y="9"/>
                      <a:pt x="977"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72500" y="3570550"/>
                <a:ext cx="85100" cy="48475"/>
              </a:xfrm>
              <a:custGeom>
                <a:avLst/>
                <a:gdLst/>
                <a:ahLst/>
                <a:cxnLst/>
                <a:rect l="l" t="t" r="r" b="b"/>
                <a:pathLst>
                  <a:path w="3404" h="1939" extrusionOk="0">
                    <a:moveTo>
                      <a:pt x="900" y="1"/>
                    </a:moveTo>
                    <a:cubicBezTo>
                      <a:pt x="515" y="1"/>
                      <a:pt x="174" y="197"/>
                      <a:pt x="95" y="591"/>
                    </a:cubicBezTo>
                    <a:cubicBezTo>
                      <a:pt x="0" y="969"/>
                      <a:pt x="189" y="1537"/>
                      <a:pt x="662" y="1631"/>
                    </a:cubicBezTo>
                    <a:lnTo>
                      <a:pt x="2269" y="1915"/>
                    </a:lnTo>
                    <a:cubicBezTo>
                      <a:pt x="2348" y="1930"/>
                      <a:pt x="2426" y="1938"/>
                      <a:pt x="2503" y="1938"/>
                    </a:cubicBezTo>
                    <a:cubicBezTo>
                      <a:pt x="2888" y="1938"/>
                      <a:pt x="3230" y="1741"/>
                      <a:pt x="3309" y="1348"/>
                    </a:cubicBezTo>
                    <a:cubicBezTo>
                      <a:pt x="3403" y="969"/>
                      <a:pt x="3214" y="402"/>
                      <a:pt x="2741" y="308"/>
                    </a:cubicBezTo>
                    <a:lnTo>
                      <a:pt x="1135" y="24"/>
                    </a:lnTo>
                    <a:cubicBezTo>
                      <a:pt x="1056" y="8"/>
                      <a:pt x="977"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9425" y="3729375"/>
                <a:ext cx="113425" cy="45125"/>
              </a:xfrm>
              <a:custGeom>
                <a:avLst/>
                <a:gdLst/>
                <a:ahLst/>
                <a:cxnLst/>
                <a:rect l="l" t="t" r="r" b="b"/>
                <a:pathLst>
                  <a:path w="4537" h="1805" extrusionOk="0">
                    <a:moveTo>
                      <a:pt x="1045" y="1"/>
                    </a:moveTo>
                    <a:cubicBezTo>
                      <a:pt x="1" y="1"/>
                      <a:pt x="31" y="1611"/>
                      <a:pt x="1134" y="1611"/>
                    </a:cubicBezTo>
                    <a:cubicBezTo>
                      <a:pt x="1890" y="1706"/>
                      <a:pt x="2647" y="1800"/>
                      <a:pt x="3497" y="1800"/>
                    </a:cubicBezTo>
                    <a:cubicBezTo>
                      <a:pt x="3527" y="1803"/>
                      <a:pt x="3556" y="1804"/>
                      <a:pt x="3584" y="1804"/>
                    </a:cubicBezTo>
                    <a:cubicBezTo>
                      <a:pt x="4536" y="1804"/>
                      <a:pt x="4507" y="285"/>
                      <a:pt x="3497" y="193"/>
                    </a:cubicBezTo>
                    <a:cubicBezTo>
                      <a:pt x="2647" y="99"/>
                      <a:pt x="1890" y="99"/>
                      <a:pt x="1134" y="4"/>
                    </a:cubicBezTo>
                    <a:cubicBezTo>
                      <a:pt x="1104" y="2"/>
                      <a:pt x="1074"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21025" y="3135400"/>
                <a:ext cx="482100" cy="45850"/>
              </a:xfrm>
              <a:custGeom>
                <a:avLst/>
                <a:gdLst/>
                <a:ahLst/>
                <a:cxnLst/>
                <a:rect l="l" t="t" r="r" b="b"/>
                <a:pathLst>
                  <a:path w="19284" h="1834" extrusionOk="0">
                    <a:moveTo>
                      <a:pt x="5658" y="0"/>
                    </a:moveTo>
                    <a:cubicBezTo>
                      <a:pt x="4123" y="0"/>
                      <a:pt x="2585" y="12"/>
                      <a:pt x="1040" y="37"/>
                    </a:cubicBezTo>
                    <a:cubicBezTo>
                      <a:pt x="0" y="37"/>
                      <a:pt x="0" y="1644"/>
                      <a:pt x="1040" y="1644"/>
                    </a:cubicBezTo>
                    <a:cubicBezTo>
                      <a:pt x="6806" y="1644"/>
                      <a:pt x="12478" y="1644"/>
                      <a:pt x="18244" y="1833"/>
                    </a:cubicBezTo>
                    <a:cubicBezTo>
                      <a:pt x="19283" y="1833"/>
                      <a:pt x="19283" y="227"/>
                      <a:pt x="18244" y="227"/>
                    </a:cubicBezTo>
                    <a:cubicBezTo>
                      <a:pt x="14023" y="88"/>
                      <a:pt x="9852" y="0"/>
                      <a:pt x="5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95775" y="3143425"/>
                <a:ext cx="99275" cy="42550"/>
              </a:xfrm>
              <a:custGeom>
                <a:avLst/>
                <a:gdLst/>
                <a:ahLst/>
                <a:cxnLst/>
                <a:rect l="l" t="t" r="r" b="b"/>
                <a:pathLst>
                  <a:path w="3971" h="1702" extrusionOk="0">
                    <a:moveTo>
                      <a:pt x="1135" y="0"/>
                    </a:moveTo>
                    <a:cubicBezTo>
                      <a:pt x="0" y="0"/>
                      <a:pt x="0" y="1702"/>
                      <a:pt x="1135" y="1702"/>
                    </a:cubicBezTo>
                    <a:lnTo>
                      <a:pt x="2931" y="1702"/>
                    </a:lnTo>
                    <a:cubicBezTo>
                      <a:pt x="3970" y="1702"/>
                      <a:pt x="3970" y="0"/>
                      <a:pt x="2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641425" y="3285200"/>
                <a:ext cx="94550" cy="47300"/>
              </a:xfrm>
              <a:custGeom>
                <a:avLst/>
                <a:gdLst/>
                <a:ahLst/>
                <a:cxnLst/>
                <a:rect l="l" t="t" r="r" b="b"/>
                <a:pathLst>
                  <a:path w="3782" h="1892" extrusionOk="0">
                    <a:moveTo>
                      <a:pt x="851" y="1"/>
                    </a:moveTo>
                    <a:cubicBezTo>
                      <a:pt x="473" y="1"/>
                      <a:pt x="0" y="473"/>
                      <a:pt x="0" y="851"/>
                    </a:cubicBezTo>
                    <a:cubicBezTo>
                      <a:pt x="0" y="1324"/>
                      <a:pt x="378" y="1702"/>
                      <a:pt x="851" y="1702"/>
                    </a:cubicBezTo>
                    <a:cubicBezTo>
                      <a:pt x="1513" y="1797"/>
                      <a:pt x="2269" y="1797"/>
                      <a:pt x="2931" y="1891"/>
                    </a:cubicBezTo>
                    <a:cubicBezTo>
                      <a:pt x="3309" y="1891"/>
                      <a:pt x="3781" y="1513"/>
                      <a:pt x="3781" y="1040"/>
                    </a:cubicBezTo>
                    <a:cubicBezTo>
                      <a:pt x="3781" y="568"/>
                      <a:pt x="3403" y="284"/>
                      <a:pt x="2931" y="190"/>
                    </a:cubicBezTo>
                    <a:cubicBezTo>
                      <a:pt x="2269" y="190"/>
                      <a:pt x="1607" y="95"/>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369275" y="3204850"/>
                <a:ext cx="118175" cy="40200"/>
              </a:xfrm>
              <a:custGeom>
                <a:avLst/>
                <a:gdLst/>
                <a:ahLst/>
                <a:cxnLst/>
                <a:rect l="l" t="t" r="r" b="b"/>
                <a:pathLst>
                  <a:path w="4727" h="1608" extrusionOk="0">
                    <a:moveTo>
                      <a:pt x="1040" y="1"/>
                    </a:moveTo>
                    <a:cubicBezTo>
                      <a:pt x="0" y="1"/>
                      <a:pt x="0" y="1608"/>
                      <a:pt x="1040" y="1608"/>
                    </a:cubicBezTo>
                    <a:lnTo>
                      <a:pt x="3687" y="1608"/>
                    </a:lnTo>
                    <a:cubicBezTo>
                      <a:pt x="4726" y="1608"/>
                      <a:pt x="4726" y="1"/>
                      <a:pt x="3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396825" y="3337100"/>
                <a:ext cx="168575" cy="47775"/>
              </a:xfrm>
              <a:custGeom>
                <a:avLst/>
                <a:gdLst/>
                <a:ahLst/>
                <a:cxnLst/>
                <a:rect l="l" t="t" r="r" b="b"/>
                <a:pathLst>
                  <a:path w="6743" h="1911" extrusionOk="0">
                    <a:moveTo>
                      <a:pt x="4027" y="0"/>
                    </a:moveTo>
                    <a:cubicBezTo>
                      <a:pt x="3025" y="0"/>
                      <a:pt x="2049" y="105"/>
                      <a:pt x="1072" y="288"/>
                    </a:cubicBezTo>
                    <a:cubicBezTo>
                      <a:pt x="1" y="466"/>
                      <a:pt x="363" y="1910"/>
                      <a:pt x="1283" y="1910"/>
                    </a:cubicBezTo>
                    <a:cubicBezTo>
                      <a:pt x="1337" y="1910"/>
                      <a:pt x="1393" y="1905"/>
                      <a:pt x="1450" y="1895"/>
                    </a:cubicBezTo>
                    <a:cubicBezTo>
                      <a:pt x="2349" y="1715"/>
                      <a:pt x="3248" y="1649"/>
                      <a:pt x="4147" y="1649"/>
                    </a:cubicBezTo>
                    <a:cubicBezTo>
                      <a:pt x="4666" y="1649"/>
                      <a:pt x="5185" y="1671"/>
                      <a:pt x="5704" y="1706"/>
                    </a:cubicBezTo>
                    <a:cubicBezTo>
                      <a:pt x="5734" y="1708"/>
                      <a:pt x="5762" y="1710"/>
                      <a:pt x="5790" y="1710"/>
                    </a:cubicBezTo>
                    <a:cubicBezTo>
                      <a:pt x="6743" y="1710"/>
                      <a:pt x="6714" y="190"/>
                      <a:pt x="5704" y="99"/>
                    </a:cubicBezTo>
                    <a:cubicBezTo>
                      <a:pt x="5135" y="32"/>
                      <a:pt x="4577" y="0"/>
                      <a:pt x="4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6956837" y="-497104"/>
              <a:ext cx="2049317" cy="1463572"/>
              <a:chOff x="2523250" y="3135400"/>
              <a:chExt cx="1134350" cy="810125"/>
            </a:xfrm>
          </p:grpSpPr>
          <p:sp>
            <p:nvSpPr>
              <p:cNvPr id="50" name="Google Shape;50;p2"/>
              <p:cNvSpPr/>
              <p:nvPr/>
            </p:nvSpPr>
            <p:spPr>
              <a:xfrm>
                <a:off x="2962800" y="3644400"/>
                <a:ext cx="198525" cy="59100"/>
              </a:xfrm>
              <a:custGeom>
                <a:avLst/>
                <a:gdLst/>
                <a:ahLst/>
                <a:cxnLst/>
                <a:rect l="l" t="t" r="r" b="b"/>
                <a:pathLst>
                  <a:path w="7941" h="2364" extrusionOk="0">
                    <a:moveTo>
                      <a:pt x="946" y="0"/>
                    </a:moveTo>
                    <a:cubicBezTo>
                      <a:pt x="473" y="0"/>
                      <a:pt x="1" y="568"/>
                      <a:pt x="1" y="946"/>
                    </a:cubicBezTo>
                    <a:cubicBezTo>
                      <a:pt x="1" y="1418"/>
                      <a:pt x="379" y="1891"/>
                      <a:pt x="851" y="1985"/>
                    </a:cubicBezTo>
                    <a:cubicBezTo>
                      <a:pt x="1419" y="2080"/>
                      <a:pt x="2080" y="2175"/>
                      <a:pt x="2647" y="2175"/>
                    </a:cubicBezTo>
                    <a:cubicBezTo>
                      <a:pt x="4065" y="2175"/>
                      <a:pt x="5389" y="2175"/>
                      <a:pt x="6807" y="2364"/>
                    </a:cubicBezTo>
                    <a:cubicBezTo>
                      <a:pt x="7563" y="2364"/>
                      <a:pt x="7846" y="1985"/>
                      <a:pt x="7846" y="1513"/>
                    </a:cubicBezTo>
                    <a:cubicBezTo>
                      <a:pt x="7941" y="1135"/>
                      <a:pt x="7563" y="757"/>
                      <a:pt x="7090" y="662"/>
                    </a:cubicBezTo>
                    <a:cubicBezTo>
                      <a:pt x="5861" y="473"/>
                      <a:pt x="4538" y="568"/>
                      <a:pt x="3309" y="473"/>
                    </a:cubicBezTo>
                    <a:cubicBezTo>
                      <a:pt x="2647" y="379"/>
                      <a:pt x="1986" y="568"/>
                      <a:pt x="1324" y="95"/>
                    </a:cubicBezTo>
                    <a:cubicBezTo>
                      <a:pt x="1230" y="0"/>
                      <a:pt x="1040"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703575" y="3861450"/>
                <a:ext cx="171825" cy="64175"/>
              </a:xfrm>
              <a:custGeom>
                <a:avLst/>
                <a:gdLst/>
                <a:ahLst/>
                <a:cxnLst/>
                <a:rect l="l" t="t" r="r" b="b"/>
                <a:pathLst>
                  <a:path w="6873" h="2567" extrusionOk="0">
                    <a:moveTo>
                      <a:pt x="1121" y="1"/>
                    </a:moveTo>
                    <a:cubicBezTo>
                      <a:pt x="587" y="1"/>
                      <a:pt x="0" y="383"/>
                      <a:pt x="255" y="1149"/>
                    </a:cubicBezTo>
                    <a:cubicBezTo>
                      <a:pt x="445" y="1622"/>
                      <a:pt x="823" y="1716"/>
                      <a:pt x="1295" y="1811"/>
                    </a:cubicBezTo>
                    <a:cubicBezTo>
                      <a:pt x="2051" y="1905"/>
                      <a:pt x="2808" y="2094"/>
                      <a:pt x="3564" y="2189"/>
                    </a:cubicBezTo>
                    <a:cubicBezTo>
                      <a:pt x="4320" y="2283"/>
                      <a:pt x="5076" y="2378"/>
                      <a:pt x="5832" y="2567"/>
                    </a:cubicBezTo>
                    <a:cubicBezTo>
                      <a:pt x="5832" y="2472"/>
                      <a:pt x="5832" y="2472"/>
                      <a:pt x="5832" y="2472"/>
                    </a:cubicBezTo>
                    <a:lnTo>
                      <a:pt x="6022" y="2472"/>
                    </a:lnTo>
                    <a:cubicBezTo>
                      <a:pt x="6494" y="2472"/>
                      <a:pt x="6778" y="2189"/>
                      <a:pt x="6872" y="1716"/>
                    </a:cubicBezTo>
                    <a:cubicBezTo>
                      <a:pt x="6872" y="1338"/>
                      <a:pt x="6683" y="1055"/>
                      <a:pt x="6305" y="865"/>
                    </a:cubicBezTo>
                    <a:cubicBezTo>
                      <a:pt x="6116" y="771"/>
                      <a:pt x="5832" y="771"/>
                      <a:pt x="5549" y="771"/>
                    </a:cubicBezTo>
                    <a:cubicBezTo>
                      <a:pt x="4131" y="582"/>
                      <a:pt x="2713" y="298"/>
                      <a:pt x="1295" y="15"/>
                    </a:cubicBezTo>
                    <a:cubicBezTo>
                      <a:pt x="1239" y="5"/>
                      <a:pt x="1180" y="1"/>
                      <a:pt x="1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28850" y="3440725"/>
                <a:ext cx="139450" cy="57175"/>
              </a:xfrm>
              <a:custGeom>
                <a:avLst/>
                <a:gdLst/>
                <a:ahLst/>
                <a:cxnLst/>
                <a:rect l="l" t="t" r="r" b="b"/>
                <a:pathLst>
                  <a:path w="5578" h="2287" extrusionOk="0">
                    <a:moveTo>
                      <a:pt x="1051" y="0"/>
                    </a:moveTo>
                    <a:cubicBezTo>
                      <a:pt x="662" y="0"/>
                      <a:pt x="354" y="268"/>
                      <a:pt x="190" y="680"/>
                    </a:cubicBezTo>
                    <a:cubicBezTo>
                      <a:pt x="1" y="1058"/>
                      <a:pt x="379" y="1625"/>
                      <a:pt x="851" y="1720"/>
                    </a:cubicBezTo>
                    <a:cubicBezTo>
                      <a:pt x="1419" y="1814"/>
                      <a:pt x="1986" y="1909"/>
                      <a:pt x="2553" y="2003"/>
                    </a:cubicBezTo>
                    <a:cubicBezTo>
                      <a:pt x="3215" y="2098"/>
                      <a:pt x="3876" y="2192"/>
                      <a:pt x="4443" y="2287"/>
                    </a:cubicBezTo>
                    <a:cubicBezTo>
                      <a:pt x="4916" y="2287"/>
                      <a:pt x="5578" y="1909"/>
                      <a:pt x="5483" y="1342"/>
                    </a:cubicBezTo>
                    <a:cubicBezTo>
                      <a:pt x="5578" y="869"/>
                      <a:pt x="5200" y="585"/>
                      <a:pt x="4632" y="491"/>
                    </a:cubicBezTo>
                    <a:cubicBezTo>
                      <a:pt x="3498" y="396"/>
                      <a:pt x="2364" y="207"/>
                      <a:pt x="1230" y="18"/>
                    </a:cubicBezTo>
                    <a:cubicBezTo>
                      <a:pt x="1168" y="6"/>
                      <a:pt x="1109" y="0"/>
                      <a:pt x="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09950" y="3571725"/>
                <a:ext cx="134725" cy="44350"/>
              </a:xfrm>
              <a:custGeom>
                <a:avLst/>
                <a:gdLst/>
                <a:ahLst/>
                <a:cxnLst/>
                <a:rect l="l" t="t" r="r" b="b"/>
                <a:pathLst>
                  <a:path w="5389" h="1774" extrusionOk="0">
                    <a:moveTo>
                      <a:pt x="2127" y="1"/>
                    </a:moveTo>
                    <a:cubicBezTo>
                      <a:pt x="1678" y="1"/>
                      <a:pt x="1229" y="24"/>
                      <a:pt x="757" y="72"/>
                    </a:cubicBezTo>
                    <a:cubicBezTo>
                      <a:pt x="190" y="166"/>
                      <a:pt x="0" y="544"/>
                      <a:pt x="95" y="922"/>
                    </a:cubicBezTo>
                    <a:cubicBezTo>
                      <a:pt x="95" y="1395"/>
                      <a:pt x="473" y="1773"/>
                      <a:pt x="851" y="1773"/>
                    </a:cubicBezTo>
                    <a:lnTo>
                      <a:pt x="4443" y="1773"/>
                    </a:lnTo>
                    <a:cubicBezTo>
                      <a:pt x="4916" y="1773"/>
                      <a:pt x="5294" y="1395"/>
                      <a:pt x="5294" y="1017"/>
                    </a:cubicBezTo>
                    <a:cubicBezTo>
                      <a:pt x="5388" y="544"/>
                      <a:pt x="5199" y="261"/>
                      <a:pt x="4632" y="72"/>
                    </a:cubicBezTo>
                    <a:cubicBezTo>
                      <a:pt x="4506" y="40"/>
                      <a:pt x="4380" y="30"/>
                      <a:pt x="4254" y="30"/>
                    </a:cubicBezTo>
                    <a:cubicBezTo>
                      <a:pt x="4002" y="30"/>
                      <a:pt x="3750" y="72"/>
                      <a:pt x="3498" y="72"/>
                    </a:cubicBezTo>
                    <a:cubicBezTo>
                      <a:pt x="3025" y="24"/>
                      <a:pt x="2576"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707575" y="3675125"/>
                <a:ext cx="122925" cy="49650"/>
              </a:xfrm>
              <a:custGeom>
                <a:avLst/>
                <a:gdLst/>
                <a:ahLst/>
                <a:cxnLst/>
                <a:rect l="l" t="t" r="r" b="b"/>
                <a:pathLst>
                  <a:path w="4917" h="1986" extrusionOk="0">
                    <a:moveTo>
                      <a:pt x="1230" y="0"/>
                    </a:moveTo>
                    <a:cubicBezTo>
                      <a:pt x="852" y="0"/>
                      <a:pt x="474" y="189"/>
                      <a:pt x="285" y="473"/>
                    </a:cubicBezTo>
                    <a:cubicBezTo>
                      <a:pt x="1" y="946"/>
                      <a:pt x="285" y="1607"/>
                      <a:pt x="946" y="1702"/>
                    </a:cubicBezTo>
                    <a:cubicBezTo>
                      <a:pt x="1797" y="1891"/>
                      <a:pt x="2553" y="1891"/>
                      <a:pt x="3404" y="1985"/>
                    </a:cubicBezTo>
                    <a:cubicBezTo>
                      <a:pt x="3687" y="1985"/>
                      <a:pt x="3971" y="1891"/>
                      <a:pt x="4255" y="1891"/>
                    </a:cubicBezTo>
                    <a:cubicBezTo>
                      <a:pt x="4538" y="1796"/>
                      <a:pt x="4916" y="1418"/>
                      <a:pt x="4916" y="1135"/>
                    </a:cubicBezTo>
                    <a:cubicBezTo>
                      <a:pt x="4916" y="662"/>
                      <a:pt x="4822" y="473"/>
                      <a:pt x="4349" y="284"/>
                    </a:cubicBezTo>
                    <a:cubicBezTo>
                      <a:pt x="4255" y="221"/>
                      <a:pt x="4171" y="200"/>
                      <a:pt x="4094" y="200"/>
                    </a:cubicBezTo>
                    <a:cubicBezTo>
                      <a:pt x="3940" y="200"/>
                      <a:pt x="3813" y="284"/>
                      <a:pt x="3687" y="284"/>
                    </a:cubicBezTo>
                    <a:cubicBezTo>
                      <a:pt x="2837" y="189"/>
                      <a:pt x="1986" y="189"/>
                      <a:pt x="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88800" y="3897250"/>
                <a:ext cx="115825" cy="48275"/>
              </a:xfrm>
              <a:custGeom>
                <a:avLst/>
                <a:gdLst/>
                <a:ahLst/>
                <a:cxnLst/>
                <a:rect l="l" t="t" r="r" b="b"/>
                <a:pathLst>
                  <a:path w="4633" h="1931" extrusionOk="0">
                    <a:moveTo>
                      <a:pt x="757" y="1"/>
                    </a:moveTo>
                    <a:cubicBezTo>
                      <a:pt x="379" y="95"/>
                      <a:pt x="95" y="379"/>
                      <a:pt x="95" y="662"/>
                    </a:cubicBezTo>
                    <a:cubicBezTo>
                      <a:pt x="0" y="1229"/>
                      <a:pt x="190" y="1608"/>
                      <a:pt x="662" y="1797"/>
                    </a:cubicBezTo>
                    <a:cubicBezTo>
                      <a:pt x="929" y="1863"/>
                      <a:pt x="1244" y="1930"/>
                      <a:pt x="1539" y="1930"/>
                    </a:cubicBezTo>
                    <a:cubicBezTo>
                      <a:pt x="1661" y="1930"/>
                      <a:pt x="1780" y="1919"/>
                      <a:pt x="1891" y="1891"/>
                    </a:cubicBezTo>
                    <a:cubicBezTo>
                      <a:pt x="2023" y="1910"/>
                      <a:pt x="2156" y="1918"/>
                      <a:pt x="2288" y="1918"/>
                    </a:cubicBezTo>
                    <a:cubicBezTo>
                      <a:pt x="2817" y="1918"/>
                      <a:pt x="3347" y="1797"/>
                      <a:pt x="3876" y="1797"/>
                    </a:cubicBezTo>
                    <a:cubicBezTo>
                      <a:pt x="4254" y="1797"/>
                      <a:pt x="4538" y="1419"/>
                      <a:pt x="4538" y="1135"/>
                    </a:cubicBezTo>
                    <a:cubicBezTo>
                      <a:pt x="4632" y="473"/>
                      <a:pt x="4254" y="190"/>
                      <a:pt x="3687" y="190"/>
                    </a:cubicBezTo>
                    <a:cubicBezTo>
                      <a:pt x="3309" y="142"/>
                      <a:pt x="2954" y="119"/>
                      <a:pt x="2600" y="119"/>
                    </a:cubicBezTo>
                    <a:cubicBezTo>
                      <a:pt x="2245" y="119"/>
                      <a:pt x="1891" y="142"/>
                      <a:pt x="1513" y="190"/>
                    </a:cubicBezTo>
                    <a:cubicBezTo>
                      <a:pt x="1229" y="190"/>
                      <a:pt x="1040" y="1"/>
                      <a:pt x="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23250" y="3686550"/>
                <a:ext cx="108750" cy="45675"/>
              </a:xfrm>
              <a:custGeom>
                <a:avLst/>
                <a:gdLst/>
                <a:ahLst/>
                <a:cxnLst/>
                <a:rect l="l" t="t" r="r" b="b"/>
                <a:pathLst>
                  <a:path w="4350" h="1827" extrusionOk="0">
                    <a:moveTo>
                      <a:pt x="2802" y="1"/>
                    </a:moveTo>
                    <a:cubicBezTo>
                      <a:pt x="2580" y="1"/>
                      <a:pt x="2345" y="16"/>
                      <a:pt x="2081" y="16"/>
                    </a:cubicBezTo>
                    <a:lnTo>
                      <a:pt x="1135" y="16"/>
                    </a:lnTo>
                    <a:cubicBezTo>
                      <a:pt x="474" y="16"/>
                      <a:pt x="1" y="489"/>
                      <a:pt x="285" y="1150"/>
                    </a:cubicBezTo>
                    <a:cubicBezTo>
                      <a:pt x="474" y="1528"/>
                      <a:pt x="757" y="1717"/>
                      <a:pt x="1135" y="1717"/>
                    </a:cubicBezTo>
                    <a:cubicBezTo>
                      <a:pt x="1513" y="1765"/>
                      <a:pt x="1891" y="1765"/>
                      <a:pt x="2258" y="1765"/>
                    </a:cubicBezTo>
                    <a:cubicBezTo>
                      <a:pt x="2624" y="1765"/>
                      <a:pt x="2979" y="1765"/>
                      <a:pt x="3309" y="1812"/>
                    </a:cubicBezTo>
                    <a:cubicBezTo>
                      <a:pt x="3359" y="1822"/>
                      <a:pt x="3407" y="1827"/>
                      <a:pt x="3453" y="1827"/>
                    </a:cubicBezTo>
                    <a:cubicBezTo>
                      <a:pt x="3841" y="1827"/>
                      <a:pt x="4086" y="1488"/>
                      <a:pt x="4255" y="1150"/>
                    </a:cubicBezTo>
                    <a:cubicBezTo>
                      <a:pt x="4349" y="678"/>
                      <a:pt x="4160" y="394"/>
                      <a:pt x="3782" y="205"/>
                    </a:cubicBezTo>
                    <a:cubicBezTo>
                      <a:pt x="3442" y="35"/>
                      <a:pt x="3135" y="1"/>
                      <a:pt x="2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60550" y="3814550"/>
                <a:ext cx="87475" cy="45275"/>
              </a:xfrm>
              <a:custGeom>
                <a:avLst/>
                <a:gdLst/>
                <a:ahLst/>
                <a:cxnLst/>
                <a:rect l="l" t="t" r="r" b="b"/>
                <a:pathLst>
                  <a:path w="3499" h="1811" extrusionOk="0">
                    <a:moveTo>
                      <a:pt x="1324" y="0"/>
                    </a:moveTo>
                    <a:cubicBezTo>
                      <a:pt x="1260" y="22"/>
                      <a:pt x="1196" y="29"/>
                      <a:pt x="1132" y="29"/>
                    </a:cubicBezTo>
                    <a:cubicBezTo>
                      <a:pt x="1017" y="29"/>
                      <a:pt x="902" y="7"/>
                      <a:pt x="788" y="7"/>
                    </a:cubicBezTo>
                    <a:cubicBezTo>
                      <a:pt x="683" y="7"/>
                      <a:pt x="578" y="25"/>
                      <a:pt x="473" y="95"/>
                    </a:cubicBezTo>
                    <a:cubicBezTo>
                      <a:pt x="95" y="284"/>
                      <a:pt x="1" y="567"/>
                      <a:pt x="1" y="946"/>
                    </a:cubicBezTo>
                    <a:cubicBezTo>
                      <a:pt x="95" y="1324"/>
                      <a:pt x="379" y="1607"/>
                      <a:pt x="757" y="1702"/>
                    </a:cubicBezTo>
                    <a:cubicBezTo>
                      <a:pt x="1041" y="1749"/>
                      <a:pt x="1348" y="1749"/>
                      <a:pt x="1655" y="1749"/>
                    </a:cubicBezTo>
                    <a:cubicBezTo>
                      <a:pt x="1962" y="1749"/>
                      <a:pt x="2269" y="1749"/>
                      <a:pt x="2553" y="1796"/>
                    </a:cubicBezTo>
                    <a:cubicBezTo>
                      <a:pt x="2593" y="1806"/>
                      <a:pt x="2632" y="1811"/>
                      <a:pt x="2671" y="1811"/>
                    </a:cubicBezTo>
                    <a:cubicBezTo>
                      <a:pt x="3007" y="1811"/>
                      <a:pt x="3319" y="1463"/>
                      <a:pt x="3404" y="1040"/>
                    </a:cubicBezTo>
                    <a:cubicBezTo>
                      <a:pt x="3498" y="662"/>
                      <a:pt x="3309" y="284"/>
                      <a:pt x="2837" y="189"/>
                    </a:cubicBezTo>
                    <a:cubicBezTo>
                      <a:pt x="2364" y="0"/>
                      <a:pt x="1797"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875" y="3514425"/>
                <a:ext cx="80375" cy="47650"/>
              </a:xfrm>
              <a:custGeom>
                <a:avLst/>
                <a:gdLst/>
                <a:ahLst/>
                <a:cxnLst/>
                <a:rect l="l" t="t" r="r" b="b"/>
                <a:pathLst>
                  <a:path w="3215" h="1906" extrusionOk="0">
                    <a:moveTo>
                      <a:pt x="946" y="1"/>
                    </a:moveTo>
                    <a:cubicBezTo>
                      <a:pt x="473" y="1"/>
                      <a:pt x="1" y="379"/>
                      <a:pt x="1" y="851"/>
                    </a:cubicBezTo>
                    <a:cubicBezTo>
                      <a:pt x="1" y="1324"/>
                      <a:pt x="190" y="1607"/>
                      <a:pt x="662" y="1702"/>
                    </a:cubicBezTo>
                    <a:cubicBezTo>
                      <a:pt x="1135" y="1891"/>
                      <a:pt x="1608" y="1797"/>
                      <a:pt x="2080" y="1891"/>
                    </a:cubicBezTo>
                    <a:cubicBezTo>
                      <a:pt x="2140" y="1901"/>
                      <a:pt x="2198" y="1906"/>
                      <a:pt x="2253" y="1906"/>
                    </a:cubicBezTo>
                    <a:cubicBezTo>
                      <a:pt x="2724" y="1906"/>
                      <a:pt x="3035" y="1568"/>
                      <a:pt x="3120" y="1229"/>
                    </a:cubicBezTo>
                    <a:cubicBezTo>
                      <a:pt x="3214" y="757"/>
                      <a:pt x="2931" y="379"/>
                      <a:pt x="2458" y="284"/>
                    </a:cubicBezTo>
                    <a:cubicBezTo>
                      <a:pt x="1891" y="190"/>
                      <a:pt x="1418" y="95"/>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292800" y="3674700"/>
                <a:ext cx="135575" cy="50075"/>
              </a:xfrm>
              <a:custGeom>
                <a:avLst/>
                <a:gdLst/>
                <a:ahLst/>
                <a:cxnLst/>
                <a:rect l="l" t="t" r="r" b="b"/>
                <a:pathLst>
                  <a:path w="5423" h="2003" extrusionOk="0">
                    <a:moveTo>
                      <a:pt x="1182" y="1"/>
                    </a:moveTo>
                    <a:cubicBezTo>
                      <a:pt x="278" y="1"/>
                      <a:pt x="1" y="1357"/>
                      <a:pt x="979" y="1624"/>
                    </a:cubicBezTo>
                    <a:cubicBezTo>
                      <a:pt x="2019" y="1813"/>
                      <a:pt x="3154" y="2002"/>
                      <a:pt x="4288" y="2002"/>
                    </a:cubicBezTo>
                    <a:cubicBezTo>
                      <a:pt x="5422" y="2002"/>
                      <a:pt x="5422" y="395"/>
                      <a:pt x="4288" y="395"/>
                    </a:cubicBezTo>
                    <a:cubicBezTo>
                      <a:pt x="3343" y="301"/>
                      <a:pt x="2397" y="206"/>
                      <a:pt x="1358" y="17"/>
                    </a:cubicBezTo>
                    <a:cubicBezTo>
                      <a:pt x="1297" y="6"/>
                      <a:pt x="1238" y="1"/>
                      <a:pt x="1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91300" y="3540325"/>
                <a:ext cx="236300" cy="61650"/>
              </a:xfrm>
              <a:custGeom>
                <a:avLst/>
                <a:gdLst/>
                <a:ahLst/>
                <a:cxnLst/>
                <a:rect l="l" t="t" r="r" b="b"/>
                <a:pathLst>
                  <a:path w="9452" h="2466" extrusionOk="0">
                    <a:moveTo>
                      <a:pt x="958" y="1"/>
                    </a:moveTo>
                    <a:cubicBezTo>
                      <a:pt x="0" y="1"/>
                      <a:pt x="28" y="1614"/>
                      <a:pt x="1039" y="1706"/>
                    </a:cubicBezTo>
                    <a:cubicBezTo>
                      <a:pt x="3497" y="1895"/>
                      <a:pt x="5955" y="2178"/>
                      <a:pt x="8412" y="2462"/>
                    </a:cubicBezTo>
                    <a:cubicBezTo>
                      <a:pt x="8441" y="2465"/>
                      <a:pt x="8468" y="2466"/>
                      <a:pt x="8494" y="2466"/>
                    </a:cubicBezTo>
                    <a:cubicBezTo>
                      <a:pt x="9451" y="2466"/>
                      <a:pt x="9424" y="852"/>
                      <a:pt x="8412" y="761"/>
                    </a:cubicBezTo>
                    <a:cubicBezTo>
                      <a:pt x="5955" y="477"/>
                      <a:pt x="3497" y="288"/>
                      <a:pt x="1039" y="4"/>
                    </a:cubicBezTo>
                    <a:cubicBezTo>
                      <a:pt x="1011" y="2"/>
                      <a:pt x="984"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06950" y="3405725"/>
                <a:ext cx="302500" cy="56825"/>
              </a:xfrm>
              <a:custGeom>
                <a:avLst/>
                <a:gdLst/>
                <a:ahLst/>
                <a:cxnLst/>
                <a:rect l="l" t="t" r="r" b="b"/>
                <a:pathLst>
                  <a:path w="12100" h="2273" extrusionOk="0">
                    <a:moveTo>
                      <a:pt x="1041" y="0"/>
                    </a:moveTo>
                    <a:cubicBezTo>
                      <a:pt x="1" y="0"/>
                      <a:pt x="1" y="1607"/>
                      <a:pt x="1041" y="1702"/>
                    </a:cubicBezTo>
                    <a:cubicBezTo>
                      <a:pt x="4349" y="1891"/>
                      <a:pt x="7657" y="2080"/>
                      <a:pt x="11060" y="2269"/>
                    </a:cubicBezTo>
                    <a:cubicBezTo>
                      <a:pt x="11088" y="2272"/>
                      <a:pt x="11116" y="2273"/>
                      <a:pt x="11142" y="2273"/>
                    </a:cubicBezTo>
                    <a:cubicBezTo>
                      <a:pt x="12099" y="2273"/>
                      <a:pt x="12072" y="660"/>
                      <a:pt x="11060" y="568"/>
                    </a:cubicBezTo>
                    <a:cubicBezTo>
                      <a:pt x="7657" y="378"/>
                      <a:pt x="4349" y="189"/>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011500" y="3294275"/>
                <a:ext cx="189975" cy="52500"/>
              </a:xfrm>
              <a:custGeom>
                <a:avLst/>
                <a:gdLst/>
                <a:ahLst/>
                <a:cxnLst/>
                <a:rect l="l" t="t" r="r" b="b"/>
                <a:pathLst>
                  <a:path w="7599" h="2100" extrusionOk="0">
                    <a:moveTo>
                      <a:pt x="1288" y="0"/>
                    </a:moveTo>
                    <a:cubicBezTo>
                      <a:pt x="368" y="0"/>
                      <a:pt x="1" y="1439"/>
                      <a:pt x="983" y="1528"/>
                    </a:cubicBezTo>
                    <a:cubicBezTo>
                      <a:pt x="2779" y="1812"/>
                      <a:pt x="4669" y="2001"/>
                      <a:pt x="6560" y="2095"/>
                    </a:cubicBezTo>
                    <a:cubicBezTo>
                      <a:pt x="6588" y="2098"/>
                      <a:pt x="6615" y="2099"/>
                      <a:pt x="6642" y="2099"/>
                    </a:cubicBezTo>
                    <a:cubicBezTo>
                      <a:pt x="7599" y="2099"/>
                      <a:pt x="7572" y="488"/>
                      <a:pt x="6560" y="488"/>
                    </a:cubicBezTo>
                    <a:cubicBezTo>
                      <a:pt x="4859" y="394"/>
                      <a:pt x="3157" y="205"/>
                      <a:pt x="1456" y="16"/>
                    </a:cubicBezTo>
                    <a:cubicBezTo>
                      <a:pt x="1398" y="5"/>
                      <a:pt x="1342"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11575" y="3323825"/>
                <a:ext cx="155825" cy="46575"/>
              </a:xfrm>
              <a:custGeom>
                <a:avLst/>
                <a:gdLst/>
                <a:ahLst/>
                <a:cxnLst/>
                <a:rect l="l" t="t" r="r" b="b"/>
                <a:pathLst>
                  <a:path w="6233" h="1863" extrusionOk="0">
                    <a:moveTo>
                      <a:pt x="2760" y="0"/>
                    </a:moveTo>
                    <a:cubicBezTo>
                      <a:pt x="2198" y="0"/>
                      <a:pt x="1627" y="23"/>
                      <a:pt x="1040" y="63"/>
                    </a:cubicBezTo>
                    <a:cubicBezTo>
                      <a:pt x="28" y="63"/>
                      <a:pt x="1" y="1673"/>
                      <a:pt x="958" y="1673"/>
                    </a:cubicBezTo>
                    <a:cubicBezTo>
                      <a:pt x="984" y="1673"/>
                      <a:pt x="1012" y="1672"/>
                      <a:pt x="1040" y="1669"/>
                    </a:cubicBezTo>
                    <a:cubicBezTo>
                      <a:pt x="1420" y="1644"/>
                      <a:pt x="1793" y="1632"/>
                      <a:pt x="2161" y="1632"/>
                    </a:cubicBezTo>
                    <a:cubicBezTo>
                      <a:pt x="3167" y="1632"/>
                      <a:pt x="4136" y="1720"/>
                      <a:pt x="5104" y="1859"/>
                    </a:cubicBezTo>
                    <a:cubicBezTo>
                      <a:pt x="5137" y="1861"/>
                      <a:pt x="5168" y="1863"/>
                      <a:pt x="5198" y="1863"/>
                    </a:cubicBezTo>
                    <a:cubicBezTo>
                      <a:pt x="6233" y="1863"/>
                      <a:pt x="6115" y="341"/>
                      <a:pt x="5104" y="157"/>
                    </a:cubicBezTo>
                    <a:cubicBezTo>
                      <a:pt x="4329" y="46"/>
                      <a:pt x="3554" y="0"/>
                      <a:pt x="2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277100" y="3301150"/>
                <a:ext cx="78000" cy="46100"/>
              </a:xfrm>
              <a:custGeom>
                <a:avLst/>
                <a:gdLst/>
                <a:ahLst/>
                <a:cxnLst/>
                <a:rect l="l" t="t" r="r" b="b"/>
                <a:pathLst>
                  <a:path w="3120" h="1844" extrusionOk="0">
                    <a:moveTo>
                      <a:pt x="900" y="1"/>
                    </a:moveTo>
                    <a:cubicBezTo>
                      <a:pt x="515" y="1"/>
                      <a:pt x="174" y="198"/>
                      <a:pt x="95" y="591"/>
                    </a:cubicBezTo>
                    <a:cubicBezTo>
                      <a:pt x="1" y="970"/>
                      <a:pt x="190" y="1537"/>
                      <a:pt x="662" y="1631"/>
                    </a:cubicBezTo>
                    <a:cubicBezTo>
                      <a:pt x="1135" y="1631"/>
                      <a:pt x="1513" y="1726"/>
                      <a:pt x="1986" y="1820"/>
                    </a:cubicBezTo>
                    <a:cubicBezTo>
                      <a:pt x="2049" y="1836"/>
                      <a:pt x="2114" y="1844"/>
                      <a:pt x="2181" y="1844"/>
                    </a:cubicBezTo>
                    <a:cubicBezTo>
                      <a:pt x="2513" y="1844"/>
                      <a:pt x="2868" y="1647"/>
                      <a:pt x="3025" y="1253"/>
                    </a:cubicBezTo>
                    <a:cubicBezTo>
                      <a:pt x="3120" y="780"/>
                      <a:pt x="2836" y="308"/>
                      <a:pt x="2364" y="213"/>
                    </a:cubicBezTo>
                    <a:cubicBezTo>
                      <a:pt x="1986" y="119"/>
                      <a:pt x="1513" y="119"/>
                      <a:pt x="1135" y="24"/>
                    </a:cubicBezTo>
                    <a:cubicBezTo>
                      <a:pt x="1056" y="9"/>
                      <a:pt x="977"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72500" y="3570550"/>
                <a:ext cx="85100" cy="48475"/>
              </a:xfrm>
              <a:custGeom>
                <a:avLst/>
                <a:gdLst/>
                <a:ahLst/>
                <a:cxnLst/>
                <a:rect l="l" t="t" r="r" b="b"/>
                <a:pathLst>
                  <a:path w="3404" h="1939" extrusionOk="0">
                    <a:moveTo>
                      <a:pt x="900" y="1"/>
                    </a:moveTo>
                    <a:cubicBezTo>
                      <a:pt x="515" y="1"/>
                      <a:pt x="174" y="197"/>
                      <a:pt x="95" y="591"/>
                    </a:cubicBezTo>
                    <a:cubicBezTo>
                      <a:pt x="0" y="969"/>
                      <a:pt x="189" y="1537"/>
                      <a:pt x="662" y="1631"/>
                    </a:cubicBezTo>
                    <a:lnTo>
                      <a:pt x="2269" y="1915"/>
                    </a:lnTo>
                    <a:cubicBezTo>
                      <a:pt x="2348" y="1930"/>
                      <a:pt x="2426" y="1938"/>
                      <a:pt x="2503" y="1938"/>
                    </a:cubicBezTo>
                    <a:cubicBezTo>
                      <a:pt x="2888" y="1938"/>
                      <a:pt x="3230" y="1741"/>
                      <a:pt x="3309" y="1348"/>
                    </a:cubicBezTo>
                    <a:cubicBezTo>
                      <a:pt x="3403" y="969"/>
                      <a:pt x="3214" y="402"/>
                      <a:pt x="2741" y="308"/>
                    </a:cubicBezTo>
                    <a:lnTo>
                      <a:pt x="1135" y="24"/>
                    </a:lnTo>
                    <a:cubicBezTo>
                      <a:pt x="1056" y="8"/>
                      <a:pt x="977"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9425" y="3729375"/>
                <a:ext cx="113425" cy="45125"/>
              </a:xfrm>
              <a:custGeom>
                <a:avLst/>
                <a:gdLst/>
                <a:ahLst/>
                <a:cxnLst/>
                <a:rect l="l" t="t" r="r" b="b"/>
                <a:pathLst>
                  <a:path w="4537" h="1805" extrusionOk="0">
                    <a:moveTo>
                      <a:pt x="1045" y="1"/>
                    </a:moveTo>
                    <a:cubicBezTo>
                      <a:pt x="1" y="1"/>
                      <a:pt x="31" y="1611"/>
                      <a:pt x="1134" y="1611"/>
                    </a:cubicBezTo>
                    <a:cubicBezTo>
                      <a:pt x="1890" y="1706"/>
                      <a:pt x="2647" y="1800"/>
                      <a:pt x="3497" y="1800"/>
                    </a:cubicBezTo>
                    <a:cubicBezTo>
                      <a:pt x="3527" y="1803"/>
                      <a:pt x="3556" y="1804"/>
                      <a:pt x="3584" y="1804"/>
                    </a:cubicBezTo>
                    <a:cubicBezTo>
                      <a:pt x="4536" y="1804"/>
                      <a:pt x="4507" y="285"/>
                      <a:pt x="3497" y="193"/>
                    </a:cubicBezTo>
                    <a:cubicBezTo>
                      <a:pt x="2647" y="99"/>
                      <a:pt x="1890" y="99"/>
                      <a:pt x="1134" y="4"/>
                    </a:cubicBezTo>
                    <a:cubicBezTo>
                      <a:pt x="1104" y="2"/>
                      <a:pt x="1074"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21025" y="3135400"/>
                <a:ext cx="482100" cy="45850"/>
              </a:xfrm>
              <a:custGeom>
                <a:avLst/>
                <a:gdLst/>
                <a:ahLst/>
                <a:cxnLst/>
                <a:rect l="l" t="t" r="r" b="b"/>
                <a:pathLst>
                  <a:path w="19284" h="1834" extrusionOk="0">
                    <a:moveTo>
                      <a:pt x="5658" y="0"/>
                    </a:moveTo>
                    <a:cubicBezTo>
                      <a:pt x="4123" y="0"/>
                      <a:pt x="2585" y="12"/>
                      <a:pt x="1040" y="37"/>
                    </a:cubicBezTo>
                    <a:cubicBezTo>
                      <a:pt x="0" y="37"/>
                      <a:pt x="0" y="1644"/>
                      <a:pt x="1040" y="1644"/>
                    </a:cubicBezTo>
                    <a:cubicBezTo>
                      <a:pt x="6806" y="1644"/>
                      <a:pt x="12478" y="1644"/>
                      <a:pt x="18244" y="1833"/>
                    </a:cubicBezTo>
                    <a:cubicBezTo>
                      <a:pt x="19283" y="1833"/>
                      <a:pt x="19283" y="227"/>
                      <a:pt x="18244" y="227"/>
                    </a:cubicBezTo>
                    <a:cubicBezTo>
                      <a:pt x="14023" y="88"/>
                      <a:pt x="9852" y="0"/>
                      <a:pt x="56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95775" y="3143425"/>
                <a:ext cx="99275" cy="42550"/>
              </a:xfrm>
              <a:custGeom>
                <a:avLst/>
                <a:gdLst/>
                <a:ahLst/>
                <a:cxnLst/>
                <a:rect l="l" t="t" r="r" b="b"/>
                <a:pathLst>
                  <a:path w="3971" h="1702" extrusionOk="0">
                    <a:moveTo>
                      <a:pt x="1135" y="0"/>
                    </a:moveTo>
                    <a:cubicBezTo>
                      <a:pt x="0" y="0"/>
                      <a:pt x="0" y="1702"/>
                      <a:pt x="1135" y="1702"/>
                    </a:cubicBezTo>
                    <a:lnTo>
                      <a:pt x="2931" y="1702"/>
                    </a:lnTo>
                    <a:cubicBezTo>
                      <a:pt x="3970" y="1702"/>
                      <a:pt x="3970" y="0"/>
                      <a:pt x="2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41425" y="3285200"/>
                <a:ext cx="94550" cy="47300"/>
              </a:xfrm>
              <a:custGeom>
                <a:avLst/>
                <a:gdLst/>
                <a:ahLst/>
                <a:cxnLst/>
                <a:rect l="l" t="t" r="r" b="b"/>
                <a:pathLst>
                  <a:path w="3782" h="1892" extrusionOk="0">
                    <a:moveTo>
                      <a:pt x="851" y="1"/>
                    </a:moveTo>
                    <a:cubicBezTo>
                      <a:pt x="473" y="1"/>
                      <a:pt x="0" y="473"/>
                      <a:pt x="0" y="851"/>
                    </a:cubicBezTo>
                    <a:cubicBezTo>
                      <a:pt x="0" y="1324"/>
                      <a:pt x="378" y="1702"/>
                      <a:pt x="851" y="1702"/>
                    </a:cubicBezTo>
                    <a:cubicBezTo>
                      <a:pt x="1513" y="1797"/>
                      <a:pt x="2269" y="1797"/>
                      <a:pt x="2931" y="1891"/>
                    </a:cubicBezTo>
                    <a:cubicBezTo>
                      <a:pt x="3309" y="1891"/>
                      <a:pt x="3781" y="1513"/>
                      <a:pt x="3781" y="1040"/>
                    </a:cubicBezTo>
                    <a:cubicBezTo>
                      <a:pt x="3781" y="568"/>
                      <a:pt x="3403" y="284"/>
                      <a:pt x="2931" y="190"/>
                    </a:cubicBezTo>
                    <a:cubicBezTo>
                      <a:pt x="2269" y="190"/>
                      <a:pt x="1607" y="95"/>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69275" y="3204850"/>
                <a:ext cx="118175" cy="40200"/>
              </a:xfrm>
              <a:custGeom>
                <a:avLst/>
                <a:gdLst/>
                <a:ahLst/>
                <a:cxnLst/>
                <a:rect l="l" t="t" r="r" b="b"/>
                <a:pathLst>
                  <a:path w="4727" h="1608" extrusionOk="0">
                    <a:moveTo>
                      <a:pt x="1040" y="1"/>
                    </a:moveTo>
                    <a:cubicBezTo>
                      <a:pt x="0" y="1"/>
                      <a:pt x="0" y="1608"/>
                      <a:pt x="1040" y="1608"/>
                    </a:cubicBezTo>
                    <a:lnTo>
                      <a:pt x="3687" y="1608"/>
                    </a:lnTo>
                    <a:cubicBezTo>
                      <a:pt x="4726" y="1608"/>
                      <a:pt x="4726" y="1"/>
                      <a:pt x="3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6825" y="3337100"/>
                <a:ext cx="168575" cy="47775"/>
              </a:xfrm>
              <a:custGeom>
                <a:avLst/>
                <a:gdLst/>
                <a:ahLst/>
                <a:cxnLst/>
                <a:rect l="l" t="t" r="r" b="b"/>
                <a:pathLst>
                  <a:path w="6743" h="1911" extrusionOk="0">
                    <a:moveTo>
                      <a:pt x="4027" y="0"/>
                    </a:moveTo>
                    <a:cubicBezTo>
                      <a:pt x="3025" y="0"/>
                      <a:pt x="2049" y="105"/>
                      <a:pt x="1072" y="288"/>
                    </a:cubicBezTo>
                    <a:cubicBezTo>
                      <a:pt x="1" y="466"/>
                      <a:pt x="363" y="1910"/>
                      <a:pt x="1283" y="1910"/>
                    </a:cubicBezTo>
                    <a:cubicBezTo>
                      <a:pt x="1337" y="1910"/>
                      <a:pt x="1393" y="1905"/>
                      <a:pt x="1450" y="1895"/>
                    </a:cubicBezTo>
                    <a:cubicBezTo>
                      <a:pt x="2349" y="1715"/>
                      <a:pt x="3248" y="1649"/>
                      <a:pt x="4147" y="1649"/>
                    </a:cubicBezTo>
                    <a:cubicBezTo>
                      <a:pt x="4666" y="1649"/>
                      <a:pt x="5185" y="1671"/>
                      <a:pt x="5704" y="1706"/>
                    </a:cubicBezTo>
                    <a:cubicBezTo>
                      <a:pt x="5734" y="1708"/>
                      <a:pt x="5762" y="1710"/>
                      <a:pt x="5790" y="1710"/>
                    </a:cubicBezTo>
                    <a:cubicBezTo>
                      <a:pt x="6743" y="1710"/>
                      <a:pt x="6714" y="190"/>
                      <a:pt x="5704" y="99"/>
                    </a:cubicBezTo>
                    <a:cubicBezTo>
                      <a:pt x="5135" y="32"/>
                      <a:pt x="4577" y="0"/>
                      <a:pt x="4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6905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customXml" Target="../ink/ink32.xml"/><Relationship Id="rId7" Type="http://schemas.openxmlformats.org/officeDocument/2006/relationships/customXml" Target="../ink/ink3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9.emf"/><Relationship Id="rId5" Type="http://schemas.openxmlformats.org/officeDocument/2006/relationships/customXml" Target="../ink/ink33.xml"/><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customXml" Target="../ink/ink35.xml"/></Relationships>
</file>

<file path=ppt/slides/_rels/slide11.xml.rels><?xml version="1.0" encoding="UTF-8" standalone="yes"?>
<Relationships xmlns="http://schemas.openxmlformats.org/package/2006/relationships"><Relationship Id="rId13" Type="http://schemas.openxmlformats.org/officeDocument/2006/relationships/customXml" Target="../ink/ink41.xml"/><Relationship Id="rId18" Type="http://schemas.openxmlformats.org/officeDocument/2006/relationships/image" Target="../media/image59.emf"/><Relationship Id="rId26" Type="http://schemas.openxmlformats.org/officeDocument/2006/relationships/image" Target="../media/image63.emf"/><Relationship Id="rId39" Type="http://schemas.openxmlformats.org/officeDocument/2006/relationships/customXml" Target="../ink/ink54.xml"/><Relationship Id="rId21" Type="http://schemas.openxmlformats.org/officeDocument/2006/relationships/customXml" Target="../ink/ink45.xml"/><Relationship Id="rId34" Type="http://schemas.openxmlformats.org/officeDocument/2006/relationships/image" Target="../media/image67.emf"/><Relationship Id="rId42" Type="http://schemas.openxmlformats.org/officeDocument/2006/relationships/image" Target="../media/image71.emf"/><Relationship Id="rId7" Type="http://schemas.openxmlformats.org/officeDocument/2006/relationships/customXml" Target="../ink/ink38.xml"/><Relationship Id="rId2" Type="http://schemas.openxmlformats.org/officeDocument/2006/relationships/notesSlide" Target="../notesSlides/notesSlide10.xml"/><Relationship Id="rId16" Type="http://schemas.openxmlformats.org/officeDocument/2006/relationships/image" Target="../media/image58.emf"/><Relationship Id="rId20" Type="http://schemas.openxmlformats.org/officeDocument/2006/relationships/image" Target="../media/image60.emf"/><Relationship Id="rId29" Type="http://schemas.openxmlformats.org/officeDocument/2006/relationships/customXml" Target="../ink/ink49.xml"/><Relationship Id="rId41" Type="http://schemas.openxmlformats.org/officeDocument/2006/relationships/customXml" Target="../ink/ink55.xml"/><Relationship Id="rId1" Type="http://schemas.openxmlformats.org/officeDocument/2006/relationships/slideLayout" Target="../slideLayouts/slideLayout5.xml"/><Relationship Id="rId6" Type="http://schemas.openxmlformats.org/officeDocument/2006/relationships/image" Target="../media/image53.emf"/><Relationship Id="rId11" Type="http://schemas.openxmlformats.org/officeDocument/2006/relationships/customXml" Target="../ink/ink40.xml"/><Relationship Id="rId24" Type="http://schemas.openxmlformats.org/officeDocument/2006/relationships/image" Target="../media/image62.emf"/><Relationship Id="rId32" Type="http://schemas.openxmlformats.org/officeDocument/2006/relationships/image" Target="../media/image66.emf"/><Relationship Id="rId37" Type="http://schemas.openxmlformats.org/officeDocument/2006/relationships/customXml" Target="../ink/ink53.xml"/><Relationship Id="rId40" Type="http://schemas.openxmlformats.org/officeDocument/2006/relationships/image" Target="../media/image70.emf"/><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64.emf"/><Relationship Id="rId36" Type="http://schemas.openxmlformats.org/officeDocument/2006/relationships/image" Target="../media/image68.emf"/><Relationship Id="rId10" Type="http://schemas.openxmlformats.org/officeDocument/2006/relationships/image" Target="../media/image55.emf"/><Relationship Id="rId19" Type="http://schemas.openxmlformats.org/officeDocument/2006/relationships/customXml" Target="../ink/ink44.xml"/><Relationship Id="rId31" Type="http://schemas.openxmlformats.org/officeDocument/2006/relationships/customXml" Target="../ink/ink50.xml"/><Relationship Id="rId4" Type="http://schemas.openxmlformats.org/officeDocument/2006/relationships/image" Target="../media/image52.emf"/><Relationship Id="rId9" Type="http://schemas.openxmlformats.org/officeDocument/2006/relationships/customXml" Target="../ink/ink39.xml"/><Relationship Id="rId14" Type="http://schemas.openxmlformats.org/officeDocument/2006/relationships/image" Target="../media/image57.emf"/><Relationship Id="rId22" Type="http://schemas.openxmlformats.org/officeDocument/2006/relationships/image" Target="../media/image61.emf"/><Relationship Id="rId27" Type="http://schemas.openxmlformats.org/officeDocument/2006/relationships/customXml" Target="../ink/ink48.xml"/><Relationship Id="rId30" Type="http://schemas.openxmlformats.org/officeDocument/2006/relationships/image" Target="../media/image65.emf"/><Relationship Id="rId35" Type="http://schemas.openxmlformats.org/officeDocument/2006/relationships/customXml" Target="../ink/ink52.xml"/><Relationship Id="rId8" Type="http://schemas.openxmlformats.org/officeDocument/2006/relationships/image" Target="../media/image54.emf"/><Relationship Id="rId3" Type="http://schemas.openxmlformats.org/officeDocument/2006/relationships/customXml" Target="../ink/ink36.xml"/><Relationship Id="rId12" Type="http://schemas.openxmlformats.org/officeDocument/2006/relationships/image" Target="../media/image56.emf"/><Relationship Id="rId17" Type="http://schemas.openxmlformats.org/officeDocument/2006/relationships/customXml" Target="../ink/ink43.xml"/><Relationship Id="rId25" Type="http://schemas.openxmlformats.org/officeDocument/2006/relationships/customXml" Target="../ink/ink47.xml"/><Relationship Id="rId33" Type="http://schemas.openxmlformats.org/officeDocument/2006/relationships/customXml" Target="../ink/ink51.xml"/><Relationship Id="rId38" Type="http://schemas.openxmlformats.org/officeDocument/2006/relationships/image" Target="../media/image69.emf"/></Relationships>
</file>

<file path=ppt/slides/_rels/slide12.xml.rels><?xml version="1.0" encoding="UTF-8" standalone="yes"?>
<Relationships xmlns="http://schemas.openxmlformats.org/package/2006/relationships"><Relationship Id="rId13" Type="http://schemas.openxmlformats.org/officeDocument/2006/relationships/image" Target="../media/image77.emf"/><Relationship Id="rId18" Type="http://schemas.openxmlformats.org/officeDocument/2006/relationships/customXml" Target="../ink/ink64.xml"/><Relationship Id="rId26" Type="http://schemas.openxmlformats.org/officeDocument/2006/relationships/customXml" Target="../ink/ink68.xml"/><Relationship Id="rId39" Type="http://schemas.openxmlformats.org/officeDocument/2006/relationships/image" Target="../media/image90.emf"/><Relationship Id="rId21" Type="http://schemas.openxmlformats.org/officeDocument/2006/relationships/image" Target="../media/image81.emf"/><Relationship Id="rId34" Type="http://schemas.openxmlformats.org/officeDocument/2006/relationships/customXml" Target="../ink/ink72.xml"/><Relationship Id="rId42" Type="http://schemas.openxmlformats.org/officeDocument/2006/relationships/customXml" Target="../ink/ink76.xml"/><Relationship Id="rId47" Type="http://schemas.openxmlformats.org/officeDocument/2006/relationships/image" Target="../media/image94.emf"/><Relationship Id="rId50" Type="http://schemas.openxmlformats.org/officeDocument/2006/relationships/customXml" Target="../ink/ink80.xml"/><Relationship Id="rId7" Type="http://schemas.openxmlformats.org/officeDocument/2006/relationships/image" Target="../media/image74.emf"/><Relationship Id="rId2" Type="http://schemas.openxmlformats.org/officeDocument/2006/relationships/customXml" Target="../ink/ink56.xml"/><Relationship Id="rId16" Type="http://schemas.openxmlformats.org/officeDocument/2006/relationships/customXml" Target="../ink/ink63.xml"/><Relationship Id="rId29" Type="http://schemas.openxmlformats.org/officeDocument/2006/relationships/image" Target="../media/image85.emf"/><Relationship Id="rId11" Type="http://schemas.openxmlformats.org/officeDocument/2006/relationships/image" Target="../media/image76.emf"/><Relationship Id="rId24" Type="http://schemas.openxmlformats.org/officeDocument/2006/relationships/customXml" Target="../ink/ink67.xml"/><Relationship Id="rId32" Type="http://schemas.openxmlformats.org/officeDocument/2006/relationships/customXml" Target="../ink/ink71.xml"/><Relationship Id="rId37" Type="http://schemas.openxmlformats.org/officeDocument/2006/relationships/image" Target="../media/image89.emf"/><Relationship Id="rId40" Type="http://schemas.openxmlformats.org/officeDocument/2006/relationships/customXml" Target="../ink/ink75.xml"/><Relationship Id="rId45" Type="http://schemas.openxmlformats.org/officeDocument/2006/relationships/image" Target="../media/image93.emf"/><Relationship Id="rId53" Type="http://schemas.openxmlformats.org/officeDocument/2006/relationships/image" Target="../media/image97.emf"/><Relationship Id="rId5" Type="http://schemas.openxmlformats.org/officeDocument/2006/relationships/image" Target="../media/image73.emf"/><Relationship Id="rId10" Type="http://schemas.openxmlformats.org/officeDocument/2006/relationships/customXml" Target="../ink/ink60.xml"/><Relationship Id="rId19" Type="http://schemas.openxmlformats.org/officeDocument/2006/relationships/image" Target="../media/image80.emf"/><Relationship Id="rId31" Type="http://schemas.openxmlformats.org/officeDocument/2006/relationships/image" Target="../media/image86.emf"/><Relationship Id="rId44" Type="http://schemas.openxmlformats.org/officeDocument/2006/relationships/customXml" Target="../ink/ink77.xml"/><Relationship Id="rId52" Type="http://schemas.openxmlformats.org/officeDocument/2006/relationships/customXml" Target="../ink/ink81.xml"/><Relationship Id="rId4" Type="http://schemas.openxmlformats.org/officeDocument/2006/relationships/customXml" Target="../ink/ink57.xml"/><Relationship Id="rId9" Type="http://schemas.openxmlformats.org/officeDocument/2006/relationships/image" Target="../media/image75.emf"/><Relationship Id="rId14" Type="http://schemas.openxmlformats.org/officeDocument/2006/relationships/customXml" Target="../ink/ink62.xml"/><Relationship Id="rId22" Type="http://schemas.openxmlformats.org/officeDocument/2006/relationships/customXml" Target="../ink/ink66.xml"/><Relationship Id="rId27" Type="http://schemas.openxmlformats.org/officeDocument/2006/relationships/image" Target="../media/image84.emf"/><Relationship Id="rId30" Type="http://schemas.openxmlformats.org/officeDocument/2006/relationships/customXml" Target="../ink/ink70.xml"/><Relationship Id="rId35" Type="http://schemas.openxmlformats.org/officeDocument/2006/relationships/image" Target="../media/image88.emf"/><Relationship Id="rId43" Type="http://schemas.openxmlformats.org/officeDocument/2006/relationships/image" Target="../media/image92.emf"/><Relationship Id="rId48" Type="http://schemas.openxmlformats.org/officeDocument/2006/relationships/customXml" Target="../ink/ink79.xml"/><Relationship Id="rId8" Type="http://schemas.openxmlformats.org/officeDocument/2006/relationships/customXml" Target="../ink/ink59.xml"/><Relationship Id="rId51" Type="http://schemas.openxmlformats.org/officeDocument/2006/relationships/image" Target="../media/image96.emf"/><Relationship Id="rId3" Type="http://schemas.openxmlformats.org/officeDocument/2006/relationships/image" Target="../media/image72.emf"/><Relationship Id="rId12" Type="http://schemas.openxmlformats.org/officeDocument/2006/relationships/customXml" Target="../ink/ink61.xml"/><Relationship Id="rId17" Type="http://schemas.openxmlformats.org/officeDocument/2006/relationships/image" Target="../media/image79.emf"/><Relationship Id="rId25" Type="http://schemas.openxmlformats.org/officeDocument/2006/relationships/image" Target="../media/image83.emf"/><Relationship Id="rId33" Type="http://schemas.openxmlformats.org/officeDocument/2006/relationships/image" Target="../media/image87.emf"/><Relationship Id="rId38" Type="http://schemas.openxmlformats.org/officeDocument/2006/relationships/customXml" Target="../ink/ink74.xml"/><Relationship Id="rId46" Type="http://schemas.openxmlformats.org/officeDocument/2006/relationships/customXml" Target="../ink/ink78.xml"/><Relationship Id="rId20" Type="http://schemas.openxmlformats.org/officeDocument/2006/relationships/customXml" Target="../ink/ink65.xml"/><Relationship Id="rId41" Type="http://schemas.openxmlformats.org/officeDocument/2006/relationships/image" Target="../media/image91.emf"/><Relationship Id="rId1" Type="http://schemas.openxmlformats.org/officeDocument/2006/relationships/slideLayout" Target="../slideLayouts/slideLayout5.xml"/><Relationship Id="rId6" Type="http://schemas.openxmlformats.org/officeDocument/2006/relationships/customXml" Target="../ink/ink58.xml"/><Relationship Id="rId15" Type="http://schemas.openxmlformats.org/officeDocument/2006/relationships/image" Target="../media/image78.emf"/><Relationship Id="rId23" Type="http://schemas.openxmlformats.org/officeDocument/2006/relationships/image" Target="../media/image82.emf"/><Relationship Id="rId28" Type="http://schemas.openxmlformats.org/officeDocument/2006/relationships/customXml" Target="../ink/ink69.xml"/><Relationship Id="rId36" Type="http://schemas.openxmlformats.org/officeDocument/2006/relationships/customXml" Target="../ink/ink73.xml"/><Relationship Id="rId49" Type="http://schemas.openxmlformats.org/officeDocument/2006/relationships/image" Target="../media/image9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customXml" Target="../ink/ink85.xml"/><Relationship Id="rId13" Type="http://schemas.openxmlformats.org/officeDocument/2006/relationships/image" Target="../media/image122.emf"/><Relationship Id="rId18" Type="http://schemas.openxmlformats.org/officeDocument/2006/relationships/customXml" Target="../ink/ink90.xml"/><Relationship Id="rId3" Type="http://schemas.openxmlformats.org/officeDocument/2006/relationships/image" Target="../media/image2.png"/><Relationship Id="rId7" Type="http://schemas.openxmlformats.org/officeDocument/2006/relationships/image" Target="../media/image119.emf"/><Relationship Id="rId12" Type="http://schemas.openxmlformats.org/officeDocument/2006/relationships/customXml" Target="../ink/ink87.xml"/><Relationship Id="rId17" Type="http://schemas.openxmlformats.org/officeDocument/2006/relationships/image" Target="../media/image124.emf"/><Relationship Id="rId2" Type="http://schemas.openxmlformats.org/officeDocument/2006/relationships/notesSlide" Target="../notesSlides/notesSlide17.xml"/><Relationship Id="rId16" Type="http://schemas.openxmlformats.org/officeDocument/2006/relationships/customXml" Target="../ink/ink89.xml"/><Relationship Id="rId1" Type="http://schemas.openxmlformats.org/officeDocument/2006/relationships/slideLayout" Target="../slideLayouts/slideLayout5.xml"/><Relationship Id="rId6" Type="http://schemas.openxmlformats.org/officeDocument/2006/relationships/customXml" Target="../ink/ink84.xml"/><Relationship Id="rId11" Type="http://schemas.openxmlformats.org/officeDocument/2006/relationships/image" Target="../media/image121.emf"/><Relationship Id="rId5" Type="http://schemas.openxmlformats.org/officeDocument/2006/relationships/image" Target="../media/image118.emf"/><Relationship Id="rId15" Type="http://schemas.openxmlformats.org/officeDocument/2006/relationships/image" Target="../media/image123.emf"/><Relationship Id="rId10" Type="http://schemas.openxmlformats.org/officeDocument/2006/relationships/customXml" Target="../ink/ink86.xml"/><Relationship Id="rId19" Type="http://schemas.openxmlformats.org/officeDocument/2006/relationships/image" Target="../media/image125.emf"/><Relationship Id="rId4" Type="http://schemas.openxmlformats.org/officeDocument/2006/relationships/customXml" Target="../ink/ink83.xml"/><Relationship Id="rId9" Type="http://schemas.openxmlformats.org/officeDocument/2006/relationships/image" Target="../media/image120.emf"/><Relationship Id="rId14" Type="http://schemas.openxmlformats.org/officeDocument/2006/relationships/customXml" Target="../ink/ink88.xml"/></Relationships>
</file>

<file path=ppt/slides/_rels/slide2.xml.rels><?xml version="1.0" encoding="UTF-8" standalone="yes"?>
<Relationships xmlns="http://schemas.openxmlformats.org/package/2006/relationships"><Relationship Id="rId3" Type="http://schemas.openxmlformats.org/officeDocument/2006/relationships/hyperlink" Target="mailto:tuyentrinh1803@gmail.com"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93.xml"/><Relationship Id="rId13" Type="http://schemas.openxmlformats.org/officeDocument/2006/relationships/image" Target="../media/image131.emf"/><Relationship Id="rId18" Type="http://schemas.openxmlformats.org/officeDocument/2006/relationships/customXml" Target="../ink/ink98.xml"/><Relationship Id="rId3" Type="http://schemas.openxmlformats.org/officeDocument/2006/relationships/image" Target="../media/image3.png"/><Relationship Id="rId21" Type="http://schemas.openxmlformats.org/officeDocument/2006/relationships/image" Target="../media/image135.emf"/><Relationship Id="rId7" Type="http://schemas.openxmlformats.org/officeDocument/2006/relationships/image" Target="../media/image128.emf"/><Relationship Id="rId12" Type="http://schemas.openxmlformats.org/officeDocument/2006/relationships/customXml" Target="../ink/ink95.xml"/><Relationship Id="rId17" Type="http://schemas.openxmlformats.org/officeDocument/2006/relationships/image" Target="../media/image133.emf"/><Relationship Id="rId2" Type="http://schemas.openxmlformats.org/officeDocument/2006/relationships/notesSlide" Target="../notesSlides/notesSlide19.xml"/><Relationship Id="rId16" Type="http://schemas.openxmlformats.org/officeDocument/2006/relationships/customXml" Target="../ink/ink97.xml"/><Relationship Id="rId20" Type="http://schemas.openxmlformats.org/officeDocument/2006/relationships/customXml" Target="../ink/ink99.xml"/><Relationship Id="rId1" Type="http://schemas.openxmlformats.org/officeDocument/2006/relationships/slideLayout" Target="../slideLayouts/slideLayout6.xml"/><Relationship Id="rId6" Type="http://schemas.openxmlformats.org/officeDocument/2006/relationships/customXml" Target="../ink/ink92.xml"/><Relationship Id="rId11" Type="http://schemas.openxmlformats.org/officeDocument/2006/relationships/image" Target="../media/image130.emf"/><Relationship Id="rId5" Type="http://schemas.openxmlformats.org/officeDocument/2006/relationships/image" Target="../media/image127.emf"/><Relationship Id="rId15" Type="http://schemas.openxmlformats.org/officeDocument/2006/relationships/image" Target="../media/image132.emf"/><Relationship Id="rId23" Type="http://schemas.openxmlformats.org/officeDocument/2006/relationships/image" Target="../media/image136.emf"/><Relationship Id="rId10" Type="http://schemas.openxmlformats.org/officeDocument/2006/relationships/customXml" Target="../ink/ink94.xml"/><Relationship Id="rId19" Type="http://schemas.openxmlformats.org/officeDocument/2006/relationships/image" Target="../media/image134.emf"/><Relationship Id="rId4" Type="http://schemas.openxmlformats.org/officeDocument/2006/relationships/customXml" Target="../ink/ink91.xml"/><Relationship Id="rId9" Type="http://schemas.openxmlformats.org/officeDocument/2006/relationships/image" Target="../media/image129.emf"/><Relationship Id="rId14" Type="http://schemas.openxmlformats.org/officeDocument/2006/relationships/customXml" Target="../ink/ink96.xml"/><Relationship Id="rId22" Type="http://schemas.openxmlformats.org/officeDocument/2006/relationships/customXml" Target="../ink/ink10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emf"/><Relationship Id="rId21" Type="http://schemas.openxmlformats.org/officeDocument/2006/relationships/image" Target="../media/image10.emf"/><Relationship Id="rId7" Type="http://schemas.openxmlformats.org/officeDocument/2006/relationships/image" Target="../media/image3.emf"/><Relationship Id="rId12" Type="http://schemas.openxmlformats.org/officeDocument/2006/relationships/customXml" Target="../ink/ink6.xml"/><Relationship Id="rId17" Type="http://schemas.openxmlformats.org/officeDocument/2006/relationships/image" Target="../media/image8.emf"/><Relationship Id="rId25" Type="http://schemas.openxmlformats.org/officeDocument/2006/relationships/image" Target="../media/image12.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5.xml"/><Relationship Id="rId6" Type="http://schemas.openxmlformats.org/officeDocument/2006/relationships/customXml" Target="../ink/ink3.xml"/><Relationship Id="rId11" Type="http://schemas.openxmlformats.org/officeDocument/2006/relationships/image" Target="../media/image5.emf"/><Relationship Id="rId24" Type="http://schemas.openxmlformats.org/officeDocument/2006/relationships/customXml" Target="../ink/ink12.xml"/><Relationship Id="rId5" Type="http://schemas.openxmlformats.org/officeDocument/2006/relationships/image" Target="../media/image2.emf"/><Relationship Id="rId15" Type="http://schemas.openxmlformats.org/officeDocument/2006/relationships/image" Target="../media/image7.emf"/><Relationship Id="rId23" Type="http://schemas.openxmlformats.org/officeDocument/2006/relationships/image" Target="../media/image11.emf"/><Relationship Id="rId10" Type="http://schemas.openxmlformats.org/officeDocument/2006/relationships/customXml" Target="../ink/ink5.xml"/><Relationship Id="rId19" Type="http://schemas.openxmlformats.org/officeDocument/2006/relationships/image" Target="../media/image9.emf"/><Relationship Id="rId4" Type="http://schemas.openxmlformats.org/officeDocument/2006/relationships/customXml" Target="../ink/ink2.xml"/><Relationship Id="rId9" Type="http://schemas.openxmlformats.org/officeDocument/2006/relationships/image" Target="../media/image4.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customXml" Target="../ink/ink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18" Type="http://schemas.openxmlformats.org/officeDocument/2006/relationships/image" Target="../media/image33.emf"/><Relationship Id="rId3" Type="http://schemas.openxmlformats.org/officeDocument/2006/relationships/customXml" Target="../ink/ink19.xml"/><Relationship Id="rId21" Type="http://schemas.openxmlformats.org/officeDocument/2006/relationships/customXml" Target="../ink/ink25.xml"/><Relationship Id="rId7" Type="http://schemas.openxmlformats.org/officeDocument/2006/relationships/customXml" Target="../ink/ink21.xml"/><Relationship Id="rId2" Type="http://schemas.openxmlformats.org/officeDocument/2006/relationships/notesSlide" Target="../notesSlides/notesSlide7.xml"/><Relationship Id="rId20" Type="http://schemas.openxmlformats.org/officeDocument/2006/relationships/image" Target="../media/image34.emf"/><Relationship Id="rId1" Type="http://schemas.openxmlformats.org/officeDocument/2006/relationships/slideLayout" Target="../slideLayouts/slideLayout5.xml"/><Relationship Id="rId6" Type="http://schemas.openxmlformats.org/officeDocument/2006/relationships/image" Target="../media/image27.emf"/><Relationship Id="rId11" Type="http://schemas.openxmlformats.org/officeDocument/2006/relationships/customXml" Target="../ink/ink23.xml"/><Relationship Id="rId24" Type="http://schemas.openxmlformats.org/officeDocument/2006/relationships/image" Target="../media/image36.emf"/><Relationship Id="rId5" Type="http://schemas.openxmlformats.org/officeDocument/2006/relationships/customXml" Target="../ink/ink20.xml"/><Relationship Id="rId23" Type="http://schemas.openxmlformats.org/officeDocument/2006/relationships/customXml" Target="../ink/ink26.xml"/><Relationship Id="rId10" Type="http://schemas.openxmlformats.org/officeDocument/2006/relationships/image" Target="../media/image29.emf"/><Relationship Id="rId19" Type="http://schemas.openxmlformats.org/officeDocument/2006/relationships/customXml" Target="../ink/ink24.xml"/><Relationship Id="rId4" Type="http://schemas.openxmlformats.org/officeDocument/2006/relationships/image" Target="../media/image26.emf"/><Relationship Id="rId9" Type="http://schemas.openxmlformats.org/officeDocument/2006/relationships/customXml" Target="../ink/ink22.xml"/><Relationship Id="rId22" Type="http://schemas.openxmlformats.org/officeDocument/2006/relationships/image" Target="../media/image35.emf"/></Relationships>
</file>

<file path=ppt/slides/_rels/slide9.xml.rels><?xml version="1.0" encoding="UTF-8" standalone="yes"?>
<Relationships xmlns="http://schemas.openxmlformats.org/package/2006/relationships"><Relationship Id="rId13" Type="http://schemas.openxmlformats.org/officeDocument/2006/relationships/customXml" Target="../ink/ink31.xml"/><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3.emf"/><Relationship Id="rId11" Type="http://schemas.openxmlformats.org/officeDocument/2006/relationships/customXml" Target="../ink/ink30.xml"/><Relationship Id="rId5" Type="http://schemas.openxmlformats.org/officeDocument/2006/relationships/customXml" Target="../ink/ink28.xml"/><Relationship Id="rId10" Type="http://schemas.openxmlformats.org/officeDocument/2006/relationships/image" Target="../media/image45.emf"/><Relationship Id="rId4" Type="http://schemas.openxmlformats.org/officeDocument/2006/relationships/image" Target="../media/image42.emf"/><Relationship Id="rId14" Type="http://schemas.openxmlformats.org/officeDocument/2006/relationships/image" Target="../media/image4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77071" y="2990339"/>
            <a:ext cx="7433400" cy="810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Unit 1:</a:t>
            </a:r>
            <a:br>
              <a:rPr lang="en" dirty="0" smtClean="0"/>
            </a:br>
            <a:r>
              <a:rPr lang="en" dirty="0" smtClean="0"/>
              <a:t> </a:t>
            </a:r>
            <a:r>
              <a:rPr lang="en" dirty="0" smtClean="0"/>
              <a:t>Immigration </a:t>
            </a:r>
            <a:r>
              <a:rPr lang="en" dirty="0"/>
              <a:t>and diversity</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1"/>
                                        </p:tgtEl>
                                        <p:attrNameLst>
                                          <p:attrName>style.visibility</p:attrName>
                                        </p:attrNameLst>
                                      </p:cBhvr>
                                      <p:to>
                                        <p:strVal val="visible"/>
                                      </p:to>
                                    </p:set>
                                    <p:anim calcmode="lin" valueType="num">
                                      <p:cBhvr additive="base">
                                        <p:cTn id="7" dur="500" fill="hold"/>
                                        <p:tgtEl>
                                          <p:spTgt spid="1571"/>
                                        </p:tgtEl>
                                        <p:attrNameLst>
                                          <p:attrName>ppt_x</p:attrName>
                                        </p:attrNameLst>
                                      </p:cBhvr>
                                      <p:tavLst>
                                        <p:tav tm="0">
                                          <p:val>
                                            <p:strVal val="#ppt_x"/>
                                          </p:val>
                                        </p:tav>
                                        <p:tav tm="100000">
                                          <p:val>
                                            <p:strVal val="#ppt_x"/>
                                          </p:val>
                                        </p:tav>
                                      </p:tavLst>
                                    </p:anim>
                                    <p:anim calcmode="lin" valueType="num">
                                      <p:cBhvr additive="base">
                                        <p:cTn id="8" dur="500" fill="hold"/>
                                        <p:tgtEl>
                                          <p:spTgt spid="1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19456"/>
            <a:ext cx="5660100" cy="10127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600" dirty="0"/>
              <a:t>1965-Present</a:t>
            </a:r>
            <a:endParaRPr sz="6600" dirty="0"/>
          </a:p>
        </p:txBody>
      </p:sp>
      <p:sp>
        <p:nvSpPr>
          <p:cNvPr id="1578" name="Google Shape;1578;p14"/>
          <p:cNvSpPr txBox="1">
            <a:spLocks noGrp="1"/>
          </p:cNvSpPr>
          <p:nvPr>
            <p:ph type="body" idx="1"/>
          </p:nvPr>
        </p:nvSpPr>
        <p:spPr>
          <a:xfrm>
            <a:off x="402336" y="1430150"/>
            <a:ext cx="5760720" cy="3243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2400" dirty="0"/>
              <a:t>The Immigration Act of 1965</a:t>
            </a:r>
          </a:p>
          <a:p>
            <a:pPr marL="342900" lvl="0" indent="-342900" algn="l" rtl="0">
              <a:spcBef>
                <a:spcPts val="0"/>
              </a:spcBef>
              <a:spcAft>
                <a:spcPts val="0"/>
              </a:spcAft>
              <a:buClr>
                <a:schemeClr val="dk1"/>
              </a:buClr>
              <a:buSzPts val="1100"/>
              <a:buFontTx/>
              <a:buChar char="-"/>
            </a:pPr>
            <a:r>
              <a:rPr lang="en-US" sz="2400" dirty="0"/>
              <a:t>Allowed increased immigration</a:t>
            </a:r>
          </a:p>
          <a:p>
            <a:pPr marL="342900" lvl="0" indent="-342900" algn="l" rtl="0">
              <a:spcBef>
                <a:spcPts val="0"/>
              </a:spcBef>
              <a:spcAft>
                <a:spcPts val="0"/>
              </a:spcAft>
              <a:buClr>
                <a:schemeClr val="dk1"/>
              </a:buClr>
              <a:buSzPts val="1100"/>
              <a:buFontTx/>
              <a:buChar char="-"/>
            </a:pPr>
            <a:r>
              <a:rPr lang="en-US" sz="2400" dirty="0"/>
              <a:t>Resulted in large increase in immigration from Latin America, Asia and Africa</a:t>
            </a:r>
          </a:p>
          <a:p>
            <a:pPr marL="0" lvl="0" indent="0" algn="l" rtl="0">
              <a:spcBef>
                <a:spcPts val="0"/>
              </a:spcBef>
              <a:spcAft>
                <a:spcPts val="0"/>
              </a:spcAft>
              <a:buClr>
                <a:schemeClr val="dk1"/>
              </a:buClr>
              <a:buSzPts val="1100"/>
              <a:buNone/>
            </a:pPr>
            <a:r>
              <a:rPr lang="en-US" sz="2400" dirty="0"/>
              <a:t>In the 1970’s, Vietnamese and Cubans immigrated to the U.S</a:t>
            </a:r>
            <a:endParaRPr sz="24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5280" y="1634040"/>
              <a:ext cx="2578680" cy="74160"/>
            </p14:xfrm>
          </p:contentPart>
        </mc:Choice>
        <mc:Fallback xmlns="">
          <p:pic>
            <p:nvPicPr>
              <p:cNvPr id="2" name="Ink 1"/>
              <p:cNvPicPr/>
              <p:nvPr/>
            </p:nvPicPr>
            <p:blipFill>
              <a:blip r:embed="rId4"/>
              <a:stretch>
                <a:fillRect/>
              </a:stretch>
            </p:blipFill>
            <p:spPr>
              <a:xfrm>
                <a:off x="379440" y="1570680"/>
                <a:ext cx="2610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234600" y="2886480"/>
              <a:ext cx="496080" cy="7200"/>
            </p14:xfrm>
          </p:contentPart>
        </mc:Choice>
        <mc:Fallback xmlns="">
          <p:pic>
            <p:nvPicPr>
              <p:cNvPr id="3" name="Ink 2"/>
              <p:cNvPicPr/>
              <p:nvPr/>
            </p:nvPicPr>
            <p:blipFill>
              <a:blip r:embed="rId6"/>
              <a:stretch>
                <a:fillRect/>
              </a:stretch>
            </p:blipFill>
            <p:spPr>
              <a:xfrm>
                <a:off x="3218760" y="2823120"/>
                <a:ext cx="527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170080" y="2893320"/>
              <a:ext cx="904320" cy="33840"/>
            </p14:xfrm>
          </p:contentPart>
        </mc:Choice>
        <mc:Fallback xmlns="">
          <p:pic>
            <p:nvPicPr>
              <p:cNvPr id="4" name="Ink 3"/>
              <p:cNvPicPr/>
              <p:nvPr/>
            </p:nvPicPr>
            <p:blipFill>
              <a:blip r:embed="rId8"/>
              <a:stretch>
                <a:fillRect/>
              </a:stretch>
            </p:blipFill>
            <p:spPr>
              <a:xfrm>
                <a:off x="2153880" y="2829600"/>
                <a:ext cx="936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4393440" y="2893320"/>
              <a:ext cx="690120" cy="6840"/>
            </p14:xfrm>
          </p:contentPart>
        </mc:Choice>
        <mc:Fallback xmlns="">
          <p:pic>
            <p:nvPicPr>
              <p:cNvPr id="5" name="Ink 4"/>
              <p:cNvPicPr/>
              <p:nvPr/>
            </p:nvPicPr>
            <p:blipFill>
              <a:blip r:embed="rId10"/>
              <a:stretch>
                <a:fillRect/>
              </a:stretch>
            </p:blipFill>
            <p:spPr>
              <a:xfrm>
                <a:off x="4377600" y="2829600"/>
                <a:ext cx="721800" cy="134280"/>
              </a:xfrm>
              <a:prstGeom prst="rect">
                <a:avLst/>
              </a:prstGeom>
            </p:spPr>
          </p:pic>
        </mc:Fallback>
      </mc:AlternateContent>
    </p:spTree>
    <p:extLst>
      <p:ext uri="{BB962C8B-B14F-4D97-AF65-F5344CB8AC3E}">
        <p14:creationId xmlns:p14="http://schemas.microsoft.com/office/powerpoint/2010/main" val="245306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8">
                                            <p:txEl>
                                              <p:pRg st="0" end="0"/>
                                            </p:txEl>
                                          </p:spTgt>
                                        </p:tgtEl>
                                        <p:attrNameLst>
                                          <p:attrName>style.visibility</p:attrName>
                                        </p:attrNameLst>
                                      </p:cBhvr>
                                      <p:to>
                                        <p:strVal val="visible"/>
                                      </p:to>
                                    </p:set>
                                    <p:anim calcmode="lin" valueType="num">
                                      <p:cBhvr additive="base">
                                        <p:cTn id="7"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8">
                                            <p:txEl>
                                              <p:pRg st="1" end="1"/>
                                            </p:txEl>
                                          </p:spTgt>
                                        </p:tgtEl>
                                        <p:attrNameLst>
                                          <p:attrName>style.visibility</p:attrName>
                                        </p:attrNameLst>
                                      </p:cBhvr>
                                      <p:to>
                                        <p:strVal val="visible"/>
                                      </p:to>
                                    </p:set>
                                    <p:anim calcmode="lin" valueType="num">
                                      <p:cBhvr additive="base">
                                        <p:cTn id="13" dur="500" fill="hold"/>
                                        <p:tgtEl>
                                          <p:spTgt spid="1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8">
                                            <p:txEl>
                                              <p:pRg st="2" end="2"/>
                                            </p:txEl>
                                          </p:spTgt>
                                        </p:tgtEl>
                                        <p:attrNameLst>
                                          <p:attrName>style.visibility</p:attrName>
                                        </p:attrNameLst>
                                      </p:cBhvr>
                                      <p:to>
                                        <p:strVal val="visible"/>
                                      </p:to>
                                    </p:set>
                                    <p:anim calcmode="lin" valueType="num">
                                      <p:cBhvr additive="base">
                                        <p:cTn id="19" dur="500" fill="hold"/>
                                        <p:tgtEl>
                                          <p:spTgt spid="1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8">
                                            <p:txEl>
                                              <p:pRg st="3" end="3"/>
                                            </p:txEl>
                                          </p:spTgt>
                                        </p:tgtEl>
                                        <p:attrNameLst>
                                          <p:attrName>style.visibility</p:attrName>
                                        </p:attrNameLst>
                                      </p:cBhvr>
                                      <p:to>
                                        <p:strVal val="visible"/>
                                      </p:to>
                                    </p:set>
                                    <p:anim calcmode="lin" valueType="num">
                                      <p:cBhvr additive="base">
                                        <p:cTn id="25" dur="500" fill="hold"/>
                                        <p:tgtEl>
                                          <p:spTgt spid="1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274320" y="0"/>
            <a:ext cx="7498080" cy="89611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t>S</a:t>
            </a:r>
            <a:r>
              <a:rPr lang="en" sz="4400" dirty="0"/>
              <a:t>ome Historic reasons for immigration</a:t>
            </a:r>
            <a:endParaRPr sz="4400" dirty="0"/>
          </a:p>
        </p:txBody>
      </p:sp>
      <p:sp>
        <p:nvSpPr>
          <p:cNvPr id="1578" name="Google Shape;1578;p14"/>
          <p:cNvSpPr txBox="1">
            <a:spLocks noGrp="1"/>
          </p:cNvSpPr>
          <p:nvPr>
            <p:ph type="body" idx="1"/>
          </p:nvPr>
        </p:nvSpPr>
        <p:spPr>
          <a:xfrm>
            <a:off x="274320" y="1188720"/>
            <a:ext cx="6088680" cy="387853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None/>
            </a:pPr>
            <a:r>
              <a:rPr lang="en-US" b="1" dirty="0"/>
              <a:t>Germans: </a:t>
            </a:r>
            <a:r>
              <a:rPr lang="en-US" dirty="0"/>
              <a:t>many Germans left their country between 1815 and 1914 to escape poverty, religious and political persecution</a:t>
            </a:r>
          </a:p>
          <a:p>
            <a:pPr marL="0" lvl="0" indent="0" algn="l" rtl="0">
              <a:spcBef>
                <a:spcPts val="0"/>
              </a:spcBef>
              <a:spcAft>
                <a:spcPts val="0"/>
              </a:spcAft>
              <a:buClr>
                <a:schemeClr val="dk1"/>
              </a:buClr>
              <a:buSzPts val="1100"/>
              <a:buNone/>
            </a:pPr>
            <a:r>
              <a:rPr lang="en-US" b="1" dirty="0"/>
              <a:t>Italians: </a:t>
            </a:r>
            <a:r>
              <a:rPr lang="en-US" dirty="0"/>
              <a:t>the Italians migrated to escape natural disaster, poverty and overpopulation</a:t>
            </a:r>
          </a:p>
          <a:p>
            <a:pPr marL="0" lvl="0" indent="0" algn="l" rtl="0">
              <a:spcBef>
                <a:spcPts val="0"/>
              </a:spcBef>
              <a:spcAft>
                <a:spcPts val="0"/>
              </a:spcAft>
              <a:buClr>
                <a:schemeClr val="dk1"/>
              </a:buClr>
              <a:buSzPts val="1100"/>
              <a:buNone/>
            </a:pPr>
            <a:r>
              <a:rPr lang="en-US" b="1" dirty="0"/>
              <a:t>Chinese people: </a:t>
            </a:r>
            <a:r>
              <a:rPr lang="en-US" dirty="0"/>
              <a:t>in California in 1848, the discovery of gold attracted great numbers of Chinese people</a:t>
            </a:r>
          </a:p>
          <a:p>
            <a:pPr marL="0" lvl="0" indent="0" algn="l" rtl="0">
              <a:spcBef>
                <a:spcPts val="0"/>
              </a:spcBef>
              <a:spcAft>
                <a:spcPts val="0"/>
              </a:spcAft>
              <a:buClr>
                <a:schemeClr val="dk1"/>
              </a:buClr>
              <a:buSzPts val="1100"/>
              <a:buNone/>
            </a:pPr>
            <a:r>
              <a:rPr lang="en-US" b="1" dirty="0"/>
              <a:t>Irish people: </a:t>
            </a:r>
            <a:r>
              <a:rPr lang="en-US" dirty="0"/>
              <a:t>25% of Irish people migrated to the US</a:t>
            </a:r>
          </a:p>
          <a:p>
            <a:pPr marL="0" lvl="0" indent="0" algn="l" rtl="0">
              <a:spcBef>
                <a:spcPts val="0"/>
              </a:spcBef>
              <a:spcAft>
                <a:spcPts val="0"/>
              </a:spcAft>
              <a:buClr>
                <a:schemeClr val="dk1"/>
              </a:buClr>
              <a:buSzPts val="1100"/>
              <a:buNone/>
            </a:pPr>
            <a:r>
              <a:rPr lang="en-US" dirty="0"/>
              <a:t>People from Poland, Finland and Lithuania: these people escaped unfair laws imposed by the Russian government</a:t>
            </a:r>
          </a:p>
          <a:p>
            <a:pPr marL="0" lvl="0" indent="0" algn="l" rtl="0">
              <a:spcBef>
                <a:spcPts val="0"/>
              </a:spcBef>
              <a:spcAft>
                <a:spcPts val="0"/>
              </a:spcAft>
              <a:buClr>
                <a:schemeClr val="dk1"/>
              </a:buClr>
              <a:buSzPts val="1100"/>
              <a:buNone/>
            </a:pPr>
            <a:endParaRPr lang="en-US" dirty="0"/>
          </a:p>
          <a:p>
            <a:pPr marL="0" lvl="0" indent="0" algn="l" rtl="0">
              <a:spcBef>
                <a:spcPts val="0"/>
              </a:spcBef>
              <a:spcAft>
                <a:spcPts val="0"/>
              </a:spcAft>
              <a:buClr>
                <a:schemeClr val="dk1"/>
              </a:buClr>
              <a:buSzPts val="1100"/>
              <a:buNone/>
            </a:pPr>
            <a:r>
              <a:rPr lang="en-US" sz="3200" dirty="0"/>
              <a:t> </a:t>
            </a:r>
            <a:endParaRPr sz="32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60" y="1312560"/>
              <a:ext cx="891000" cy="54000"/>
            </p14:xfrm>
          </p:contentPart>
        </mc:Choice>
        <mc:Fallback xmlns="">
          <p:pic>
            <p:nvPicPr>
              <p:cNvPr id="2" name="Ink 1"/>
              <p:cNvPicPr/>
              <p:nvPr/>
            </p:nvPicPr>
            <p:blipFill>
              <a:blip r:embed="rId4"/>
              <a:stretch>
                <a:fillRect/>
              </a:stretch>
            </p:blipFill>
            <p:spPr>
              <a:xfrm>
                <a:off x="292320" y="1249200"/>
                <a:ext cx="922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2270520" y="1741320"/>
              <a:ext cx="797040" cy="360"/>
            </p14:xfrm>
          </p:contentPart>
        </mc:Choice>
        <mc:Fallback xmlns="">
          <p:pic>
            <p:nvPicPr>
              <p:cNvPr id="3" name="Ink 2"/>
              <p:cNvPicPr/>
              <p:nvPr/>
            </p:nvPicPr>
            <p:blipFill>
              <a:blip r:embed="rId6"/>
              <a:stretch>
                <a:fillRect/>
              </a:stretch>
            </p:blipFill>
            <p:spPr>
              <a:xfrm>
                <a:off x="2254320" y="1677960"/>
                <a:ext cx="82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3154320" y="1728000"/>
              <a:ext cx="810720" cy="13680"/>
            </p14:xfrm>
          </p:contentPart>
        </mc:Choice>
        <mc:Fallback xmlns="">
          <p:pic>
            <p:nvPicPr>
              <p:cNvPr id="4" name="Ink 3"/>
              <p:cNvPicPr/>
              <p:nvPr/>
            </p:nvPicPr>
            <p:blipFill>
              <a:blip r:embed="rId8"/>
              <a:stretch>
                <a:fillRect/>
              </a:stretch>
            </p:blipFill>
            <p:spPr>
              <a:xfrm>
                <a:off x="3138480" y="1664280"/>
                <a:ext cx="842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4534200" y="1748160"/>
              <a:ext cx="803880" cy="6840"/>
            </p14:xfrm>
          </p:contentPart>
        </mc:Choice>
        <mc:Fallback xmlns="">
          <p:pic>
            <p:nvPicPr>
              <p:cNvPr id="5" name="Ink 4"/>
              <p:cNvPicPr/>
              <p:nvPr/>
            </p:nvPicPr>
            <p:blipFill>
              <a:blip r:embed="rId10"/>
              <a:stretch>
                <a:fillRect/>
              </a:stretch>
            </p:blipFill>
            <p:spPr>
              <a:xfrm>
                <a:off x="4518000" y="1684440"/>
                <a:ext cx="835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261360" y="2062800"/>
              <a:ext cx="1152000" cy="20520"/>
            </p14:xfrm>
          </p:contentPart>
        </mc:Choice>
        <mc:Fallback xmlns="">
          <p:pic>
            <p:nvPicPr>
              <p:cNvPr id="6" name="Ink 5"/>
              <p:cNvPicPr/>
              <p:nvPr/>
            </p:nvPicPr>
            <p:blipFill>
              <a:blip r:embed="rId12"/>
              <a:stretch>
                <a:fillRect/>
              </a:stretch>
            </p:blipFill>
            <p:spPr>
              <a:xfrm>
                <a:off x="245160" y="1999080"/>
                <a:ext cx="1184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247680" y="2397600"/>
              <a:ext cx="797400" cy="67320"/>
            </p14:xfrm>
          </p:contentPart>
        </mc:Choice>
        <mc:Fallback xmlns="">
          <p:pic>
            <p:nvPicPr>
              <p:cNvPr id="7" name="Ink 6"/>
              <p:cNvPicPr/>
              <p:nvPr/>
            </p:nvPicPr>
            <p:blipFill>
              <a:blip r:embed="rId14"/>
              <a:stretch>
                <a:fillRect/>
              </a:stretch>
            </p:blipFill>
            <p:spPr>
              <a:xfrm>
                <a:off x="231840" y="2334240"/>
                <a:ext cx="829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2337480" y="2431080"/>
              <a:ext cx="870840" cy="7200"/>
            </p14:xfrm>
          </p:contentPart>
        </mc:Choice>
        <mc:Fallback xmlns="">
          <p:pic>
            <p:nvPicPr>
              <p:cNvPr id="8" name="Ink 7"/>
              <p:cNvPicPr/>
              <p:nvPr/>
            </p:nvPicPr>
            <p:blipFill>
              <a:blip r:embed="rId16"/>
              <a:stretch>
                <a:fillRect/>
              </a:stretch>
            </p:blipFill>
            <p:spPr>
              <a:xfrm>
                <a:off x="2321640" y="2367720"/>
                <a:ext cx="902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p14:cNvContentPartPr/>
              <p14:nvPr/>
            </p14:nvContentPartPr>
            <p14:xfrm>
              <a:off x="2337480" y="2477880"/>
              <a:ext cx="877680" cy="7200"/>
            </p14:xfrm>
          </p:contentPart>
        </mc:Choice>
        <mc:Fallback xmlns="">
          <p:pic>
            <p:nvPicPr>
              <p:cNvPr id="9" name="Ink 8"/>
              <p:cNvPicPr/>
              <p:nvPr/>
            </p:nvPicPr>
            <p:blipFill>
              <a:blip r:embed="rId18"/>
              <a:stretch>
                <a:fillRect/>
              </a:stretch>
            </p:blipFill>
            <p:spPr>
              <a:xfrm>
                <a:off x="2321640" y="2414520"/>
                <a:ext cx="90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p14:cNvContentPartPr/>
              <p14:nvPr/>
            </p14:nvContentPartPr>
            <p14:xfrm>
              <a:off x="5130000" y="2424240"/>
              <a:ext cx="723600" cy="20520"/>
            </p14:xfrm>
          </p:contentPart>
        </mc:Choice>
        <mc:Fallback xmlns="">
          <p:pic>
            <p:nvPicPr>
              <p:cNvPr id="10" name="Ink 9"/>
              <p:cNvPicPr/>
              <p:nvPr/>
            </p:nvPicPr>
            <p:blipFill>
              <a:blip r:embed="rId20"/>
              <a:stretch>
                <a:fillRect/>
              </a:stretch>
            </p:blipFill>
            <p:spPr>
              <a:xfrm>
                <a:off x="5114160" y="2360880"/>
                <a:ext cx="755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p14:cNvContentPartPr/>
              <p14:nvPr/>
            </p14:nvContentPartPr>
            <p14:xfrm>
              <a:off x="4319640" y="2384280"/>
              <a:ext cx="676800" cy="360"/>
            </p14:xfrm>
          </p:contentPart>
        </mc:Choice>
        <mc:Fallback xmlns="">
          <p:pic>
            <p:nvPicPr>
              <p:cNvPr id="11" name="Ink 10"/>
              <p:cNvPicPr/>
              <p:nvPr/>
            </p:nvPicPr>
            <p:blipFill>
              <a:blip r:embed="rId22"/>
              <a:stretch>
                <a:fillRect/>
              </a:stretch>
            </p:blipFill>
            <p:spPr>
              <a:xfrm>
                <a:off x="4303800" y="2320560"/>
                <a:ext cx="708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p14:cNvContentPartPr/>
              <p14:nvPr/>
            </p14:nvContentPartPr>
            <p14:xfrm>
              <a:off x="341640" y="2786040"/>
              <a:ext cx="723600" cy="360"/>
            </p14:xfrm>
          </p:contentPart>
        </mc:Choice>
        <mc:Fallback xmlns="">
          <p:pic>
            <p:nvPicPr>
              <p:cNvPr id="12" name="Ink 11"/>
              <p:cNvPicPr/>
              <p:nvPr/>
            </p:nvPicPr>
            <p:blipFill>
              <a:blip r:embed="rId24"/>
              <a:stretch>
                <a:fillRect/>
              </a:stretch>
            </p:blipFill>
            <p:spPr>
              <a:xfrm>
                <a:off x="325800" y="2722680"/>
                <a:ext cx="755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p14:cNvContentPartPr/>
              <p14:nvPr/>
            </p14:nvContentPartPr>
            <p14:xfrm>
              <a:off x="1613880" y="2799360"/>
              <a:ext cx="1534320" cy="360"/>
            </p14:xfrm>
          </p:contentPart>
        </mc:Choice>
        <mc:Fallback xmlns="">
          <p:pic>
            <p:nvPicPr>
              <p:cNvPr id="13" name="Ink 12"/>
              <p:cNvPicPr/>
              <p:nvPr/>
            </p:nvPicPr>
            <p:blipFill>
              <a:blip r:embed="rId26"/>
              <a:stretch>
                <a:fillRect/>
              </a:stretch>
            </p:blipFill>
            <p:spPr>
              <a:xfrm>
                <a:off x="1598040" y="2736000"/>
                <a:ext cx="156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p14:cNvContentPartPr/>
              <p14:nvPr/>
            </p14:nvContentPartPr>
            <p14:xfrm>
              <a:off x="348120" y="3127680"/>
              <a:ext cx="1380240" cy="360"/>
            </p14:xfrm>
          </p:contentPart>
        </mc:Choice>
        <mc:Fallback xmlns="">
          <p:pic>
            <p:nvPicPr>
              <p:cNvPr id="14" name="Ink 13"/>
              <p:cNvPicPr/>
              <p:nvPr/>
            </p:nvPicPr>
            <p:blipFill>
              <a:blip r:embed="rId28"/>
              <a:stretch>
                <a:fillRect/>
              </a:stretch>
            </p:blipFill>
            <p:spPr>
              <a:xfrm>
                <a:off x="332280" y="3063960"/>
                <a:ext cx="141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p14:cNvContentPartPr/>
              <p14:nvPr/>
            </p14:nvContentPartPr>
            <p14:xfrm>
              <a:off x="234360" y="3127680"/>
              <a:ext cx="221400" cy="33840"/>
            </p14:xfrm>
          </p:contentPart>
        </mc:Choice>
        <mc:Fallback xmlns="">
          <p:pic>
            <p:nvPicPr>
              <p:cNvPr id="15" name="Ink 14"/>
              <p:cNvPicPr/>
              <p:nvPr/>
            </p:nvPicPr>
            <p:blipFill>
              <a:blip r:embed="rId30"/>
              <a:stretch>
                <a:fillRect/>
              </a:stretch>
            </p:blipFill>
            <p:spPr>
              <a:xfrm>
                <a:off x="218520" y="3063960"/>
                <a:ext cx="253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p14:cNvContentPartPr/>
              <p14:nvPr/>
            </p14:nvContentPartPr>
            <p14:xfrm>
              <a:off x="267840" y="3857760"/>
              <a:ext cx="1092240" cy="360"/>
            </p14:xfrm>
          </p:contentPart>
        </mc:Choice>
        <mc:Fallback xmlns="">
          <p:pic>
            <p:nvPicPr>
              <p:cNvPr id="16" name="Ink 15"/>
              <p:cNvPicPr/>
              <p:nvPr/>
            </p:nvPicPr>
            <p:blipFill>
              <a:blip r:embed="rId32"/>
              <a:stretch>
                <a:fillRect/>
              </a:stretch>
            </p:blipFill>
            <p:spPr>
              <a:xfrm>
                <a:off x="252000" y="3794040"/>
                <a:ext cx="1123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p14:cNvContentPartPr/>
              <p14:nvPr/>
            </p14:nvContentPartPr>
            <p14:xfrm>
              <a:off x="1620720" y="4205880"/>
              <a:ext cx="656640" cy="360"/>
            </p14:xfrm>
          </p:contentPart>
        </mc:Choice>
        <mc:Fallback xmlns="">
          <p:pic>
            <p:nvPicPr>
              <p:cNvPr id="17" name="Ink 16"/>
              <p:cNvPicPr/>
              <p:nvPr/>
            </p:nvPicPr>
            <p:blipFill>
              <a:blip r:embed="rId34"/>
              <a:stretch>
                <a:fillRect/>
              </a:stretch>
            </p:blipFill>
            <p:spPr>
              <a:xfrm>
                <a:off x="1604880" y="4142520"/>
                <a:ext cx="688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k 17"/>
              <p14:cNvContentPartPr/>
              <p14:nvPr/>
            </p14:nvContentPartPr>
            <p14:xfrm>
              <a:off x="2457720" y="4172400"/>
              <a:ext cx="696960" cy="13680"/>
            </p14:xfrm>
          </p:contentPart>
        </mc:Choice>
        <mc:Fallback xmlns="">
          <p:pic>
            <p:nvPicPr>
              <p:cNvPr id="18" name="Ink 17"/>
              <p:cNvPicPr/>
              <p:nvPr/>
            </p:nvPicPr>
            <p:blipFill>
              <a:blip r:embed="rId36"/>
              <a:stretch>
                <a:fillRect/>
              </a:stretch>
            </p:blipFill>
            <p:spPr>
              <a:xfrm>
                <a:off x="2441880" y="4109040"/>
                <a:ext cx="728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k 18"/>
              <p14:cNvContentPartPr/>
              <p14:nvPr/>
            </p14:nvContentPartPr>
            <p14:xfrm>
              <a:off x="1567080" y="4185720"/>
              <a:ext cx="596520" cy="7200"/>
            </p14:xfrm>
          </p:contentPart>
        </mc:Choice>
        <mc:Fallback xmlns="">
          <p:pic>
            <p:nvPicPr>
              <p:cNvPr id="19" name="Ink 18"/>
              <p:cNvPicPr/>
              <p:nvPr/>
            </p:nvPicPr>
            <p:blipFill>
              <a:blip r:embed="rId38"/>
              <a:stretch>
                <a:fillRect/>
              </a:stretch>
            </p:blipFill>
            <p:spPr>
              <a:xfrm>
                <a:off x="1551240" y="4122360"/>
                <a:ext cx="628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k 19"/>
              <p14:cNvContentPartPr/>
              <p14:nvPr/>
            </p14:nvContentPartPr>
            <p14:xfrm>
              <a:off x="2457720" y="4185720"/>
              <a:ext cx="502920" cy="13680"/>
            </p14:xfrm>
          </p:contentPart>
        </mc:Choice>
        <mc:Fallback xmlns="">
          <p:pic>
            <p:nvPicPr>
              <p:cNvPr id="20" name="Ink 19"/>
              <p:cNvPicPr/>
              <p:nvPr/>
            </p:nvPicPr>
            <p:blipFill>
              <a:blip r:embed="rId40"/>
              <a:stretch>
                <a:fillRect/>
              </a:stretch>
            </p:blipFill>
            <p:spPr>
              <a:xfrm>
                <a:off x="2441880" y="4122360"/>
                <a:ext cx="534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k 20"/>
              <p14:cNvContentPartPr/>
              <p14:nvPr/>
            </p14:nvContentPartPr>
            <p14:xfrm>
              <a:off x="3656880" y="4152240"/>
              <a:ext cx="911160" cy="27360"/>
            </p14:xfrm>
          </p:contentPart>
        </mc:Choice>
        <mc:Fallback xmlns="">
          <p:pic>
            <p:nvPicPr>
              <p:cNvPr id="21" name="Ink 20"/>
              <p:cNvPicPr/>
              <p:nvPr/>
            </p:nvPicPr>
            <p:blipFill>
              <a:blip r:embed="rId42"/>
              <a:stretch>
                <a:fillRect/>
              </a:stretch>
            </p:blipFill>
            <p:spPr>
              <a:xfrm>
                <a:off x="3640680" y="4088880"/>
                <a:ext cx="943200" cy="154080"/>
              </a:xfrm>
              <a:prstGeom prst="rect">
                <a:avLst/>
              </a:prstGeom>
            </p:spPr>
          </p:pic>
        </mc:Fallback>
      </mc:AlternateContent>
    </p:spTree>
    <p:extLst>
      <p:ext uri="{BB962C8B-B14F-4D97-AF65-F5344CB8AC3E}">
        <p14:creationId xmlns:p14="http://schemas.microsoft.com/office/powerpoint/2010/main" val="70068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8">
                                            <p:txEl>
                                              <p:pRg st="0" end="0"/>
                                            </p:txEl>
                                          </p:spTgt>
                                        </p:tgtEl>
                                        <p:attrNameLst>
                                          <p:attrName>style.visibility</p:attrName>
                                        </p:attrNameLst>
                                      </p:cBhvr>
                                      <p:to>
                                        <p:strVal val="visible"/>
                                      </p:to>
                                    </p:set>
                                    <p:anim calcmode="lin" valueType="num">
                                      <p:cBhvr additive="base">
                                        <p:cTn id="7"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8">
                                            <p:txEl>
                                              <p:pRg st="1" end="1"/>
                                            </p:txEl>
                                          </p:spTgt>
                                        </p:tgtEl>
                                        <p:attrNameLst>
                                          <p:attrName>style.visibility</p:attrName>
                                        </p:attrNameLst>
                                      </p:cBhvr>
                                      <p:to>
                                        <p:strVal val="visible"/>
                                      </p:to>
                                    </p:set>
                                    <p:anim calcmode="lin" valueType="num">
                                      <p:cBhvr additive="base">
                                        <p:cTn id="13" dur="500" fill="hold"/>
                                        <p:tgtEl>
                                          <p:spTgt spid="1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8">
                                            <p:txEl>
                                              <p:pRg st="2" end="2"/>
                                            </p:txEl>
                                          </p:spTgt>
                                        </p:tgtEl>
                                        <p:attrNameLst>
                                          <p:attrName>style.visibility</p:attrName>
                                        </p:attrNameLst>
                                      </p:cBhvr>
                                      <p:to>
                                        <p:strVal val="visible"/>
                                      </p:to>
                                    </p:set>
                                    <p:anim calcmode="lin" valueType="num">
                                      <p:cBhvr additive="base">
                                        <p:cTn id="19" dur="500" fill="hold"/>
                                        <p:tgtEl>
                                          <p:spTgt spid="1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8">
                                            <p:txEl>
                                              <p:pRg st="3" end="3"/>
                                            </p:txEl>
                                          </p:spTgt>
                                        </p:tgtEl>
                                        <p:attrNameLst>
                                          <p:attrName>style.visibility</p:attrName>
                                        </p:attrNameLst>
                                      </p:cBhvr>
                                      <p:to>
                                        <p:strVal val="visible"/>
                                      </p:to>
                                    </p:set>
                                    <p:anim calcmode="lin" valueType="num">
                                      <p:cBhvr additive="base">
                                        <p:cTn id="25" dur="500" fill="hold"/>
                                        <p:tgtEl>
                                          <p:spTgt spid="1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8">
                                            <p:txEl>
                                              <p:pRg st="4" end="4"/>
                                            </p:txEl>
                                          </p:spTgt>
                                        </p:tgtEl>
                                        <p:attrNameLst>
                                          <p:attrName>style.visibility</p:attrName>
                                        </p:attrNameLst>
                                      </p:cBhvr>
                                      <p:to>
                                        <p:strVal val="visible"/>
                                      </p:to>
                                    </p:set>
                                    <p:anim calcmode="lin" valueType="num">
                                      <p:cBhvr additive="base">
                                        <p:cTn id="31" dur="500" fill="hold"/>
                                        <p:tgtEl>
                                          <p:spTgt spid="1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8">
                                            <p:txEl>
                                              <p:pRg st="6" end="6"/>
                                            </p:txEl>
                                          </p:spTgt>
                                        </p:tgtEl>
                                        <p:attrNameLst>
                                          <p:attrName>style.visibility</p:attrName>
                                        </p:attrNameLst>
                                      </p:cBhvr>
                                      <p:to>
                                        <p:strVal val="visible"/>
                                      </p:to>
                                    </p:set>
                                    <p:anim calcmode="lin" valueType="num">
                                      <p:cBhvr additive="base">
                                        <p:cTn id="37" dur="500" fill="hold"/>
                                        <p:tgtEl>
                                          <p:spTgt spid="15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00" y="202019"/>
            <a:ext cx="5660100" cy="574158"/>
          </a:xfrm>
        </p:spPr>
        <p:txBody>
          <a:bodyPr/>
          <a:lstStyle/>
          <a:p>
            <a:r>
              <a:rPr lang="en-US" dirty="0"/>
              <a:t>Immigration today in the </a:t>
            </a:r>
            <a:r>
              <a:rPr lang="en-US" dirty="0" err="1"/>
              <a:t>usa</a:t>
            </a:r>
            <a:endParaRPr lang="en-US" dirty="0"/>
          </a:p>
        </p:txBody>
      </p:sp>
      <p:sp>
        <p:nvSpPr>
          <p:cNvPr id="3" name="Text Placeholder 2"/>
          <p:cNvSpPr>
            <a:spLocks noGrp="1"/>
          </p:cNvSpPr>
          <p:nvPr>
            <p:ph type="body" idx="1"/>
          </p:nvPr>
        </p:nvSpPr>
        <p:spPr>
          <a:xfrm>
            <a:off x="171450" y="861237"/>
            <a:ext cx="6191550" cy="4206013"/>
          </a:xfrm>
        </p:spPr>
        <p:txBody>
          <a:bodyPr/>
          <a:lstStyle/>
          <a:p>
            <a:r>
              <a:rPr lang="en-US" dirty="0"/>
              <a:t>Immigration to the USA refers to a phenomenon of international reach that has led people resident in every continent to settle in the nation since the early years of the pioneering era. Immigration was the main source of US demographic and political growth and contributed largely to the cultural enrichment of the US history.  </a:t>
            </a:r>
          </a:p>
          <a:p>
            <a:endParaRPr lang="en-US" dirty="0"/>
          </a:p>
          <a:p>
            <a:r>
              <a:rPr lang="en-US" dirty="0"/>
              <a:t>Despite recent moves to close the U.S. borders to new immigrants and refugees, a new immigrant moves to the United States every 33 seconds, according to the Census Bureau</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511360" y="509040"/>
              <a:ext cx="536400" cy="54000"/>
            </p14:xfrm>
          </p:contentPart>
        </mc:Choice>
        <mc:Fallback xmlns="">
          <p:pic>
            <p:nvPicPr>
              <p:cNvPr id="4" name="Ink 3"/>
              <p:cNvPicPr/>
              <p:nvPr/>
            </p:nvPicPr>
            <p:blipFill>
              <a:blip r:embed="rId3"/>
              <a:stretch>
                <a:fillRect/>
              </a:stretch>
            </p:blipFill>
            <p:spPr>
              <a:xfrm>
                <a:off x="2495520" y="445320"/>
                <a:ext cx="56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205880" y="1051560"/>
              <a:ext cx="1292760" cy="33840"/>
            </p14:xfrm>
          </p:contentPart>
        </mc:Choice>
        <mc:Fallback xmlns="">
          <p:pic>
            <p:nvPicPr>
              <p:cNvPr id="6" name="Ink 5"/>
              <p:cNvPicPr/>
              <p:nvPr/>
            </p:nvPicPr>
            <p:blipFill>
              <a:blip r:embed="rId5"/>
              <a:stretch>
                <a:fillRect/>
              </a:stretch>
            </p:blipFill>
            <p:spPr>
              <a:xfrm>
                <a:off x="4190040" y="987840"/>
                <a:ext cx="1324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636120" y="1058040"/>
              <a:ext cx="1199160" cy="7200"/>
            </p14:xfrm>
          </p:contentPart>
        </mc:Choice>
        <mc:Fallback xmlns="">
          <p:pic>
            <p:nvPicPr>
              <p:cNvPr id="7" name="Ink 6"/>
              <p:cNvPicPr/>
              <p:nvPr/>
            </p:nvPicPr>
            <p:blipFill>
              <a:blip r:embed="rId7"/>
              <a:stretch>
                <a:fillRect/>
              </a:stretch>
            </p:blipFill>
            <p:spPr>
              <a:xfrm>
                <a:off x="620280" y="994680"/>
                <a:ext cx="1230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3134160" y="1071720"/>
              <a:ext cx="790920" cy="360"/>
            </p14:xfrm>
          </p:contentPart>
        </mc:Choice>
        <mc:Fallback xmlns="">
          <p:pic>
            <p:nvPicPr>
              <p:cNvPr id="8" name="Ink 7"/>
              <p:cNvPicPr/>
              <p:nvPr/>
            </p:nvPicPr>
            <p:blipFill>
              <a:blip r:embed="rId9"/>
              <a:stretch>
                <a:fillRect/>
              </a:stretch>
            </p:blipFill>
            <p:spPr>
              <a:xfrm>
                <a:off x="3118320" y="1008000"/>
                <a:ext cx="822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689760" y="1386360"/>
              <a:ext cx="1835640" cy="360"/>
            </p14:xfrm>
          </p:contentPart>
        </mc:Choice>
        <mc:Fallback xmlns="">
          <p:pic>
            <p:nvPicPr>
              <p:cNvPr id="9" name="Ink 8"/>
              <p:cNvPicPr/>
              <p:nvPr/>
            </p:nvPicPr>
            <p:blipFill>
              <a:blip r:embed="rId11"/>
              <a:stretch>
                <a:fillRect/>
              </a:stretch>
            </p:blipFill>
            <p:spPr>
              <a:xfrm>
                <a:off x="673920" y="1323000"/>
                <a:ext cx="1867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3864240" y="1413000"/>
              <a:ext cx="1494000" cy="7200"/>
            </p14:xfrm>
          </p:contentPart>
        </mc:Choice>
        <mc:Fallback xmlns="">
          <p:pic>
            <p:nvPicPr>
              <p:cNvPr id="10" name="Ink 9"/>
              <p:cNvPicPr/>
              <p:nvPr/>
            </p:nvPicPr>
            <p:blipFill>
              <a:blip r:embed="rId13"/>
              <a:stretch>
                <a:fillRect/>
              </a:stretch>
            </p:blipFill>
            <p:spPr>
              <a:xfrm>
                <a:off x="3848400" y="1349640"/>
                <a:ext cx="1525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636120" y="1748160"/>
              <a:ext cx="938160" cy="13680"/>
            </p14:xfrm>
          </p:contentPart>
        </mc:Choice>
        <mc:Fallback xmlns="">
          <p:pic>
            <p:nvPicPr>
              <p:cNvPr id="11" name="Ink 10"/>
              <p:cNvPicPr/>
              <p:nvPr/>
            </p:nvPicPr>
            <p:blipFill>
              <a:blip r:embed="rId15"/>
              <a:stretch>
                <a:fillRect/>
              </a:stretch>
            </p:blipFill>
            <p:spPr>
              <a:xfrm>
                <a:off x="620280" y="1684440"/>
                <a:ext cx="969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2002320" y="1741320"/>
              <a:ext cx="469440" cy="13680"/>
            </p14:xfrm>
          </p:contentPart>
        </mc:Choice>
        <mc:Fallback xmlns="">
          <p:pic>
            <p:nvPicPr>
              <p:cNvPr id="12" name="Ink 11"/>
              <p:cNvPicPr/>
              <p:nvPr/>
            </p:nvPicPr>
            <p:blipFill>
              <a:blip r:embed="rId17"/>
              <a:stretch>
                <a:fillRect/>
              </a:stretch>
            </p:blipFill>
            <p:spPr>
              <a:xfrm>
                <a:off x="1986480" y="1677960"/>
                <a:ext cx="501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143080" y="2116440"/>
              <a:ext cx="342000" cy="20520"/>
            </p14:xfrm>
          </p:contentPart>
        </mc:Choice>
        <mc:Fallback xmlns="">
          <p:pic>
            <p:nvPicPr>
              <p:cNvPr id="13" name="Ink 12"/>
              <p:cNvPicPr/>
              <p:nvPr/>
            </p:nvPicPr>
            <p:blipFill>
              <a:blip r:embed="rId19"/>
              <a:stretch>
                <a:fillRect/>
              </a:stretch>
            </p:blipFill>
            <p:spPr>
              <a:xfrm>
                <a:off x="2127240" y="2052720"/>
                <a:ext cx="373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625480" y="2042640"/>
              <a:ext cx="1225800" cy="60840"/>
            </p14:xfrm>
          </p:contentPart>
        </mc:Choice>
        <mc:Fallback xmlns="">
          <p:pic>
            <p:nvPicPr>
              <p:cNvPr id="14" name="Ink 13"/>
              <p:cNvPicPr/>
              <p:nvPr/>
            </p:nvPicPr>
            <p:blipFill>
              <a:blip r:embed="rId21"/>
              <a:stretch>
                <a:fillRect/>
              </a:stretch>
            </p:blipFill>
            <p:spPr>
              <a:xfrm>
                <a:off x="2609280" y="1979280"/>
                <a:ext cx="1257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4882320" y="2069280"/>
              <a:ext cx="1125360" cy="14040"/>
            </p14:xfrm>
          </p:contentPart>
        </mc:Choice>
        <mc:Fallback xmlns="">
          <p:pic>
            <p:nvPicPr>
              <p:cNvPr id="15" name="Ink 14"/>
              <p:cNvPicPr/>
              <p:nvPr/>
            </p:nvPicPr>
            <p:blipFill>
              <a:blip r:embed="rId23"/>
              <a:stretch>
                <a:fillRect/>
              </a:stretch>
            </p:blipFill>
            <p:spPr>
              <a:xfrm>
                <a:off x="4866480" y="2005920"/>
                <a:ext cx="1157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4775040" y="2129760"/>
              <a:ext cx="1252800" cy="13680"/>
            </p14:xfrm>
          </p:contentPart>
        </mc:Choice>
        <mc:Fallback xmlns="">
          <p:pic>
            <p:nvPicPr>
              <p:cNvPr id="16" name="Ink 15"/>
              <p:cNvPicPr/>
              <p:nvPr/>
            </p:nvPicPr>
            <p:blipFill>
              <a:blip r:embed="rId25"/>
              <a:stretch>
                <a:fillRect/>
              </a:stretch>
            </p:blipFill>
            <p:spPr>
              <a:xfrm>
                <a:off x="4759200" y="2066400"/>
                <a:ext cx="128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602640" y="2417760"/>
              <a:ext cx="1681560" cy="6840"/>
            </p14:xfrm>
          </p:contentPart>
        </mc:Choice>
        <mc:Fallback xmlns="">
          <p:pic>
            <p:nvPicPr>
              <p:cNvPr id="17" name="Ink 16"/>
              <p:cNvPicPr/>
              <p:nvPr/>
            </p:nvPicPr>
            <p:blipFill>
              <a:blip r:embed="rId27"/>
              <a:stretch>
                <a:fillRect/>
              </a:stretch>
            </p:blipFill>
            <p:spPr>
              <a:xfrm>
                <a:off x="586800" y="2354040"/>
                <a:ext cx="1713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763560" y="2471400"/>
              <a:ext cx="1607760" cy="27000"/>
            </p14:xfrm>
          </p:contentPart>
        </mc:Choice>
        <mc:Fallback xmlns="">
          <p:pic>
            <p:nvPicPr>
              <p:cNvPr id="18" name="Ink 17"/>
              <p:cNvPicPr/>
              <p:nvPr/>
            </p:nvPicPr>
            <p:blipFill>
              <a:blip r:embed="rId29"/>
              <a:stretch>
                <a:fillRect/>
              </a:stretch>
            </p:blipFill>
            <p:spPr>
              <a:xfrm>
                <a:off x="747720" y="2407680"/>
                <a:ext cx="163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853000" y="2464560"/>
              <a:ext cx="730440" cy="360"/>
            </p14:xfrm>
          </p:contentPart>
        </mc:Choice>
        <mc:Fallback xmlns="">
          <p:pic>
            <p:nvPicPr>
              <p:cNvPr id="19" name="Ink 18"/>
              <p:cNvPicPr/>
              <p:nvPr/>
            </p:nvPicPr>
            <p:blipFill>
              <a:blip r:embed="rId31"/>
              <a:stretch>
                <a:fillRect/>
              </a:stretch>
            </p:blipFill>
            <p:spPr>
              <a:xfrm>
                <a:off x="2837160" y="2401200"/>
                <a:ext cx="762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3676680" y="2451240"/>
              <a:ext cx="656640" cy="360"/>
            </p14:xfrm>
          </p:contentPart>
        </mc:Choice>
        <mc:Fallback xmlns="">
          <p:pic>
            <p:nvPicPr>
              <p:cNvPr id="20" name="Ink 19"/>
              <p:cNvPicPr/>
              <p:nvPr/>
            </p:nvPicPr>
            <p:blipFill>
              <a:blip r:embed="rId33"/>
              <a:stretch>
                <a:fillRect/>
              </a:stretch>
            </p:blipFill>
            <p:spPr>
              <a:xfrm>
                <a:off x="3660840" y="2387520"/>
                <a:ext cx="688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4908960" y="2451240"/>
              <a:ext cx="1152360" cy="360"/>
            </p14:xfrm>
          </p:contentPart>
        </mc:Choice>
        <mc:Fallback xmlns="">
          <p:pic>
            <p:nvPicPr>
              <p:cNvPr id="21" name="Ink 20"/>
              <p:cNvPicPr/>
              <p:nvPr/>
            </p:nvPicPr>
            <p:blipFill>
              <a:blip r:embed="rId35"/>
              <a:stretch>
                <a:fillRect/>
              </a:stretch>
            </p:blipFill>
            <p:spPr>
              <a:xfrm>
                <a:off x="4893120" y="2387520"/>
                <a:ext cx="1184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2297160" y="3891240"/>
              <a:ext cx="864360" cy="360"/>
            </p14:xfrm>
          </p:contentPart>
        </mc:Choice>
        <mc:Fallback xmlns="">
          <p:pic>
            <p:nvPicPr>
              <p:cNvPr id="22" name="Ink 21"/>
              <p:cNvPicPr/>
              <p:nvPr/>
            </p:nvPicPr>
            <p:blipFill>
              <a:blip r:embed="rId37"/>
              <a:stretch>
                <a:fillRect/>
              </a:stretch>
            </p:blipFill>
            <p:spPr>
              <a:xfrm>
                <a:off x="2281320" y="3827520"/>
                <a:ext cx="896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2270520" y="3871080"/>
              <a:ext cx="857520" cy="360"/>
            </p14:xfrm>
          </p:contentPart>
        </mc:Choice>
        <mc:Fallback xmlns="">
          <p:pic>
            <p:nvPicPr>
              <p:cNvPr id="23" name="Ink 22"/>
              <p:cNvPicPr/>
              <p:nvPr/>
            </p:nvPicPr>
            <p:blipFill>
              <a:blip r:embed="rId39"/>
              <a:stretch>
                <a:fillRect/>
              </a:stretch>
            </p:blipFill>
            <p:spPr>
              <a:xfrm>
                <a:off x="2254320" y="3807360"/>
                <a:ext cx="889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2511360" y="3938040"/>
              <a:ext cx="636840" cy="6840"/>
            </p14:xfrm>
          </p:contentPart>
        </mc:Choice>
        <mc:Fallback xmlns="">
          <p:pic>
            <p:nvPicPr>
              <p:cNvPr id="24" name="Ink 23"/>
              <p:cNvPicPr/>
              <p:nvPr/>
            </p:nvPicPr>
            <p:blipFill>
              <a:blip r:embed="rId41"/>
              <a:stretch>
                <a:fillRect/>
              </a:stretch>
            </p:blipFill>
            <p:spPr>
              <a:xfrm>
                <a:off x="2495520" y="3874320"/>
                <a:ext cx="668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p14:cNvContentPartPr/>
              <p14:nvPr/>
            </p14:nvContentPartPr>
            <p14:xfrm>
              <a:off x="2330640" y="3951360"/>
              <a:ext cx="201240" cy="360"/>
            </p14:xfrm>
          </p:contentPart>
        </mc:Choice>
        <mc:Fallback xmlns="">
          <p:pic>
            <p:nvPicPr>
              <p:cNvPr id="25" name="Ink 24"/>
              <p:cNvPicPr/>
              <p:nvPr/>
            </p:nvPicPr>
            <p:blipFill>
              <a:blip r:embed="rId43"/>
              <a:stretch>
                <a:fillRect/>
              </a:stretch>
            </p:blipFill>
            <p:spPr>
              <a:xfrm>
                <a:off x="2314800" y="3888000"/>
                <a:ext cx="232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p14:cNvContentPartPr/>
              <p14:nvPr/>
            </p14:nvContentPartPr>
            <p14:xfrm>
              <a:off x="2256840" y="3931200"/>
              <a:ext cx="94320" cy="33840"/>
            </p14:xfrm>
          </p:contentPart>
        </mc:Choice>
        <mc:Fallback xmlns="">
          <p:pic>
            <p:nvPicPr>
              <p:cNvPr id="26" name="Ink 25"/>
              <p:cNvPicPr/>
              <p:nvPr/>
            </p:nvPicPr>
            <p:blipFill>
              <a:blip r:embed="rId45"/>
              <a:stretch>
                <a:fillRect/>
              </a:stretch>
            </p:blipFill>
            <p:spPr>
              <a:xfrm>
                <a:off x="2241000" y="3867840"/>
                <a:ext cx="126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p14:cNvContentPartPr/>
              <p14:nvPr/>
            </p14:nvContentPartPr>
            <p14:xfrm>
              <a:off x="3971520" y="3844080"/>
              <a:ext cx="1071720" cy="20520"/>
            </p14:xfrm>
          </p:contentPart>
        </mc:Choice>
        <mc:Fallback xmlns="">
          <p:pic>
            <p:nvPicPr>
              <p:cNvPr id="27" name="Ink 26"/>
              <p:cNvPicPr/>
              <p:nvPr/>
            </p:nvPicPr>
            <p:blipFill>
              <a:blip r:embed="rId47"/>
              <a:stretch>
                <a:fillRect/>
              </a:stretch>
            </p:blipFill>
            <p:spPr>
              <a:xfrm>
                <a:off x="3955680" y="3780720"/>
                <a:ext cx="1103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p14:cNvContentPartPr/>
              <p14:nvPr/>
            </p14:nvContentPartPr>
            <p14:xfrm>
              <a:off x="1058040" y="4226040"/>
              <a:ext cx="1507320" cy="27000"/>
            </p14:xfrm>
          </p:contentPart>
        </mc:Choice>
        <mc:Fallback xmlns="">
          <p:pic>
            <p:nvPicPr>
              <p:cNvPr id="28" name="Ink 27"/>
              <p:cNvPicPr/>
              <p:nvPr/>
            </p:nvPicPr>
            <p:blipFill>
              <a:blip r:embed="rId49"/>
              <a:stretch>
                <a:fillRect/>
              </a:stretch>
            </p:blipFill>
            <p:spPr>
              <a:xfrm>
                <a:off x="1042200" y="4162320"/>
                <a:ext cx="1539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p14:cNvContentPartPr/>
              <p14:nvPr/>
            </p14:nvContentPartPr>
            <p14:xfrm>
              <a:off x="3134160" y="4205880"/>
              <a:ext cx="991800" cy="360"/>
            </p14:xfrm>
          </p:contentPart>
        </mc:Choice>
        <mc:Fallback xmlns="">
          <p:pic>
            <p:nvPicPr>
              <p:cNvPr id="29" name="Ink 28"/>
              <p:cNvPicPr/>
              <p:nvPr/>
            </p:nvPicPr>
            <p:blipFill>
              <a:blip r:embed="rId51"/>
              <a:stretch>
                <a:fillRect/>
              </a:stretch>
            </p:blipFill>
            <p:spPr>
              <a:xfrm>
                <a:off x="3118320" y="4142520"/>
                <a:ext cx="1023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p14:cNvContentPartPr/>
              <p14:nvPr/>
            </p14:nvContentPartPr>
            <p14:xfrm>
              <a:off x="549000" y="4607640"/>
              <a:ext cx="1882440" cy="7200"/>
            </p14:xfrm>
          </p:contentPart>
        </mc:Choice>
        <mc:Fallback xmlns="">
          <p:pic>
            <p:nvPicPr>
              <p:cNvPr id="30" name="Ink 29"/>
              <p:cNvPicPr/>
              <p:nvPr/>
            </p:nvPicPr>
            <p:blipFill>
              <a:blip r:embed="rId53"/>
              <a:stretch>
                <a:fillRect/>
              </a:stretch>
            </p:blipFill>
            <p:spPr>
              <a:xfrm>
                <a:off x="533160" y="4544280"/>
                <a:ext cx="1914120" cy="133920"/>
              </a:xfrm>
              <a:prstGeom prst="rect">
                <a:avLst/>
              </a:prstGeom>
            </p:spPr>
          </p:pic>
        </mc:Fallback>
      </mc:AlternateContent>
    </p:spTree>
    <p:extLst>
      <p:ext uri="{BB962C8B-B14F-4D97-AF65-F5344CB8AC3E}">
        <p14:creationId xmlns:p14="http://schemas.microsoft.com/office/powerpoint/2010/main" val="26224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876635" y="1680117"/>
            <a:ext cx="6831026" cy="14630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8000" dirty="0">
                <a:solidFill>
                  <a:srgbClr val="FF0000"/>
                </a:solidFill>
              </a:rPr>
              <a:t>Immigration</a:t>
            </a:r>
            <a:r>
              <a:rPr lang="en" sz="8000" dirty="0">
                <a:solidFill>
                  <a:schemeClr val="lt1"/>
                </a:solidFill>
              </a:rPr>
              <a:t> </a:t>
            </a:r>
            <a:r>
              <a:rPr lang="en" sz="8000" dirty="0">
                <a:solidFill>
                  <a:srgbClr val="FF0000"/>
                </a:solidFill>
              </a:rPr>
              <a:t>law</a:t>
            </a:r>
            <a:endParaRPr sz="8000" dirty="0">
              <a:solidFill>
                <a:srgbClr val="FF0000"/>
              </a:solidFill>
            </a:endParaRPr>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85825" y="2053500"/>
            <a:ext cx="4646100" cy="630900"/>
          </a:xfrm>
          <a:prstGeom prst="rect">
            <a:avLst/>
          </a:prstGeom>
        </p:spPr>
        <p:txBody>
          <a:bodyPr spcFirstLastPara="1" wrap="square" lIns="0" tIns="0" rIns="0" bIns="0" anchor="b" anchorCtr="0">
            <a:noAutofit/>
          </a:bodyPr>
          <a:lstStyle/>
          <a:p>
            <a:pPr lvl="0"/>
            <a:r>
              <a:rPr lang="en-US" dirty="0"/>
              <a:t>Family-Based Immigrants</a:t>
            </a:r>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accent4"/>
                </a:solidFill>
                <a:latin typeface="Encode Sans Semi Condensed"/>
                <a:ea typeface="Encode Sans Semi Condensed"/>
                <a:cs typeface="Encode Sans Semi Condensed"/>
                <a:sym typeface="Encode Sans Semi Condensed"/>
              </a:rPr>
              <a:t>1</a:t>
            </a:r>
            <a:endParaRPr sz="7200" b="1">
              <a:solidFill>
                <a:schemeClr val="accent4"/>
              </a:solidFill>
              <a:latin typeface="Encode Sans Semi Condensed"/>
              <a:ea typeface="Encode Sans Semi Condensed"/>
              <a:cs typeface="Encode Sans Semi Condensed"/>
              <a:sym typeface="Encode Sans Semi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621792" y="0"/>
            <a:ext cx="5724144" cy="5067250"/>
          </a:xfrm>
          <a:prstGeom prst="rect">
            <a:avLst/>
          </a:prstGeom>
        </p:spPr>
        <p:txBody>
          <a:bodyPr spcFirstLastPara="1" wrap="square" lIns="0" tIns="0" rIns="0" bIns="0" anchor="t" anchorCtr="0">
            <a:noAutofit/>
          </a:bodyPr>
          <a:lstStyle/>
          <a:p>
            <a:pPr marL="0" lvl="0" indent="0">
              <a:spcAft>
                <a:spcPts val="800"/>
              </a:spcAft>
              <a:buNone/>
            </a:pPr>
            <a:endParaRPr lang="en-US" sz="2800" dirty="0"/>
          </a:p>
          <a:p>
            <a:pPr marL="0" lvl="0" indent="0" algn="just">
              <a:lnSpc>
                <a:spcPct val="150000"/>
              </a:lnSpc>
              <a:spcAft>
                <a:spcPts val="800"/>
              </a:spcAft>
              <a:buNone/>
            </a:pPr>
            <a:r>
              <a:rPr lang="en-US" sz="2800" b="1" dirty="0"/>
              <a:t>The Immigration and Nationality Act allows for the immigration of foreigners to the United States based on relationship to a U.S citizen or legal permanent resident. Family-based immigration falls under 2 basic categories: unlimited and limited</a:t>
            </a: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16320" y="924120"/>
              <a:ext cx="6074640" cy="67320"/>
            </p14:xfrm>
          </p:contentPart>
        </mc:Choice>
        <mc:Fallback xmlns="">
          <p:pic>
            <p:nvPicPr>
              <p:cNvPr id="2" name="Ink 1"/>
              <p:cNvPicPr/>
              <p:nvPr/>
            </p:nvPicPr>
            <p:blipFill>
              <a:blip r:embed="rId4"/>
              <a:stretch>
                <a:fillRect/>
              </a:stretch>
            </p:blipFill>
            <p:spPr>
              <a:xfrm>
                <a:off x="600120" y="860760"/>
                <a:ext cx="6106680" cy="194400"/>
              </a:xfrm>
              <a:prstGeom prst="rect">
                <a:avLst/>
              </a:prstGeom>
            </p:spPr>
          </p:pic>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85825" y="2053500"/>
            <a:ext cx="4646100" cy="630900"/>
          </a:xfrm>
          <a:prstGeom prst="rect">
            <a:avLst/>
          </a:prstGeom>
        </p:spPr>
        <p:txBody>
          <a:bodyPr spcFirstLastPara="1" wrap="square" lIns="0" tIns="0" rIns="0" bIns="0" anchor="b" anchorCtr="0">
            <a:noAutofit/>
          </a:bodyPr>
          <a:lstStyle/>
          <a:p>
            <a:pPr lvl="0"/>
            <a:r>
              <a:rPr lang="en-US" dirty="0"/>
              <a:t>Employment-based immigration</a:t>
            </a:r>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accent4"/>
                </a:solidFill>
                <a:latin typeface="Encode Sans Semi Condensed"/>
                <a:ea typeface="Encode Sans Semi Condensed"/>
                <a:cs typeface="Encode Sans Semi Condensed"/>
                <a:sym typeface="Encode Sans Semi Condensed"/>
              </a:rPr>
              <a:t>2</a:t>
            </a:r>
            <a:endParaRPr sz="7200" b="1" dirty="0">
              <a:solidFill>
                <a:schemeClr val="accent4"/>
              </a:solidFill>
              <a:latin typeface="Encode Sans Semi Condensed"/>
              <a:ea typeface="Encode Sans Semi Condensed"/>
              <a:cs typeface="Encode Sans Semi Condensed"/>
              <a:sym typeface="Encode Sans Semi Condensed"/>
            </a:endParaRPr>
          </a:p>
        </p:txBody>
      </p:sp>
    </p:spTree>
    <p:extLst>
      <p:ext uri="{BB962C8B-B14F-4D97-AF65-F5344CB8AC3E}">
        <p14:creationId xmlns:p14="http://schemas.microsoft.com/office/powerpoint/2010/main" val="338396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This is a slide title</a:t>
            </a:r>
            <a:endParaRPr/>
          </a:p>
        </p:txBody>
      </p:sp>
      <p:sp>
        <p:nvSpPr>
          <p:cNvPr id="1607" name="Google Shape;1607;p18"/>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dirty="0"/>
              <a:t>The Immigration and </a:t>
            </a:r>
            <a:endParaRPr dirty="0"/>
          </a:p>
        </p:txBody>
      </p:sp>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1"/>
          <p:cNvPicPr>
            <a:picLocks noChangeAspect="1"/>
          </p:cNvPicPr>
          <p:nvPr/>
        </p:nvPicPr>
        <p:blipFill>
          <a:blip r:embed="rId3"/>
          <a:stretch>
            <a:fillRect/>
          </a:stretch>
        </p:blipFill>
        <p:spPr>
          <a:xfrm>
            <a:off x="196976" y="237744"/>
            <a:ext cx="5984368" cy="48295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9"/>
          <p:cNvSpPr txBox="1">
            <a:spLocks noGrp="1"/>
          </p:cNvSpPr>
          <p:nvPr>
            <p:ph type="ctrTitle" idx="4294967295"/>
          </p:nvPr>
        </p:nvSpPr>
        <p:spPr>
          <a:xfrm>
            <a:off x="303017" y="3319254"/>
            <a:ext cx="7672274" cy="17560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600" dirty="0"/>
              <a:t>3. Marriage-based immigration</a:t>
            </a:r>
            <a:endParaRPr sz="6600" dirty="0"/>
          </a:p>
        </p:txBody>
      </p:sp>
      <p:sp>
        <p:nvSpPr>
          <p:cNvPr id="1615" name="Google Shape;1615;p19"/>
          <p:cNvSpPr/>
          <p:nvPr/>
        </p:nvSpPr>
        <p:spPr>
          <a:xfrm>
            <a:off x="4450232" y="1181025"/>
            <a:ext cx="1670478" cy="169271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6" name="Google Shape;1616;p19"/>
          <p:cNvSpPr/>
          <p:nvPr/>
        </p:nvSpPr>
        <p:spPr>
          <a:xfrm rot="1473023">
            <a:off x="2931399" y="2026194"/>
            <a:ext cx="976662" cy="95137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7" name="Google Shape;1617;p19"/>
          <p:cNvSpPr/>
          <p:nvPr/>
        </p:nvSpPr>
        <p:spPr>
          <a:xfrm>
            <a:off x="3852432" y="1492068"/>
            <a:ext cx="427595" cy="41551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8" name="Google Shape;1618;p19"/>
          <p:cNvSpPr/>
          <p:nvPr/>
        </p:nvSpPr>
        <p:spPr>
          <a:xfrm rot="2487139">
            <a:off x="3852160" y="2904609"/>
            <a:ext cx="304226" cy="29563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20"/>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White</a:t>
            </a:r>
            <a:endParaRPr b="1"/>
          </a:p>
          <a:p>
            <a:pPr marL="0" lvl="0" indent="0" algn="l" rtl="0">
              <a:spcBef>
                <a:spcPts val="800"/>
              </a:spcBef>
              <a:spcAft>
                <a:spcPts val="800"/>
              </a:spcAft>
              <a:buNone/>
            </a:pPr>
            <a:r>
              <a:rPr lang="en"/>
              <a:t>Is the color of milk and fresh snow, the color produced by the combination of all the colors of the visible spectrum.</a:t>
            </a:r>
            <a:endParaRPr/>
          </a:p>
        </p:txBody>
      </p:sp>
      <p:sp>
        <p:nvSpPr>
          <p:cNvPr id="1625" name="Google Shape;1625;p20"/>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You can also split your content</a:t>
            </a:r>
            <a:endParaRPr dirty="0"/>
          </a:p>
        </p:txBody>
      </p:sp>
      <p:sp>
        <p:nvSpPr>
          <p:cNvPr id="1626" name="Google Shape;1626;p20"/>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Black</a:t>
            </a:r>
            <a:endParaRPr b="1"/>
          </a:p>
          <a:p>
            <a:pPr marL="0" lvl="0" indent="0" algn="l" rtl="0">
              <a:spcBef>
                <a:spcPts val="800"/>
              </a:spcBef>
              <a:spcAft>
                <a:spcPts val="800"/>
              </a:spcAft>
              <a:buNone/>
            </a:pPr>
            <a:r>
              <a:rPr lang="en"/>
              <a:t>Is the color of ebony and of outer space. It has been the symbolic color of elegance, solemnity and authority.</a:t>
            </a:r>
            <a:endParaRPr/>
          </a:p>
        </p:txBody>
      </p:sp>
      <p:sp>
        <p:nvSpPr>
          <p:cNvPr id="1627" name="Google Shape;1627;p2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 name="Picture 1"/>
          <p:cNvPicPr>
            <a:picLocks noChangeAspect="1"/>
          </p:cNvPicPr>
          <p:nvPr/>
        </p:nvPicPr>
        <p:blipFill>
          <a:blip r:embed="rId3"/>
          <a:stretch>
            <a:fillRect/>
          </a:stretch>
        </p:blipFill>
        <p:spPr>
          <a:xfrm>
            <a:off x="702900" y="420624"/>
            <a:ext cx="5660048" cy="440740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118520" y="1419840"/>
              <a:ext cx="3134520" cy="40680"/>
            </p14:xfrm>
          </p:contentPart>
        </mc:Choice>
        <mc:Fallback xmlns="">
          <p:pic>
            <p:nvPicPr>
              <p:cNvPr id="3" name="Ink 2"/>
              <p:cNvPicPr/>
              <p:nvPr/>
            </p:nvPicPr>
            <p:blipFill>
              <a:blip r:embed="rId5"/>
              <a:stretch>
                <a:fillRect/>
              </a:stretch>
            </p:blipFill>
            <p:spPr>
              <a:xfrm>
                <a:off x="1102680" y="1356480"/>
                <a:ext cx="3166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076360" y="1419840"/>
              <a:ext cx="1139040" cy="7200"/>
            </p14:xfrm>
          </p:contentPart>
        </mc:Choice>
        <mc:Fallback xmlns="">
          <p:pic>
            <p:nvPicPr>
              <p:cNvPr id="4" name="Ink 3"/>
              <p:cNvPicPr/>
              <p:nvPr/>
            </p:nvPicPr>
            <p:blipFill>
              <a:blip r:embed="rId7"/>
              <a:stretch>
                <a:fillRect/>
              </a:stretch>
            </p:blipFill>
            <p:spPr>
              <a:xfrm>
                <a:off x="5060520" y="1356480"/>
                <a:ext cx="1170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506960" y="1647360"/>
              <a:ext cx="998280" cy="360"/>
            </p14:xfrm>
          </p:contentPart>
        </mc:Choice>
        <mc:Fallback xmlns="">
          <p:pic>
            <p:nvPicPr>
              <p:cNvPr id="5" name="Ink 4"/>
              <p:cNvPicPr/>
              <p:nvPr/>
            </p:nvPicPr>
            <p:blipFill>
              <a:blip r:embed="rId9"/>
              <a:stretch>
                <a:fillRect/>
              </a:stretch>
            </p:blipFill>
            <p:spPr>
              <a:xfrm>
                <a:off x="1491120" y="1584000"/>
                <a:ext cx="1029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741320" y="1935360"/>
              <a:ext cx="1527480" cy="7200"/>
            </p14:xfrm>
          </p:contentPart>
        </mc:Choice>
        <mc:Fallback xmlns="">
          <p:pic>
            <p:nvPicPr>
              <p:cNvPr id="6" name="Ink 5"/>
              <p:cNvPicPr/>
              <p:nvPr/>
            </p:nvPicPr>
            <p:blipFill>
              <a:blip r:embed="rId11"/>
              <a:stretch>
                <a:fillRect/>
              </a:stretch>
            </p:blipFill>
            <p:spPr>
              <a:xfrm>
                <a:off x="1725480" y="1872000"/>
                <a:ext cx="1559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3757320" y="1908720"/>
              <a:ext cx="2243880" cy="47160"/>
            </p14:xfrm>
          </p:contentPart>
        </mc:Choice>
        <mc:Fallback xmlns="">
          <p:pic>
            <p:nvPicPr>
              <p:cNvPr id="7" name="Ink 6"/>
              <p:cNvPicPr/>
              <p:nvPr/>
            </p:nvPicPr>
            <p:blipFill>
              <a:blip r:embed="rId13"/>
              <a:stretch>
                <a:fillRect/>
              </a:stretch>
            </p:blipFill>
            <p:spPr>
              <a:xfrm>
                <a:off x="3741120" y="1845360"/>
                <a:ext cx="227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1018080" y="2156400"/>
              <a:ext cx="529200" cy="360"/>
            </p14:xfrm>
          </p:contentPart>
        </mc:Choice>
        <mc:Fallback xmlns="">
          <p:pic>
            <p:nvPicPr>
              <p:cNvPr id="8" name="Ink 7"/>
              <p:cNvPicPr/>
              <p:nvPr/>
            </p:nvPicPr>
            <p:blipFill>
              <a:blip r:embed="rId15"/>
              <a:stretch>
                <a:fillRect/>
              </a:stretch>
            </p:blipFill>
            <p:spPr>
              <a:xfrm>
                <a:off x="1002240" y="2093040"/>
                <a:ext cx="561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1299240" y="2343960"/>
              <a:ext cx="3322080" cy="67320"/>
            </p14:xfrm>
          </p:contentPart>
        </mc:Choice>
        <mc:Fallback xmlns="">
          <p:pic>
            <p:nvPicPr>
              <p:cNvPr id="9" name="Ink 8"/>
              <p:cNvPicPr/>
              <p:nvPr/>
            </p:nvPicPr>
            <p:blipFill>
              <a:blip r:embed="rId17"/>
              <a:stretch>
                <a:fillRect/>
              </a:stretch>
            </p:blipFill>
            <p:spPr>
              <a:xfrm>
                <a:off x="1283400" y="2280600"/>
                <a:ext cx="3354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1332720" y="3670200"/>
              <a:ext cx="2920320" cy="6840"/>
            </p14:xfrm>
          </p:contentPart>
        </mc:Choice>
        <mc:Fallback xmlns="">
          <p:pic>
            <p:nvPicPr>
              <p:cNvPr id="10" name="Ink 9"/>
              <p:cNvPicPr/>
              <p:nvPr/>
            </p:nvPicPr>
            <p:blipFill>
              <a:blip r:embed="rId19"/>
              <a:stretch>
                <a:fillRect/>
              </a:stretch>
            </p:blipFill>
            <p:spPr>
              <a:xfrm>
                <a:off x="1316880" y="3606480"/>
                <a:ext cx="2952000" cy="134280"/>
              </a:xfrm>
              <a:prstGeom prst="rect">
                <a:avLst/>
              </a:prstGeom>
            </p:spPr>
          </p:pic>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2"/>
          <p:cNvSpPr txBox="1">
            <a:spLocks noGrp="1"/>
          </p:cNvSpPr>
          <p:nvPr>
            <p:ph type="ctrTitle"/>
          </p:nvPr>
        </p:nvSpPr>
        <p:spPr>
          <a:xfrm rot="954">
            <a:off x="1219230" y="842075"/>
            <a:ext cx="7108818" cy="1711500"/>
          </a:xfrm>
          <a:prstGeom prst="rect">
            <a:avLst/>
          </a:prstGeom>
        </p:spPr>
        <p:txBody>
          <a:bodyPr spcFirstLastPara="1" wrap="square" lIns="91425" tIns="91425" rIns="91425" bIns="91425" anchor="ctr" anchorCtr="0">
            <a:noAutofit/>
          </a:bodyPr>
          <a:lstStyle/>
          <a:p>
            <a:pPr>
              <a:spcBef>
                <a:spcPct val="20000"/>
              </a:spcBef>
              <a:buClr>
                <a:schemeClr val="accent2"/>
              </a:buClr>
              <a:defRPr/>
            </a:pPr>
            <a:r>
              <a:rPr lang="en" sz="3000" dirty="0" smtClean="0">
                <a:solidFill>
                  <a:srgbClr val="FF0000"/>
                </a:solidFill>
                <a:latin typeface="Comic Sans MS" panose="030F0702030302020204" pitchFamily="66" charset="0"/>
              </a:rPr>
              <a:t>Lecturer:  Ms Trịnh Vũ Thanh Tuyền</a:t>
            </a:r>
            <a:br>
              <a:rPr lang="en" sz="3000" dirty="0" smtClean="0">
                <a:solidFill>
                  <a:srgbClr val="FF0000"/>
                </a:solidFill>
                <a:latin typeface="Comic Sans MS" panose="030F0702030302020204" pitchFamily="66" charset="0"/>
              </a:rPr>
            </a:br>
            <a:r>
              <a:rPr lang="en" sz="3000" dirty="0" smtClean="0">
                <a:solidFill>
                  <a:srgbClr val="FF0000"/>
                </a:solidFill>
                <a:latin typeface="Comic Sans MS" panose="030F0702030302020204" pitchFamily="66" charset="0"/>
              </a:rPr>
              <a:t/>
            </a:r>
            <a:br>
              <a:rPr lang="en" sz="3000" dirty="0" smtClean="0">
                <a:solidFill>
                  <a:srgbClr val="FF0000"/>
                </a:solidFill>
                <a:latin typeface="Comic Sans MS" panose="030F0702030302020204" pitchFamily="66" charset="0"/>
              </a:rPr>
            </a:br>
            <a:r>
              <a:rPr lang="en-US" sz="2000" noProof="1">
                <a:solidFill>
                  <a:srgbClr val="FF0000"/>
                </a:solidFill>
                <a:latin typeface="Comic Sans MS" panose="030F0702030302020204" pitchFamily="66" charset="0"/>
                <a:cs typeface="Times New Roman" panose="02020603050405020304" pitchFamily="18" charset="0"/>
              </a:rPr>
              <a:t>Email: </a:t>
            </a:r>
            <a:r>
              <a:rPr lang="en-US" sz="2000" noProof="1" smtClean="0">
                <a:solidFill>
                  <a:srgbClr val="FF0000"/>
                </a:solidFill>
                <a:latin typeface="Comic Sans MS" panose="030F0702030302020204" pitchFamily="66" charset="0"/>
                <a:cs typeface="Times New Roman" panose="02020603050405020304" pitchFamily="18" charset="0"/>
                <a:hlinkClick r:id="rId3"/>
              </a:rPr>
              <a:t>tuyentrinh1803@gmail.com</a:t>
            </a:r>
            <a:r>
              <a:rPr lang="en-US" sz="2000" noProof="1" smtClean="0">
                <a:solidFill>
                  <a:srgbClr val="FF0000"/>
                </a:solidFill>
                <a:latin typeface="Comic Sans MS" panose="030F0702030302020204" pitchFamily="66" charset="0"/>
                <a:cs typeface="Times New Roman" panose="02020603050405020304" pitchFamily="18" charset="0"/>
              </a:rPr>
              <a:t/>
            </a:r>
            <a:br>
              <a:rPr lang="en-US" sz="2000" noProof="1" smtClean="0">
                <a:solidFill>
                  <a:srgbClr val="FF0000"/>
                </a:solidFill>
                <a:latin typeface="Comic Sans MS" panose="030F0702030302020204" pitchFamily="66" charset="0"/>
                <a:cs typeface="Times New Roman" panose="02020603050405020304" pitchFamily="18" charset="0"/>
              </a:rPr>
            </a:br>
            <a:r>
              <a:rPr lang="en-US" sz="2000" noProof="1">
                <a:solidFill>
                  <a:srgbClr val="FF0000"/>
                </a:solidFill>
                <a:latin typeface="Comic Sans MS" panose="030F0702030302020204" pitchFamily="66" charset="0"/>
                <a:cs typeface="Times New Roman" panose="02020603050405020304" pitchFamily="18" charset="0"/>
              </a:rPr>
              <a:t/>
            </a:r>
            <a:br>
              <a:rPr lang="en-US" sz="2000" noProof="1">
                <a:solidFill>
                  <a:srgbClr val="FF0000"/>
                </a:solidFill>
                <a:latin typeface="Comic Sans MS" panose="030F0702030302020204" pitchFamily="66" charset="0"/>
                <a:cs typeface="Times New Roman" panose="02020603050405020304" pitchFamily="18" charset="0"/>
              </a:rPr>
            </a:br>
            <a:r>
              <a:rPr lang="en-US" sz="2000" noProof="1">
                <a:solidFill>
                  <a:srgbClr val="FF0000"/>
                </a:solidFill>
                <a:latin typeface="Comic Sans MS" panose="030F0702030302020204" pitchFamily="66" charset="0"/>
                <a:cs typeface="Times New Roman" panose="02020603050405020304" pitchFamily="18" charset="0"/>
              </a:rPr>
              <a:t>Phone: 0942323117</a:t>
            </a:r>
            <a:r>
              <a:rPr lang="en-US" sz="2500" noProof="1">
                <a:solidFill>
                  <a:srgbClr val="FF0000"/>
                </a:solidFill>
                <a:latin typeface="Comic Sans MS" panose="030F0702030302020204" pitchFamily="66" charset="0"/>
                <a:cs typeface="Times New Roman" panose="02020603050405020304" pitchFamily="18" charset="0"/>
              </a:rPr>
              <a:t/>
            </a:r>
            <a:br>
              <a:rPr lang="en-US" sz="2500" noProof="1">
                <a:solidFill>
                  <a:srgbClr val="FF0000"/>
                </a:solidFill>
                <a:latin typeface="Comic Sans MS" panose="030F0702030302020204" pitchFamily="66" charset="0"/>
                <a:cs typeface="Times New Roman" panose="02020603050405020304" pitchFamily="18" charset="0"/>
              </a:rPr>
            </a:br>
            <a:endParaRPr sz="2500" dirty="0">
              <a:solidFill>
                <a:srgbClr val="FF0000"/>
              </a:solidFill>
              <a:latin typeface="Comic Sans MS" panose="030F0702030302020204" pitchFamily="66" charset="0"/>
            </a:endParaRPr>
          </a:p>
        </p:txBody>
      </p:sp>
      <p:grpSp>
        <p:nvGrpSpPr>
          <p:cNvPr id="225" name="Google Shape;225;p42"/>
          <p:cNvGrpSpPr/>
          <p:nvPr/>
        </p:nvGrpSpPr>
        <p:grpSpPr>
          <a:xfrm>
            <a:off x="486495" y="2386417"/>
            <a:ext cx="8169175" cy="2853369"/>
            <a:chOff x="486495" y="2386417"/>
            <a:chExt cx="8169175" cy="2853369"/>
          </a:xfrm>
        </p:grpSpPr>
        <p:grpSp>
          <p:nvGrpSpPr>
            <p:cNvPr id="226" name="Google Shape;226;p42"/>
            <p:cNvGrpSpPr/>
            <p:nvPr/>
          </p:nvGrpSpPr>
          <p:grpSpPr>
            <a:xfrm>
              <a:off x="1982950" y="2386417"/>
              <a:ext cx="1691373" cy="2610527"/>
              <a:chOff x="1982950" y="2386417"/>
              <a:chExt cx="1691373" cy="2610527"/>
            </a:xfrm>
          </p:grpSpPr>
          <p:sp>
            <p:nvSpPr>
              <p:cNvPr id="227" name="Google Shape;227;p42"/>
              <p:cNvSpPr/>
              <p:nvPr/>
            </p:nvSpPr>
            <p:spPr>
              <a:xfrm>
                <a:off x="1982950" y="4240821"/>
                <a:ext cx="256839" cy="756123"/>
              </a:xfrm>
              <a:custGeom>
                <a:avLst/>
                <a:gdLst/>
                <a:ahLst/>
                <a:cxnLst/>
                <a:rect l="l" t="t" r="r" b="b"/>
                <a:pathLst>
                  <a:path w="8441" h="24850" extrusionOk="0">
                    <a:moveTo>
                      <a:pt x="6544" y="0"/>
                    </a:moveTo>
                    <a:lnTo>
                      <a:pt x="1" y="24850"/>
                    </a:lnTo>
                    <a:lnTo>
                      <a:pt x="2278" y="24850"/>
                    </a:lnTo>
                    <a:lnTo>
                      <a:pt x="8441" y="1426"/>
                    </a:lnTo>
                    <a:lnTo>
                      <a:pt x="6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2"/>
              <p:cNvSpPr/>
              <p:nvPr/>
            </p:nvSpPr>
            <p:spPr>
              <a:xfrm>
                <a:off x="3417150" y="4240821"/>
                <a:ext cx="257173" cy="756123"/>
              </a:xfrm>
              <a:custGeom>
                <a:avLst/>
                <a:gdLst/>
                <a:ahLst/>
                <a:cxnLst/>
                <a:rect l="l" t="t" r="r" b="b"/>
                <a:pathLst>
                  <a:path w="8452" h="24850" extrusionOk="0">
                    <a:moveTo>
                      <a:pt x="1909" y="0"/>
                    </a:moveTo>
                    <a:lnTo>
                      <a:pt x="0" y="1426"/>
                    </a:lnTo>
                    <a:lnTo>
                      <a:pt x="6175" y="24850"/>
                    </a:lnTo>
                    <a:lnTo>
                      <a:pt x="8452" y="24850"/>
                    </a:lnTo>
                    <a:lnTo>
                      <a:pt x="19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42"/>
              <p:cNvGrpSpPr/>
              <p:nvPr/>
            </p:nvGrpSpPr>
            <p:grpSpPr>
              <a:xfrm>
                <a:off x="2064131" y="2386417"/>
                <a:ext cx="1528678" cy="2610527"/>
                <a:chOff x="2064131" y="2386417"/>
                <a:chExt cx="1528678" cy="2610527"/>
              </a:xfrm>
            </p:grpSpPr>
            <p:sp>
              <p:nvSpPr>
                <p:cNvPr id="230" name="Google Shape;230;p42"/>
                <p:cNvSpPr/>
                <p:nvPr/>
              </p:nvSpPr>
              <p:spPr>
                <a:xfrm>
                  <a:off x="2676788" y="2896199"/>
                  <a:ext cx="303727" cy="110239"/>
                </a:xfrm>
                <a:custGeom>
                  <a:avLst/>
                  <a:gdLst/>
                  <a:ahLst/>
                  <a:cxnLst/>
                  <a:rect l="l" t="t" r="r" b="b"/>
                  <a:pathLst>
                    <a:path w="9982" h="3623" extrusionOk="0">
                      <a:moveTo>
                        <a:pt x="886" y="1"/>
                      </a:moveTo>
                      <a:lnTo>
                        <a:pt x="0" y="3623"/>
                      </a:lnTo>
                      <a:lnTo>
                        <a:pt x="9981" y="3623"/>
                      </a:lnTo>
                      <a:lnTo>
                        <a:pt x="9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p:nvPr/>
              </p:nvSpPr>
              <p:spPr>
                <a:xfrm>
                  <a:off x="2064131" y="3017970"/>
                  <a:ext cx="1528678" cy="1978974"/>
                </a:xfrm>
                <a:custGeom>
                  <a:avLst/>
                  <a:gdLst/>
                  <a:ahLst/>
                  <a:cxnLst/>
                  <a:rect l="l" t="t" r="r" b="b"/>
                  <a:pathLst>
                    <a:path w="50240" h="65039" extrusionOk="0">
                      <a:moveTo>
                        <a:pt x="21308" y="23654"/>
                      </a:moveTo>
                      <a:lnTo>
                        <a:pt x="21308" y="26713"/>
                      </a:lnTo>
                      <a:lnTo>
                        <a:pt x="18261" y="26713"/>
                      </a:lnTo>
                      <a:lnTo>
                        <a:pt x="18261" y="23654"/>
                      </a:lnTo>
                      <a:close/>
                      <a:moveTo>
                        <a:pt x="26644" y="23654"/>
                      </a:moveTo>
                      <a:lnTo>
                        <a:pt x="26644" y="26713"/>
                      </a:lnTo>
                      <a:lnTo>
                        <a:pt x="23596" y="26713"/>
                      </a:lnTo>
                      <a:lnTo>
                        <a:pt x="23596" y="23654"/>
                      </a:lnTo>
                      <a:close/>
                      <a:moveTo>
                        <a:pt x="31991" y="23654"/>
                      </a:moveTo>
                      <a:lnTo>
                        <a:pt x="31991" y="26713"/>
                      </a:lnTo>
                      <a:lnTo>
                        <a:pt x="28943" y="26713"/>
                      </a:lnTo>
                      <a:lnTo>
                        <a:pt x="28943" y="23654"/>
                      </a:lnTo>
                      <a:close/>
                      <a:moveTo>
                        <a:pt x="15973" y="42351"/>
                      </a:moveTo>
                      <a:lnTo>
                        <a:pt x="15973" y="45398"/>
                      </a:lnTo>
                      <a:lnTo>
                        <a:pt x="12914" y="45398"/>
                      </a:lnTo>
                      <a:lnTo>
                        <a:pt x="12914" y="42351"/>
                      </a:lnTo>
                      <a:close/>
                      <a:moveTo>
                        <a:pt x="21308" y="42351"/>
                      </a:moveTo>
                      <a:lnTo>
                        <a:pt x="21308" y="45398"/>
                      </a:lnTo>
                      <a:lnTo>
                        <a:pt x="18261" y="45398"/>
                      </a:lnTo>
                      <a:lnTo>
                        <a:pt x="18261" y="42351"/>
                      </a:lnTo>
                      <a:close/>
                      <a:moveTo>
                        <a:pt x="26644" y="42351"/>
                      </a:moveTo>
                      <a:lnTo>
                        <a:pt x="26644" y="45398"/>
                      </a:lnTo>
                      <a:lnTo>
                        <a:pt x="23596" y="45398"/>
                      </a:lnTo>
                      <a:lnTo>
                        <a:pt x="23596" y="42351"/>
                      </a:lnTo>
                      <a:close/>
                      <a:moveTo>
                        <a:pt x="31991" y="42351"/>
                      </a:moveTo>
                      <a:lnTo>
                        <a:pt x="31991" y="45398"/>
                      </a:lnTo>
                      <a:lnTo>
                        <a:pt x="28943" y="45398"/>
                      </a:lnTo>
                      <a:lnTo>
                        <a:pt x="28943" y="42351"/>
                      </a:lnTo>
                      <a:close/>
                      <a:moveTo>
                        <a:pt x="37326" y="42351"/>
                      </a:moveTo>
                      <a:lnTo>
                        <a:pt x="37326" y="45398"/>
                      </a:lnTo>
                      <a:lnTo>
                        <a:pt x="34279" y="45398"/>
                      </a:lnTo>
                      <a:lnTo>
                        <a:pt x="34279" y="42351"/>
                      </a:lnTo>
                      <a:close/>
                      <a:moveTo>
                        <a:pt x="20043" y="0"/>
                      </a:moveTo>
                      <a:lnTo>
                        <a:pt x="9223" y="44191"/>
                      </a:lnTo>
                      <a:lnTo>
                        <a:pt x="6106" y="41857"/>
                      </a:lnTo>
                      <a:lnTo>
                        <a:pt x="0" y="65039"/>
                      </a:lnTo>
                      <a:lnTo>
                        <a:pt x="50240" y="65039"/>
                      </a:lnTo>
                      <a:lnTo>
                        <a:pt x="44145" y="41857"/>
                      </a:lnTo>
                      <a:lnTo>
                        <a:pt x="41029" y="44191"/>
                      </a:lnTo>
                      <a:lnTo>
                        <a:pt x="302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2736609" y="2386417"/>
                  <a:ext cx="184086" cy="376175"/>
                </a:xfrm>
                <a:custGeom>
                  <a:avLst/>
                  <a:gdLst/>
                  <a:ahLst/>
                  <a:cxnLst/>
                  <a:rect l="l" t="t" r="r" b="b"/>
                  <a:pathLst>
                    <a:path w="6050" h="12363" extrusionOk="0">
                      <a:moveTo>
                        <a:pt x="3025" y="1"/>
                      </a:moveTo>
                      <a:lnTo>
                        <a:pt x="1" y="12362"/>
                      </a:lnTo>
                      <a:lnTo>
                        <a:pt x="6049" y="12362"/>
                      </a:lnTo>
                      <a:lnTo>
                        <a:pt x="30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a:off x="2706516" y="2774094"/>
                  <a:ext cx="243907" cy="110239"/>
                </a:xfrm>
                <a:custGeom>
                  <a:avLst/>
                  <a:gdLst/>
                  <a:ahLst/>
                  <a:cxnLst/>
                  <a:rect l="l" t="t" r="r" b="b"/>
                  <a:pathLst>
                    <a:path w="8016" h="3623" extrusionOk="0">
                      <a:moveTo>
                        <a:pt x="886" y="1"/>
                      </a:moveTo>
                      <a:lnTo>
                        <a:pt x="1" y="3623"/>
                      </a:lnTo>
                      <a:lnTo>
                        <a:pt x="8015" y="3623"/>
                      </a:lnTo>
                      <a:lnTo>
                        <a:pt x="71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42"/>
            <p:cNvGrpSpPr/>
            <p:nvPr/>
          </p:nvGrpSpPr>
          <p:grpSpPr>
            <a:xfrm>
              <a:off x="1305238" y="3092487"/>
              <a:ext cx="571033" cy="1904457"/>
              <a:chOff x="1305238" y="3092487"/>
              <a:chExt cx="571033" cy="1904457"/>
            </a:xfrm>
          </p:grpSpPr>
          <p:sp>
            <p:nvSpPr>
              <p:cNvPr id="235" name="Google Shape;235;p42"/>
              <p:cNvSpPr/>
              <p:nvPr/>
            </p:nvSpPr>
            <p:spPr>
              <a:xfrm>
                <a:off x="1411248" y="3113847"/>
                <a:ext cx="133333" cy="221512"/>
              </a:xfrm>
              <a:custGeom>
                <a:avLst/>
                <a:gdLst/>
                <a:ahLst/>
                <a:cxnLst/>
                <a:rect l="l" t="t" r="r" b="b"/>
                <a:pathLst>
                  <a:path w="4382" h="7280" extrusionOk="0">
                    <a:moveTo>
                      <a:pt x="4381" y="0"/>
                    </a:moveTo>
                    <a:cubicBezTo>
                      <a:pt x="3140" y="886"/>
                      <a:pt x="1392" y="2817"/>
                      <a:pt x="0" y="6957"/>
                    </a:cubicBezTo>
                    <a:cubicBezTo>
                      <a:pt x="472" y="7084"/>
                      <a:pt x="966" y="7187"/>
                      <a:pt x="1484" y="7279"/>
                    </a:cubicBezTo>
                    <a:cubicBezTo>
                      <a:pt x="2369" y="3185"/>
                      <a:pt x="3485" y="1081"/>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1308038" y="4462303"/>
                <a:ext cx="84345" cy="312825"/>
              </a:xfrm>
              <a:custGeom>
                <a:avLst/>
                <a:gdLst/>
                <a:ahLst/>
                <a:cxnLst/>
                <a:rect l="l" t="t" r="r" b="b"/>
                <a:pathLst>
                  <a:path w="2772" h="10281" extrusionOk="0">
                    <a:moveTo>
                      <a:pt x="184" y="0"/>
                    </a:moveTo>
                    <a:cubicBezTo>
                      <a:pt x="104" y="3277"/>
                      <a:pt x="46" y="6348"/>
                      <a:pt x="0" y="8981"/>
                    </a:cubicBezTo>
                    <a:cubicBezTo>
                      <a:pt x="322" y="9234"/>
                      <a:pt x="1150" y="9786"/>
                      <a:pt x="2656" y="10280"/>
                    </a:cubicBezTo>
                    <a:cubicBezTo>
                      <a:pt x="2691" y="7670"/>
                      <a:pt x="2725" y="4531"/>
                      <a:pt x="2771" y="1150"/>
                    </a:cubicBezTo>
                    <a:cubicBezTo>
                      <a:pt x="1863" y="886"/>
                      <a:pt x="989" y="49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1533353" y="3092487"/>
                <a:ext cx="114438" cy="254039"/>
              </a:xfrm>
              <a:custGeom>
                <a:avLst/>
                <a:gdLst/>
                <a:ahLst/>
                <a:cxnLst/>
                <a:rect l="l" t="t" r="r" b="b"/>
                <a:pathLst>
                  <a:path w="3761" h="8349" extrusionOk="0">
                    <a:moveTo>
                      <a:pt x="1875" y="1"/>
                    </a:moveTo>
                    <a:cubicBezTo>
                      <a:pt x="1610" y="265"/>
                      <a:pt x="656" y="1691"/>
                      <a:pt x="1" y="8280"/>
                    </a:cubicBezTo>
                    <a:cubicBezTo>
                      <a:pt x="610" y="8326"/>
                      <a:pt x="1231" y="8349"/>
                      <a:pt x="1886" y="8349"/>
                    </a:cubicBezTo>
                    <a:cubicBezTo>
                      <a:pt x="2530" y="8349"/>
                      <a:pt x="3151" y="8326"/>
                      <a:pt x="3761" y="8303"/>
                    </a:cubicBezTo>
                    <a:cubicBezTo>
                      <a:pt x="3105" y="1726"/>
                      <a:pt x="2162" y="288"/>
                      <a:pt x="1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1611370" y="3104749"/>
                <a:ext cx="102541" cy="239677"/>
              </a:xfrm>
              <a:custGeom>
                <a:avLst/>
                <a:gdLst/>
                <a:ahLst/>
                <a:cxnLst/>
                <a:rect l="l" t="t" r="r" b="b"/>
                <a:pathLst>
                  <a:path w="3370" h="7877" extrusionOk="0">
                    <a:moveTo>
                      <a:pt x="1" y="0"/>
                    </a:moveTo>
                    <a:lnTo>
                      <a:pt x="1" y="0"/>
                    </a:lnTo>
                    <a:cubicBezTo>
                      <a:pt x="472" y="989"/>
                      <a:pt x="1105" y="3151"/>
                      <a:pt x="1588" y="7877"/>
                    </a:cubicBezTo>
                    <a:cubicBezTo>
                      <a:pt x="2197" y="7854"/>
                      <a:pt x="2795" y="7808"/>
                      <a:pt x="3370" y="7739"/>
                    </a:cubicBezTo>
                    <a:cubicBezTo>
                      <a:pt x="2289" y="2714"/>
                      <a:pt x="863" y="74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1355961" y="3336364"/>
                <a:ext cx="98007" cy="282732"/>
              </a:xfrm>
              <a:custGeom>
                <a:avLst/>
                <a:gdLst/>
                <a:ahLst/>
                <a:cxnLst/>
                <a:rect l="l" t="t" r="r" b="b"/>
                <a:pathLst>
                  <a:path w="3221" h="9292" extrusionOk="0">
                    <a:moveTo>
                      <a:pt x="1691" y="1"/>
                    </a:moveTo>
                    <a:cubicBezTo>
                      <a:pt x="989" y="2208"/>
                      <a:pt x="380" y="5026"/>
                      <a:pt x="1" y="8590"/>
                    </a:cubicBezTo>
                    <a:cubicBezTo>
                      <a:pt x="679" y="8878"/>
                      <a:pt x="1392" y="9119"/>
                      <a:pt x="2116" y="9292"/>
                    </a:cubicBezTo>
                    <a:lnTo>
                      <a:pt x="2116" y="9280"/>
                    </a:lnTo>
                    <a:cubicBezTo>
                      <a:pt x="2358" y="5589"/>
                      <a:pt x="2749" y="2657"/>
                      <a:pt x="3220" y="334"/>
                    </a:cubicBezTo>
                    <a:cubicBezTo>
                      <a:pt x="2691" y="242"/>
                      <a:pt x="2185" y="127"/>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1305238" y="4749904"/>
                <a:ext cx="83645" cy="247041"/>
              </a:xfrm>
              <a:custGeom>
                <a:avLst/>
                <a:gdLst/>
                <a:ahLst/>
                <a:cxnLst/>
                <a:rect l="l" t="t" r="r" b="b"/>
                <a:pathLst>
                  <a:path w="2749" h="8119" extrusionOk="0">
                    <a:moveTo>
                      <a:pt x="92" y="0"/>
                    </a:moveTo>
                    <a:cubicBezTo>
                      <a:pt x="23" y="4290"/>
                      <a:pt x="0" y="7348"/>
                      <a:pt x="0" y="8119"/>
                    </a:cubicBezTo>
                    <a:lnTo>
                      <a:pt x="2702" y="8119"/>
                    </a:lnTo>
                    <a:cubicBezTo>
                      <a:pt x="2702" y="7429"/>
                      <a:pt x="2714" y="4888"/>
                      <a:pt x="2748" y="1242"/>
                    </a:cubicBezTo>
                    <a:cubicBezTo>
                      <a:pt x="1392" y="817"/>
                      <a:pt x="541" y="32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p:nvPr/>
            </p:nvSpPr>
            <p:spPr>
              <a:xfrm>
                <a:off x="1334966" y="3609968"/>
                <a:ext cx="84710" cy="297094"/>
              </a:xfrm>
              <a:custGeom>
                <a:avLst/>
                <a:gdLst/>
                <a:ahLst/>
                <a:cxnLst/>
                <a:rect l="l" t="t" r="r" b="b"/>
                <a:pathLst>
                  <a:path w="2784" h="9764" extrusionOk="0">
                    <a:moveTo>
                      <a:pt x="645" y="1"/>
                    </a:moveTo>
                    <a:cubicBezTo>
                      <a:pt x="633" y="104"/>
                      <a:pt x="622" y="208"/>
                      <a:pt x="610" y="323"/>
                    </a:cubicBezTo>
                    <a:cubicBezTo>
                      <a:pt x="380" y="2806"/>
                      <a:pt x="173" y="5727"/>
                      <a:pt x="1" y="8843"/>
                    </a:cubicBezTo>
                    <a:cubicBezTo>
                      <a:pt x="748" y="9234"/>
                      <a:pt x="1541" y="9533"/>
                      <a:pt x="2358" y="9763"/>
                    </a:cubicBezTo>
                    <a:cubicBezTo>
                      <a:pt x="2473" y="6440"/>
                      <a:pt x="2611" y="3347"/>
                      <a:pt x="2783" y="691"/>
                    </a:cubicBezTo>
                    <a:cubicBezTo>
                      <a:pt x="2047" y="518"/>
                      <a:pt x="1334" y="288"/>
                      <a:pt x="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1636929" y="3113847"/>
                <a:ext cx="135433" cy="224981"/>
              </a:xfrm>
              <a:custGeom>
                <a:avLst/>
                <a:gdLst/>
                <a:ahLst/>
                <a:cxnLst/>
                <a:rect l="l" t="t" r="r" b="b"/>
                <a:pathLst>
                  <a:path w="4451" h="7394" extrusionOk="0">
                    <a:moveTo>
                      <a:pt x="0" y="0"/>
                    </a:moveTo>
                    <a:lnTo>
                      <a:pt x="0" y="0"/>
                    </a:lnTo>
                    <a:cubicBezTo>
                      <a:pt x="897" y="1093"/>
                      <a:pt x="2024" y="3231"/>
                      <a:pt x="2909" y="7394"/>
                    </a:cubicBezTo>
                    <a:cubicBezTo>
                      <a:pt x="3450" y="7337"/>
                      <a:pt x="3956" y="7256"/>
                      <a:pt x="4450" y="7176"/>
                    </a:cubicBezTo>
                    <a:cubicBezTo>
                      <a:pt x="3047" y="2886"/>
                      <a:pt x="1254" y="90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p:nvPr/>
            </p:nvSpPr>
            <p:spPr>
              <a:xfrm>
                <a:off x="1467934" y="3104749"/>
                <a:ext cx="101841" cy="238978"/>
              </a:xfrm>
              <a:custGeom>
                <a:avLst/>
                <a:gdLst/>
                <a:ahLst/>
                <a:cxnLst/>
                <a:rect l="l" t="t" r="r" b="b"/>
                <a:pathLst>
                  <a:path w="3347" h="7854" extrusionOk="0">
                    <a:moveTo>
                      <a:pt x="3346" y="0"/>
                    </a:moveTo>
                    <a:lnTo>
                      <a:pt x="3346" y="0"/>
                    </a:lnTo>
                    <a:cubicBezTo>
                      <a:pt x="2495" y="748"/>
                      <a:pt x="1081" y="2691"/>
                      <a:pt x="0" y="7647"/>
                    </a:cubicBezTo>
                    <a:cubicBezTo>
                      <a:pt x="575" y="7739"/>
                      <a:pt x="1162" y="7808"/>
                      <a:pt x="1771" y="7854"/>
                    </a:cubicBezTo>
                    <a:cubicBezTo>
                      <a:pt x="2243" y="3139"/>
                      <a:pt x="2875" y="978"/>
                      <a:pt x="3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1727876" y="3343362"/>
                <a:ext cx="98707" cy="282032"/>
              </a:xfrm>
              <a:custGeom>
                <a:avLst/>
                <a:gdLst/>
                <a:ahLst/>
                <a:cxnLst/>
                <a:rect l="l" t="t" r="r" b="b"/>
                <a:pathLst>
                  <a:path w="3244" h="9269" extrusionOk="0">
                    <a:moveTo>
                      <a:pt x="1576" y="1"/>
                    </a:moveTo>
                    <a:cubicBezTo>
                      <a:pt x="1070" y="92"/>
                      <a:pt x="541" y="173"/>
                      <a:pt x="1" y="230"/>
                    </a:cubicBezTo>
                    <a:cubicBezTo>
                      <a:pt x="472" y="2530"/>
                      <a:pt x="852" y="5417"/>
                      <a:pt x="1082" y="9050"/>
                    </a:cubicBezTo>
                    <a:cubicBezTo>
                      <a:pt x="1082" y="9119"/>
                      <a:pt x="1093" y="9200"/>
                      <a:pt x="1105" y="9269"/>
                    </a:cubicBezTo>
                    <a:cubicBezTo>
                      <a:pt x="1829" y="9154"/>
                      <a:pt x="2542" y="8993"/>
                      <a:pt x="3244" y="8786"/>
                    </a:cubicBezTo>
                    <a:cubicBezTo>
                      <a:pt x="2887" y="5129"/>
                      <a:pt x="2289" y="2254"/>
                      <a:pt x="1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1501526" y="4518989"/>
                <a:ext cx="178123" cy="283767"/>
              </a:xfrm>
              <a:custGeom>
                <a:avLst/>
                <a:gdLst/>
                <a:ahLst/>
                <a:cxnLst/>
                <a:rect l="l" t="t" r="r" b="b"/>
                <a:pathLst>
                  <a:path w="5854" h="9326" extrusionOk="0">
                    <a:moveTo>
                      <a:pt x="58" y="0"/>
                    </a:moveTo>
                    <a:cubicBezTo>
                      <a:pt x="35" y="3450"/>
                      <a:pt x="12" y="6612"/>
                      <a:pt x="0" y="9176"/>
                    </a:cubicBezTo>
                    <a:cubicBezTo>
                      <a:pt x="978" y="9280"/>
                      <a:pt x="1955" y="9326"/>
                      <a:pt x="2932" y="9326"/>
                    </a:cubicBezTo>
                    <a:cubicBezTo>
                      <a:pt x="4013" y="9326"/>
                      <a:pt x="4979" y="9291"/>
                      <a:pt x="5853" y="9222"/>
                    </a:cubicBezTo>
                    <a:cubicBezTo>
                      <a:pt x="5842" y="6647"/>
                      <a:pt x="5830" y="3484"/>
                      <a:pt x="5796" y="35"/>
                    </a:cubicBezTo>
                    <a:cubicBezTo>
                      <a:pt x="4933" y="92"/>
                      <a:pt x="3990" y="127"/>
                      <a:pt x="2921" y="127"/>
                    </a:cubicBezTo>
                    <a:cubicBezTo>
                      <a:pt x="2824" y="128"/>
                      <a:pt x="2728" y="128"/>
                      <a:pt x="2632" y="128"/>
                    </a:cubicBezTo>
                    <a:cubicBezTo>
                      <a:pt x="1774" y="128"/>
                      <a:pt x="916" y="83"/>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1503261" y="4227859"/>
                <a:ext cx="174989" cy="283797"/>
              </a:xfrm>
              <a:custGeom>
                <a:avLst/>
                <a:gdLst/>
                <a:ahLst/>
                <a:cxnLst/>
                <a:rect l="l" t="t" r="r" b="b"/>
                <a:pathLst>
                  <a:path w="5751" h="9327" extrusionOk="0">
                    <a:moveTo>
                      <a:pt x="81" y="1"/>
                    </a:moveTo>
                    <a:cubicBezTo>
                      <a:pt x="47" y="3140"/>
                      <a:pt x="24" y="6256"/>
                      <a:pt x="1" y="9189"/>
                    </a:cubicBezTo>
                    <a:cubicBezTo>
                      <a:pt x="955" y="9281"/>
                      <a:pt x="1921" y="9327"/>
                      <a:pt x="2875" y="9327"/>
                    </a:cubicBezTo>
                    <a:cubicBezTo>
                      <a:pt x="3933" y="9327"/>
                      <a:pt x="4888" y="9292"/>
                      <a:pt x="5750" y="9235"/>
                    </a:cubicBezTo>
                    <a:cubicBezTo>
                      <a:pt x="5727" y="6314"/>
                      <a:pt x="5704" y="3198"/>
                      <a:pt x="5670" y="47"/>
                    </a:cubicBezTo>
                    <a:cubicBezTo>
                      <a:pt x="4819" y="93"/>
                      <a:pt x="3899" y="127"/>
                      <a:pt x="2875" y="127"/>
                    </a:cubicBezTo>
                    <a:cubicBezTo>
                      <a:pt x="1852" y="127"/>
                      <a:pt x="921" y="8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1761834" y="3622230"/>
                <a:ext cx="85410" cy="291830"/>
              </a:xfrm>
              <a:custGeom>
                <a:avLst/>
                <a:gdLst/>
                <a:ahLst/>
                <a:cxnLst/>
                <a:rect l="l" t="t" r="r" b="b"/>
                <a:pathLst>
                  <a:path w="2807" h="9591" extrusionOk="0">
                    <a:moveTo>
                      <a:pt x="2162" y="0"/>
                    </a:moveTo>
                    <a:cubicBezTo>
                      <a:pt x="1461" y="207"/>
                      <a:pt x="736" y="357"/>
                      <a:pt x="0" y="472"/>
                    </a:cubicBezTo>
                    <a:cubicBezTo>
                      <a:pt x="173" y="3162"/>
                      <a:pt x="311" y="6279"/>
                      <a:pt x="426" y="9590"/>
                    </a:cubicBezTo>
                    <a:cubicBezTo>
                      <a:pt x="1231" y="9452"/>
                      <a:pt x="2024" y="9245"/>
                      <a:pt x="2806" y="8981"/>
                    </a:cubicBezTo>
                    <a:cubicBezTo>
                      <a:pt x="2622" y="5692"/>
                      <a:pt x="2415" y="2622"/>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1509924" y="3646024"/>
                <a:ext cx="161327" cy="283067"/>
              </a:xfrm>
              <a:custGeom>
                <a:avLst/>
                <a:gdLst/>
                <a:ahLst/>
                <a:cxnLst/>
                <a:rect l="l" t="t" r="r" b="b"/>
                <a:pathLst>
                  <a:path w="5302" h="9303" extrusionOk="0">
                    <a:moveTo>
                      <a:pt x="196" y="0"/>
                    </a:moveTo>
                    <a:cubicBezTo>
                      <a:pt x="127" y="2702"/>
                      <a:pt x="58" y="5842"/>
                      <a:pt x="0" y="9176"/>
                    </a:cubicBezTo>
                    <a:cubicBezTo>
                      <a:pt x="805" y="9257"/>
                      <a:pt x="1679" y="9303"/>
                      <a:pt x="2656" y="9303"/>
                    </a:cubicBezTo>
                    <a:cubicBezTo>
                      <a:pt x="3622" y="9303"/>
                      <a:pt x="4508" y="9268"/>
                      <a:pt x="5301" y="9211"/>
                    </a:cubicBezTo>
                    <a:cubicBezTo>
                      <a:pt x="5244" y="5888"/>
                      <a:pt x="5186" y="2748"/>
                      <a:pt x="5106" y="35"/>
                    </a:cubicBezTo>
                    <a:cubicBezTo>
                      <a:pt x="4358" y="81"/>
                      <a:pt x="3542" y="104"/>
                      <a:pt x="2656" y="104"/>
                    </a:cubicBezTo>
                    <a:cubicBezTo>
                      <a:pt x="1759" y="104"/>
                      <a:pt x="954" y="69"/>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1431878" y="3348595"/>
                <a:ext cx="89274" cy="284862"/>
              </a:xfrm>
              <a:custGeom>
                <a:avLst/>
                <a:gdLst/>
                <a:ahLst/>
                <a:cxnLst/>
                <a:rect l="l" t="t" r="r" b="b"/>
                <a:pathLst>
                  <a:path w="2934" h="9362" extrusionOk="0">
                    <a:moveTo>
                      <a:pt x="1116" y="1"/>
                    </a:moveTo>
                    <a:cubicBezTo>
                      <a:pt x="633" y="2301"/>
                      <a:pt x="242" y="5210"/>
                      <a:pt x="1" y="8901"/>
                    </a:cubicBezTo>
                    <a:lnTo>
                      <a:pt x="1" y="8982"/>
                    </a:lnTo>
                    <a:cubicBezTo>
                      <a:pt x="794" y="9154"/>
                      <a:pt x="1599" y="9281"/>
                      <a:pt x="2404" y="9361"/>
                    </a:cubicBezTo>
                    <a:cubicBezTo>
                      <a:pt x="2404" y="9200"/>
                      <a:pt x="2416" y="9039"/>
                      <a:pt x="2416" y="8890"/>
                    </a:cubicBezTo>
                    <a:cubicBezTo>
                      <a:pt x="2531" y="5337"/>
                      <a:pt x="2703" y="2485"/>
                      <a:pt x="2933" y="219"/>
                    </a:cubicBezTo>
                    <a:cubicBezTo>
                      <a:pt x="2301" y="162"/>
                      <a:pt x="1691" y="93"/>
                      <a:pt x="1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1660723" y="3351760"/>
                <a:ext cx="89244" cy="283097"/>
              </a:xfrm>
              <a:custGeom>
                <a:avLst/>
                <a:gdLst/>
                <a:ahLst/>
                <a:cxnLst/>
                <a:rect l="l" t="t" r="r" b="b"/>
                <a:pathLst>
                  <a:path w="2933" h="9304" extrusionOk="0">
                    <a:moveTo>
                      <a:pt x="1817" y="0"/>
                    </a:moveTo>
                    <a:cubicBezTo>
                      <a:pt x="1242" y="58"/>
                      <a:pt x="621" y="104"/>
                      <a:pt x="0" y="138"/>
                    </a:cubicBezTo>
                    <a:cubicBezTo>
                      <a:pt x="207" y="2415"/>
                      <a:pt x="391" y="5244"/>
                      <a:pt x="506" y="8786"/>
                    </a:cubicBezTo>
                    <a:cubicBezTo>
                      <a:pt x="506" y="8958"/>
                      <a:pt x="506" y="9131"/>
                      <a:pt x="518" y="9303"/>
                    </a:cubicBezTo>
                    <a:cubicBezTo>
                      <a:pt x="1426" y="9246"/>
                      <a:pt x="2231" y="9154"/>
                      <a:pt x="2932" y="9050"/>
                    </a:cubicBezTo>
                    <a:cubicBezTo>
                      <a:pt x="2921" y="8970"/>
                      <a:pt x="2921" y="8878"/>
                      <a:pt x="2909" y="8797"/>
                    </a:cubicBezTo>
                    <a:cubicBezTo>
                      <a:pt x="2679" y="5152"/>
                      <a:pt x="2288" y="2277"/>
                      <a:pt x="1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1516223" y="3355959"/>
                <a:ext cx="148730" cy="281698"/>
              </a:xfrm>
              <a:custGeom>
                <a:avLst/>
                <a:gdLst/>
                <a:ahLst/>
                <a:cxnLst/>
                <a:rect l="l" t="t" r="r" b="b"/>
                <a:pathLst>
                  <a:path w="4888" h="9258" extrusionOk="0">
                    <a:moveTo>
                      <a:pt x="529" y="0"/>
                    </a:moveTo>
                    <a:cubicBezTo>
                      <a:pt x="311" y="2254"/>
                      <a:pt x="127" y="5095"/>
                      <a:pt x="23" y="8659"/>
                    </a:cubicBezTo>
                    <a:cubicBezTo>
                      <a:pt x="23" y="8820"/>
                      <a:pt x="12" y="8993"/>
                      <a:pt x="0" y="9154"/>
                    </a:cubicBezTo>
                    <a:cubicBezTo>
                      <a:pt x="747" y="9223"/>
                      <a:pt x="1552" y="9257"/>
                      <a:pt x="2449" y="9257"/>
                    </a:cubicBezTo>
                    <a:cubicBezTo>
                      <a:pt x="3335" y="9257"/>
                      <a:pt x="4140" y="9234"/>
                      <a:pt x="4887" y="9188"/>
                    </a:cubicBezTo>
                    <a:cubicBezTo>
                      <a:pt x="4887" y="9016"/>
                      <a:pt x="4876" y="8832"/>
                      <a:pt x="4876" y="8659"/>
                    </a:cubicBezTo>
                    <a:cubicBezTo>
                      <a:pt x="4761" y="5106"/>
                      <a:pt x="4577" y="2277"/>
                      <a:pt x="4370" y="23"/>
                    </a:cubicBezTo>
                    <a:cubicBezTo>
                      <a:pt x="3749" y="46"/>
                      <a:pt x="3105" y="69"/>
                      <a:pt x="2449" y="69"/>
                    </a:cubicBezTo>
                    <a:cubicBezTo>
                      <a:pt x="1782" y="69"/>
                      <a:pt x="1150" y="46"/>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506060" y="3936759"/>
                <a:ext cx="169390" cy="283432"/>
              </a:xfrm>
              <a:custGeom>
                <a:avLst/>
                <a:gdLst/>
                <a:ahLst/>
                <a:cxnLst/>
                <a:rect l="l" t="t" r="r" b="b"/>
                <a:pathLst>
                  <a:path w="5567" h="9315" extrusionOk="0">
                    <a:moveTo>
                      <a:pt x="116" y="1"/>
                    </a:moveTo>
                    <a:cubicBezTo>
                      <a:pt x="70" y="2968"/>
                      <a:pt x="35" y="6084"/>
                      <a:pt x="1" y="9177"/>
                    </a:cubicBezTo>
                    <a:cubicBezTo>
                      <a:pt x="829" y="9269"/>
                      <a:pt x="1748" y="9315"/>
                      <a:pt x="2783" y="9315"/>
                    </a:cubicBezTo>
                    <a:cubicBezTo>
                      <a:pt x="3807" y="9315"/>
                      <a:pt x="4727" y="9280"/>
                      <a:pt x="5566" y="9223"/>
                    </a:cubicBezTo>
                    <a:cubicBezTo>
                      <a:pt x="5532" y="6130"/>
                      <a:pt x="5486" y="3014"/>
                      <a:pt x="5440" y="47"/>
                    </a:cubicBezTo>
                    <a:cubicBezTo>
                      <a:pt x="4635" y="93"/>
                      <a:pt x="3749" y="127"/>
                      <a:pt x="2783" y="127"/>
                    </a:cubicBezTo>
                    <a:cubicBezTo>
                      <a:pt x="1806" y="127"/>
                      <a:pt x="932" y="8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1404250" y="4211093"/>
                <a:ext cx="89944" cy="294964"/>
              </a:xfrm>
              <a:custGeom>
                <a:avLst/>
                <a:gdLst/>
                <a:ahLst/>
                <a:cxnLst/>
                <a:rect l="l" t="t" r="r" b="b"/>
                <a:pathLst>
                  <a:path w="2956" h="9694" extrusionOk="0">
                    <a:moveTo>
                      <a:pt x="173" y="0"/>
                    </a:moveTo>
                    <a:cubicBezTo>
                      <a:pt x="104" y="3105"/>
                      <a:pt x="46" y="6209"/>
                      <a:pt x="0" y="9130"/>
                    </a:cubicBezTo>
                    <a:cubicBezTo>
                      <a:pt x="943" y="9383"/>
                      <a:pt x="1898" y="9579"/>
                      <a:pt x="2875" y="9694"/>
                    </a:cubicBezTo>
                    <a:cubicBezTo>
                      <a:pt x="2898" y="6773"/>
                      <a:pt x="2921" y="3657"/>
                      <a:pt x="2956" y="506"/>
                    </a:cubicBezTo>
                    <a:cubicBezTo>
                      <a:pt x="2013" y="402"/>
                      <a:pt x="1081" y="23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1783528" y="4194297"/>
                <a:ext cx="84710" cy="299528"/>
              </a:xfrm>
              <a:custGeom>
                <a:avLst/>
                <a:gdLst/>
                <a:ahLst/>
                <a:cxnLst/>
                <a:rect l="l" t="t" r="r" b="b"/>
                <a:pathLst>
                  <a:path w="2784" h="9844" extrusionOk="0">
                    <a:moveTo>
                      <a:pt x="2519" y="0"/>
                    </a:moveTo>
                    <a:cubicBezTo>
                      <a:pt x="1702" y="311"/>
                      <a:pt x="863" y="552"/>
                      <a:pt x="0" y="701"/>
                    </a:cubicBezTo>
                    <a:cubicBezTo>
                      <a:pt x="69" y="3829"/>
                      <a:pt x="127" y="6934"/>
                      <a:pt x="173" y="9843"/>
                    </a:cubicBezTo>
                    <a:cubicBezTo>
                      <a:pt x="1553" y="9556"/>
                      <a:pt x="2381" y="9234"/>
                      <a:pt x="2783" y="9050"/>
                    </a:cubicBezTo>
                    <a:cubicBezTo>
                      <a:pt x="2703" y="6141"/>
                      <a:pt x="2622" y="3070"/>
                      <a:pt x="2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1691150" y="4798892"/>
                <a:ext cx="91009" cy="198053"/>
              </a:xfrm>
              <a:custGeom>
                <a:avLst/>
                <a:gdLst/>
                <a:ahLst/>
                <a:cxnLst/>
                <a:rect l="l" t="t" r="r" b="b"/>
                <a:pathLst>
                  <a:path w="2991" h="6509" extrusionOk="0">
                    <a:moveTo>
                      <a:pt x="2944" y="0"/>
                    </a:moveTo>
                    <a:cubicBezTo>
                      <a:pt x="1978" y="184"/>
                      <a:pt x="989" y="311"/>
                      <a:pt x="1" y="380"/>
                    </a:cubicBezTo>
                    <a:cubicBezTo>
                      <a:pt x="12" y="3622"/>
                      <a:pt x="24" y="5876"/>
                      <a:pt x="24" y="6509"/>
                    </a:cubicBezTo>
                    <a:lnTo>
                      <a:pt x="2990" y="6509"/>
                    </a:lnTo>
                    <a:cubicBezTo>
                      <a:pt x="2990" y="5842"/>
                      <a:pt x="2979" y="3439"/>
                      <a:pt x="2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1775130" y="3907366"/>
                <a:ext cx="84345" cy="296394"/>
              </a:xfrm>
              <a:custGeom>
                <a:avLst/>
                <a:gdLst/>
                <a:ahLst/>
                <a:cxnLst/>
                <a:rect l="l" t="t" r="r" b="b"/>
                <a:pathLst>
                  <a:path w="2772" h="9741" extrusionOk="0">
                    <a:moveTo>
                      <a:pt x="2392" y="1"/>
                    </a:moveTo>
                    <a:cubicBezTo>
                      <a:pt x="1610" y="265"/>
                      <a:pt x="817" y="461"/>
                      <a:pt x="0" y="599"/>
                    </a:cubicBezTo>
                    <a:cubicBezTo>
                      <a:pt x="104" y="3554"/>
                      <a:pt x="196" y="6659"/>
                      <a:pt x="265" y="9741"/>
                    </a:cubicBezTo>
                    <a:cubicBezTo>
                      <a:pt x="1127" y="9580"/>
                      <a:pt x="1967" y="9350"/>
                      <a:pt x="2772" y="9028"/>
                    </a:cubicBezTo>
                    <a:cubicBezTo>
                      <a:pt x="2668" y="5969"/>
                      <a:pt x="2542" y="2910"/>
                      <a:pt x="2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1689416" y="4508127"/>
                <a:ext cx="91343" cy="290796"/>
              </a:xfrm>
              <a:custGeom>
                <a:avLst/>
                <a:gdLst/>
                <a:ahLst/>
                <a:cxnLst/>
                <a:rect l="l" t="t" r="r" b="b"/>
                <a:pathLst>
                  <a:path w="3002" h="9557" extrusionOk="0">
                    <a:moveTo>
                      <a:pt x="2886" y="1"/>
                    </a:moveTo>
                    <a:cubicBezTo>
                      <a:pt x="1932" y="173"/>
                      <a:pt x="966" y="300"/>
                      <a:pt x="0" y="369"/>
                    </a:cubicBezTo>
                    <a:cubicBezTo>
                      <a:pt x="35" y="3818"/>
                      <a:pt x="46" y="6981"/>
                      <a:pt x="58" y="9556"/>
                    </a:cubicBezTo>
                    <a:cubicBezTo>
                      <a:pt x="1046" y="9476"/>
                      <a:pt x="2024" y="9349"/>
                      <a:pt x="3001" y="9154"/>
                    </a:cubicBezTo>
                    <a:cubicBezTo>
                      <a:pt x="2978" y="6567"/>
                      <a:pt x="2944" y="3416"/>
                      <a:pt x="2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1686951" y="4218061"/>
                <a:ext cx="89944" cy="289761"/>
              </a:xfrm>
              <a:custGeom>
                <a:avLst/>
                <a:gdLst/>
                <a:ahLst/>
                <a:cxnLst/>
                <a:rect l="l" t="t" r="r" b="b"/>
                <a:pathLst>
                  <a:path w="2956" h="9523" extrusionOk="0">
                    <a:moveTo>
                      <a:pt x="2795" y="1"/>
                    </a:moveTo>
                    <a:cubicBezTo>
                      <a:pt x="2013" y="139"/>
                      <a:pt x="1081" y="254"/>
                      <a:pt x="1" y="334"/>
                    </a:cubicBezTo>
                    <a:cubicBezTo>
                      <a:pt x="35" y="3485"/>
                      <a:pt x="58" y="6601"/>
                      <a:pt x="81" y="9522"/>
                    </a:cubicBezTo>
                    <a:cubicBezTo>
                      <a:pt x="1047" y="9442"/>
                      <a:pt x="2001" y="9315"/>
                      <a:pt x="2956" y="9143"/>
                    </a:cubicBezTo>
                    <a:cubicBezTo>
                      <a:pt x="2921" y="6222"/>
                      <a:pt x="2864" y="3117"/>
                      <a:pt x="2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1788762" y="4482233"/>
                <a:ext cx="84710" cy="302328"/>
              </a:xfrm>
              <a:custGeom>
                <a:avLst/>
                <a:gdLst/>
                <a:ahLst/>
                <a:cxnLst/>
                <a:rect l="l" t="t" r="r" b="b"/>
                <a:pathLst>
                  <a:path w="2784" h="9936" extrusionOk="0">
                    <a:moveTo>
                      <a:pt x="2611" y="1"/>
                    </a:moveTo>
                    <a:cubicBezTo>
                      <a:pt x="1772" y="346"/>
                      <a:pt x="898" y="610"/>
                      <a:pt x="1" y="783"/>
                    </a:cubicBezTo>
                    <a:cubicBezTo>
                      <a:pt x="58" y="4198"/>
                      <a:pt x="93" y="7337"/>
                      <a:pt x="116" y="9936"/>
                    </a:cubicBezTo>
                    <a:cubicBezTo>
                      <a:pt x="1622" y="9614"/>
                      <a:pt x="2450" y="9234"/>
                      <a:pt x="2784" y="9073"/>
                    </a:cubicBezTo>
                    <a:cubicBezTo>
                      <a:pt x="2749" y="6440"/>
                      <a:pt x="2692" y="3335"/>
                      <a:pt x="2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1792261" y="4770899"/>
                <a:ext cx="84010" cy="226046"/>
              </a:xfrm>
              <a:custGeom>
                <a:avLst/>
                <a:gdLst/>
                <a:ahLst/>
                <a:cxnLst/>
                <a:rect l="l" t="t" r="r" b="b"/>
                <a:pathLst>
                  <a:path w="2761" h="7429" extrusionOk="0">
                    <a:moveTo>
                      <a:pt x="2680" y="0"/>
                    </a:moveTo>
                    <a:cubicBezTo>
                      <a:pt x="2232" y="219"/>
                      <a:pt x="1392" y="552"/>
                      <a:pt x="1" y="840"/>
                    </a:cubicBezTo>
                    <a:cubicBezTo>
                      <a:pt x="35" y="4324"/>
                      <a:pt x="47" y="6762"/>
                      <a:pt x="47" y="7429"/>
                    </a:cubicBezTo>
                    <a:lnTo>
                      <a:pt x="2761" y="7429"/>
                    </a:lnTo>
                    <a:cubicBezTo>
                      <a:pt x="2761" y="6704"/>
                      <a:pt x="2726" y="3933"/>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1322369" y="3891635"/>
                <a:ext cx="84010" cy="304092"/>
              </a:xfrm>
              <a:custGeom>
                <a:avLst/>
                <a:gdLst/>
                <a:ahLst/>
                <a:cxnLst/>
                <a:rect l="l" t="t" r="r" b="b"/>
                <a:pathLst>
                  <a:path w="2761" h="9994" extrusionOk="0">
                    <a:moveTo>
                      <a:pt x="392" y="0"/>
                    </a:moveTo>
                    <a:cubicBezTo>
                      <a:pt x="242" y="2864"/>
                      <a:pt x="104" y="5888"/>
                      <a:pt x="1" y="8912"/>
                    </a:cubicBezTo>
                    <a:cubicBezTo>
                      <a:pt x="783" y="9384"/>
                      <a:pt x="1622" y="9752"/>
                      <a:pt x="2496" y="9993"/>
                    </a:cubicBezTo>
                    <a:cubicBezTo>
                      <a:pt x="2565" y="6911"/>
                      <a:pt x="2657" y="3818"/>
                      <a:pt x="2760" y="886"/>
                    </a:cubicBezTo>
                    <a:cubicBezTo>
                      <a:pt x="1944" y="679"/>
                      <a:pt x="1151" y="38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1398986" y="4791194"/>
                <a:ext cx="91009" cy="205751"/>
              </a:xfrm>
              <a:custGeom>
                <a:avLst/>
                <a:gdLst/>
                <a:ahLst/>
                <a:cxnLst/>
                <a:rect l="l" t="t" r="r" b="b"/>
                <a:pathLst>
                  <a:path w="2991" h="6762" extrusionOk="0">
                    <a:moveTo>
                      <a:pt x="47" y="0"/>
                    </a:moveTo>
                    <a:cubicBezTo>
                      <a:pt x="12" y="3577"/>
                      <a:pt x="1" y="6072"/>
                      <a:pt x="1" y="6762"/>
                    </a:cubicBezTo>
                    <a:lnTo>
                      <a:pt x="2968" y="6762"/>
                    </a:lnTo>
                    <a:cubicBezTo>
                      <a:pt x="2968" y="6118"/>
                      <a:pt x="2968" y="3852"/>
                      <a:pt x="2991" y="575"/>
                    </a:cubicBezTo>
                    <a:cubicBezTo>
                      <a:pt x="2002" y="460"/>
                      <a:pt x="1013" y="265"/>
                      <a:pt x="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1400750" y="4500794"/>
                <a:ext cx="91009" cy="296029"/>
              </a:xfrm>
              <a:custGeom>
                <a:avLst/>
                <a:gdLst/>
                <a:ahLst/>
                <a:cxnLst/>
                <a:rect l="l" t="t" r="r" b="b"/>
                <a:pathLst>
                  <a:path w="2991" h="9729" extrusionOk="0">
                    <a:moveTo>
                      <a:pt x="115" y="0"/>
                    </a:moveTo>
                    <a:cubicBezTo>
                      <a:pt x="58" y="3392"/>
                      <a:pt x="23" y="6532"/>
                      <a:pt x="0" y="9142"/>
                    </a:cubicBezTo>
                    <a:cubicBezTo>
                      <a:pt x="955" y="9418"/>
                      <a:pt x="1944" y="9613"/>
                      <a:pt x="2933" y="9728"/>
                    </a:cubicBezTo>
                    <a:cubicBezTo>
                      <a:pt x="2944" y="7141"/>
                      <a:pt x="2967" y="3990"/>
                      <a:pt x="2990" y="552"/>
                    </a:cubicBezTo>
                    <a:cubicBezTo>
                      <a:pt x="2013" y="437"/>
                      <a:pt x="1058" y="253"/>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p:nvPr/>
            </p:nvSpPr>
            <p:spPr>
              <a:xfrm>
                <a:off x="1313971" y="4176102"/>
                <a:ext cx="84010" cy="309326"/>
              </a:xfrm>
              <a:custGeom>
                <a:avLst/>
                <a:gdLst/>
                <a:ahLst/>
                <a:cxnLst/>
                <a:rect l="l" t="t" r="r" b="b"/>
                <a:pathLst>
                  <a:path w="2761" h="10166" extrusionOk="0">
                    <a:moveTo>
                      <a:pt x="254" y="0"/>
                    </a:moveTo>
                    <a:cubicBezTo>
                      <a:pt x="150" y="3036"/>
                      <a:pt x="70" y="6072"/>
                      <a:pt x="1" y="8958"/>
                    </a:cubicBezTo>
                    <a:cubicBezTo>
                      <a:pt x="438" y="9268"/>
                      <a:pt x="1266" y="9740"/>
                      <a:pt x="2588" y="10165"/>
                    </a:cubicBezTo>
                    <a:cubicBezTo>
                      <a:pt x="2622" y="7244"/>
                      <a:pt x="2680" y="4151"/>
                      <a:pt x="2760" y="1035"/>
                    </a:cubicBezTo>
                    <a:cubicBezTo>
                      <a:pt x="1886" y="794"/>
                      <a:pt x="1047" y="449"/>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1683452" y="3927661"/>
                <a:ext cx="88544" cy="289031"/>
              </a:xfrm>
              <a:custGeom>
                <a:avLst/>
                <a:gdLst/>
                <a:ahLst/>
                <a:cxnLst/>
                <a:rect l="l" t="t" r="r" b="b"/>
                <a:pathLst>
                  <a:path w="2910" h="9499" extrusionOk="0">
                    <a:moveTo>
                      <a:pt x="2645" y="1"/>
                    </a:moveTo>
                    <a:cubicBezTo>
                      <a:pt x="1898" y="127"/>
                      <a:pt x="1012" y="242"/>
                      <a:pt x="1" y="311"/>
                    </a:cubicBezTo>
                    <a:cubicBezTo>
                      <a:pt x="47" y="3290"/>
                      <a:pt x="81" y="6394"/>
                      <a:pt x="116" y="9499"/>
                    </a:cubicBezTo>
                    <a:cubicBezTo>
                      <a:pt x="1047" y="9430"/>
                      <a:pt x="1978" y="9315"/>
                      <a:pt x="2910" y="9154"/>
                    </a:cubicBezTo>
                    <a:cubicBezTo>
                      <a:pt x="2829" y="6061"/>
                      <a:pt x="2737" y="2968"/>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a:off x="1409848" y="3921728"/>
                <a:ext cx="88209" cy="293230"/>
              </a:xfrm>
              <a:custGeom>
                <a:avLst/>
                <a:gdLst/>
                <a:ahLst/>
                <a:cxnLst/>
                <a:rect l="l" t="t" r="r" b="b"/>
                <a:pathLst>
                  <a:path w="2899" h="9637" extrusionOk="0">
                    <a:moveTo>
                      <a:pt x="253" y="0"/>
                    </a:moveTo>
                    <a:cubicBezTo>
                      <a:pt x="150" y="2944"/>
                      <a:pt x="69" y="6037"/>
                      <a:pt x="0" y="9119"/>
                    </a:cubicBezTo>
                    <a:cubicBezTo>
                      <a:pt x="909" y="9361"/>
                      <a:pt x="1840" y="9533"/>
                      <a:pt x="2772" y="9636"/>
                    </a:cubicBezTo>
                    <a:cubicBezTo>
                      <a:pt x="2806" y="6543"/>
                      <a:pt x="2852" y="3427"/>
                      <a:pt x="2898" y="460"/>
                    </a:cubicBezTo>
                    <a:cubicBezTo>
                      <a:pt x="2013" y="368"/>
                      <a:pt x="1127" y="207"/>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1418246" y="3633427"/>
                <a:ext cx="86110" cy="290765"/>
              </a:xfrm>
              <a:custGeom>
                <a:avLst/>
                <a:gdLst/>
                <a:ahLst/>
                <a:cxnLst/>
                <a:rect l="l" t="t" r="r" b="b"/>
                <a:pathLst>
                  <a:path w="2830" h="9556" extrusionOk="0">
                    <a:moveTo>
                      <a:pt x="414" y="0"/>
                    </a:moveTo>
                    <a:cubicBezTo>
                      <a:pt x="253" y="2668"/>
                      <a:pt x="115" y="5773"/>
                      <a:pt x="0" y="9084"/>
                    </a:cubicBezTo>
                    <a:cubicBezTo>
                      <a:pt x="863" y="9303"/>
                      <a:pt x="1748" y="9464"/>
                      <a:pt x="2634" y="9556"/>
                    </a:cubicBezTo>
                    <a:cubicBezTo>
                      <a:pt x="2691" y="6221"/>
                      <a:pt x="2760" y="3082"/>
                      <a:pt x="2829" y="380"/>
                    </a:cubicBezTo>
                    <a:cubicBezTo>
                      <a:pt x="2024" y="299"/>
                      <a:pt x="1219" y="173"/>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p:nvPr/>
            </p:nvSpPr>
            <p:spPr>
              <a:xfrm>
                <a:off x="1676819" y="3638661"/>
                <a:ext cx="86445" cy="286931"/>
              </a:xfrm>
              <a:custGeom>
                <a:avLst/>
                <a:gdLst/>
                <a:ahLst/>
                <a:cxnLst/>
                <a:rect l="l" t="t" r="r" b="b"/>
                <a:pathLst>
                  <a:path w="2841" h="9430" extrusionOk="0">
                    <a:moveTo>
                      <a:pt x="2426" y="1"/>
                    </a:moveTo>
                    <a:cubicBezTo>
                      <a:pt x="1713" y="104"/>
                      <a:pt x="920" y="196"/>
                      <a:pt x="0" y="254"/>
                    </a:cubicBezTo>
                    <a:cubicBezTo>
                      <a:pt x="81" y="2967"/>
                      <a:pt x="138" y="6095"/>
                      <a:pt x="196" y="9430"/>
                    </a:cubicBezTo>
                    <a:cubicBezTo>
                      <a:pt x="1219" y="9361"/>
                      <a:pt x="2093" y="9246"/>
                      <a:pt x="2840" y="9119"/>
                    </a:cubicBezTo>
                    <a:cubicBezTo>
                      <a:pt x="2725" y="5796"/>
                      <a:pt x="2587" y="2691"/>
                      <a:pt x="2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1500826" y="4810089"/>
                <a:ext cx="179522" cy="186855"/>
              </a:xfrm>
              <a:custGeom>
                <a:avLst/>
                <a:gdLst/>
                <a:ahLst/>
                <a:cxnLst/>
                <a:rect l="l" t="t" r="r" b="b"/>
                <a:pathLst>
                  <a:path w="5900" h="6141" extrusionOk="0">
                    <a:moveTo>
                      <a:pt x="23" y="0"/>
                    </a:moveTo>
                    <a:cubicBezTo>
                      <a:pt x="12" y="3243"/>
                      <a:pt x="0" y="5497"/>
                      <a:pt x="0" y="6141"/>
                    </a:cubicBezTo>
                    <a:lnTo>
                      <a:pt x="5899" y="6141"/>
                    </a:lnTo>
                    <a:cubicBezTo>
                      <a:pt x="5899" y="5497"/>
                      <a:pt x="5899" y="3266"/>
                      <a:pt x="5876" y="46"/>
                    </a:cubicBezTo>
                    <a:cubicBezTo>
                      <a:pt x="5002" y="104"/>
                      <a:pt x="4036" y="138"/>
                      <a:pt x="2955" y="138"/>
                    </a:cubicBezTo>
                    <a:cubicBezTo>
                      <a:pt x="2872" y="139"/>
                      <a:pt x="2789" y="140"/>
                      <a:pt x="2706" y="140"/>
                    </a:cubicBezTo>
                    <a:cubicBezTo>
                      <a:pt x="1811" y="140"/>
                      <a:pt x="917" y="84"/>
                      <a:pt x="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42"/>
            <p:cNvGrpSpPr/>
            <p:nvPr/>
          </p:nvGrpSpPr>
          <p:grpSpPr>
            <a:xfrm>
              <a:off x="5403092" y="3135177"/>
              <a:ext cx="425133" cy="1861767"/>
              <a:chOff x="5403092" y="3135177"/>
              <a:chExt cx="425133" cy="1861767"/>
            </a:xfrm>
          </p:grpSpPr>
          <p:sp>
            <p:nvSpPr>
              <p:cNvPr id="271" name="Google Shape;271;p42"/>
              <p:cNvSpPr/>
              <p:nvPr/>
            </p:nvSpPr>
            <p:spPr>
              <a:xfrm>
                <a:off x="5483908" y="3135177"/>
                <a:ext cx="263502" cy="23490"/>
              </a:xfrm>
              <a:custGeom>
                <a:avLst/>
                <a:gdLst/>
                <a:ahLst/>
                <a:cxnLst/>
                <a:rect l="l" t="t" r="r" b="b"/>
                <a:pathLst>
                  <a:path w="8660" h="772" extrusionOk="0">
                    <a:moveTo>
                      <a:pt x="1" y="1"/>
                    </a:moveTo>
                    <a:lnTo>
                      <a:pt x="1" y="771"/>
                    </a:lnTo>
                    <a:lnTo>
                      <a:pt x="8659" y="771"/>
                    </a:lnTo>
                    <a:lnTo>
                      <a:pt x="8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p:nvPr/>
            </p:nvSpPr>
            <p:spPr>
              <a:xfrm>
                <a:off x="5432120" y="3540350"/>
                <a:ext cx="106740" cy="228511"/>
              </a:xfrm>
              <a:custGeom>
                <a:avLst/>
                <a:gdLst/>
                <a:ahLst/>
                <a:cxnLst/>
                <a:rect l="l" t="t" r="r" b="b"/>
                <a:pathLst>
                  <a:path w="3508" h="7510" extrusionOk="0">
                    <a:moveTo>
                      <a:pt x="1" y="0"/>
                    </a:moveTo>
                    <a:lnTo>
                      <a:pt x="1" y="7509"/>
                    </a:lnTo>
                    <a:lnTo>
                      <a:pt x="3508" y="7509"/>
                    </a:lnTo>
                    <a:lnTo>
                      <a:pt x="35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2"/>
              <p:cNvSpPr/>
              <p:nvPr/>
            </p:nvSpPr>
            <p:spPr>
              <a:xfrm>
                <a:off x="5692458" y="3540350"/>
                <a:ext cx="106740" cy="228511"/>
              </a:xfrm>
              <a:custGeom>
                <a:avLst/>
                <a:gdLst/>
                <a:ahLst/>
                <a:cxnLst/>
                <a:rect l="l" t="t" r="r" b="b"/>
                <a:pathLst>
                  <a:path w="3508" h="7510" extrusionOk="0">
                    <a:moveTo>
                      <a:pt x="0" y="0"/>
                    </a:moveTo>
                    <a:lnTo>
                      <a:pt x="0" y="7509"/>
                    </a:lnTo>
                    <a:lnTo>
                      <a:pt x="3507" y="7509"/>
                    </a:lnTo>
                    <a:lnTo>
                      <a:pt x="3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2"/>
              <p:cNvSpPr/>
              <p:nvPr/>
            </p:nvSpPr>
            <p:spPr>
              <a:xfrm>
                <a:off x="5403092" y="3780362"/>
                <a:ext cx="170759" cy="1216583"/>
              </a:xfrm>
              <a:custGeom>
                <a:avLst/>
                <a:gdLst/>
                <a:ahLst/>
                <a:cxnLst/>
                <a:rect l="l" t="t" r="r" b="b"/>
                <a:pathLst>
                  <a:path w="5612" h="39983" extrusionOk="0">
                    <a:moveTo>
                      <a:pt x="0" y="1"/>
                    </a:moveTo>
                    <a:lnTo>
                      <a:pt x="0" y="39983"/>
                    </a:lnTo>
                    <a:lnTo>
                      <a:pt x="5612" y="39983"/>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2"/>
              <p:cNvSpPr/>
              <p:nvPr/>
            </p:nvSpPr>
            <p:spPr>
              <a:xfrm>
                <a:off x="5657801" y="3780362"/>
                <a:ext cx="170424" cy="1216583"/>
              </a:xfrm>
              <a:custGeom>
                <a:avLst/>
                <a:gdLst/>
                <a:ahLst/>
                <a:cxnLst/>
                <a:rect l="l" t="t" r="r" b="b"/>
                <a:pathLst>
                  <a:path w="5601" h="39983" extrusionOk="0">
                    <a:moveTo>
                      <a:pt x="1" y="1"/>
                    </a:moveTo>
                    <a:lnTo>
                      <a:pt x="1" y="39983"/>
                    </a:lnTo>
                    <a:lnTo>
                      <a:pt x="5601" y="39983"/>
                    </a:lnTo>
                    <a:lnTo>
                      <a:pt x="5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2"/>
              <p:cNvSpPr/>
              <p:nvPr/>
            </p:nvSpPr>
            <p:spPr>
              <a:xfrm>
                <a:off x="5483908" y="3170169"/>
                <a:ext cx="263502" cy="1826776"/>
              </a:xfrm>
              <a:custGeom>
                <a:avLst/>
                <a:gdLst/>
                <a:ahLst/>
                <a:cxnLst/>
                <a:rect l="l" t="t" r="r" b="b"/>
                <a:pathLst>
                  <a:path w="8660" h="60037" extrusionOk="0">
                    <a:moveTo>
                      <a:pt x="1" y="0"/>
                    </a:moveTo>
                    <a:lnTo>
                      <a:pt x="1" y="11787"/>
                    </a:lnTo>
                    <a:lnTo>
                      <a:pt x="2185" y="11787"/>
                    </a:lnTo>
                    <a:lnTo>
                      <a:pt x="2185" y="19675"/>
                    </a:lnTo>
                    <a:lnTo>
                      <a:pt x="3335" y="19675"/>
                    </a:lnTo>
                    <a:lnTo>
                      <a:pt x="3335" y="60037"/>
                    </a:lnTo>
                    <a:lnTo>
                      <a:pt x="5325" y="60037"/>
                    </a:lnTo>
                    <a:lnTo>
                      <a:pt x="5325" y="19675"/>
                    </a:lnTo>
                    <a:lnTo>
                      <a:pt x="6475" y="19675"/>
                    </a:lnTo>
                    <a:lnTo>
                      <a:pt x="6475" y="11787"/>
                    </a:lnTo>
                    <a:lnTo>
                      <a:pt x="8659" y="11787"/>
                    </a:lnTo>
                    <a:lnTo>
                      <a:pt x="8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42"/>
            <p:cNvGrpSpPr/>
            <p:nvPr/>
          </p:nvGrpSpPr>
          <p:grpSpPr>
            <a:xfrm>
              <a:off x="5089933" y="4099120"/>
              <a:ext cx="1386977" cy="897824"/>
              <a:chOff x="5089933" y="4099120"/>
              <a:chExt cx="1386977" cy="897824"/>
            </a:xfrm>
          </p:grpSpPr>
          <p:sp>
            <p:nvSpPr>
              <p:cNvPr id="278" name="Google Shape;278;p42"/>
              <p:cNvSpPr/>
              <p:nvPr/>
            </p:nvSpPr>
            <p:spPr>
              <a:xfrm>
                <a:off x="5751213" y="4310104"/>
                <a:ext cx="64080" cy="54252"/>
              </a:xfrm>
              <a:custGeom>
                <a:avLst/>
                <a:gdLst/>
                <a:ahLst/>
                <a:cxnLst/>
                <a:rect l="l" t="t" r="r" b="b"/>
                <a:pathLst>
                  <a:path w="2106" h="1783" extrusionOk="0">
                    <a:moveTo>
                      <a:pt x="1" y="0"/>
                    </a:moveTo>
                    <a:lnTo>
                      <a:pt x="1" y="1783"/>
                    </a:lnTo>
                    <a:lnTo>
                      <a:pt x="2105" y="1783"/>
                    </a:lnTo>
                    <a:lnTo>
                      <a:pt x="21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6201875" y="4310104"/>
                <a:ext cx="54252" cy="54252"/>
              </a:xfrm>
              <a:custGeom>
                <a:avLst/>
                <a:gdLst/>
                <a:ahLst/>
                <a:cxnLst/>
                <a:rect l="l" t="t" r="r" b="b"/>
                <a:pathLst>
                  <a:path w="1783"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p:nvPr/>
            </p:nvSpPr>
            <p:spPr>
              <a:xfrm>
                <a:off x="6077305" y="4310104"/>
                <a:ext cx="54283" cy="54252"/>
              </a:xfrm>
              <a:custGeom>
                <a:avLst/>
                <a:gdLst/>
                <a:ahLst/>
                <a:cxnLst/>
                <a:rect l="l" t="t" r="r" b="b"/>
                <a:pathLst>
                  <a:path w="1784"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p:nvPr/>
            </p:nvSpPr>
            <p:spPr>
              <a:xfrm>
                <a:off x="5952765" y="4310104"/>
                <a:ext cx="54252" cy="54252"/>
              </a:xfrm>
              <a:custGeom>
                <a:avLst/>
                <a:gdLst/>
                <a:ahLst/>
                <a:cxnLst/>
                <a:rect l="l" t="t" r="r" b="b"/>
                <a:pathLst>
                  <a:path w="1783" h="1783" extrusionOk="0">
                    <a:moveTo>
                      <a:pt x="0" y="0"/>
                    </a:moveTo>
                    <a:lnTo>
                      <a:pt x="0"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p:cNvSpPr/>
              <p:nvPr/>
            </p:nvSpPr>
            <p:spPr>
              <a:xfrm>
                <a:off x="6019584" y="4310104"/>
                <a:ext cx="44820" cy="54252"/>
              </a:xfrm>
              <a:custGeom>
                <a:avLst/>
                <a:gdLst/>
                <a:ahLst/>
                <a:cxnLst/>
                <a:rect l="l" t="t" r="r" b="b"/>
                <a:pathLst>
                  <a:path w="1473" h="1783" extrusionOk="0">
                    <a:moveTo>
                      <a:pt x="1" y="0"/>
                    </a:moveTo>
                    <a:lnTo>
                      <a:pt x="1"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5895014"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p:nvPr/>
            </p:nvSpPr>
            <p:spPr>
              <a:xfrm>
                <a:off x="5827860" y="4310104"/>
                <a:ext cx="54587" cy="54252"/>
              </a:xfrm>
              <a:custGeom>
                <a:avLst/>
                <a:gdLst/>
                <a:ahLst/>
                <a:cxnLst/>
                <a:rect l="l" t="t" r="r" b="b"/>
                <a:pathLst>
                  <a:path w="1794"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6393629" y="4310104"/>
                <a:ext cx="35357" cy="54252"/>
              </a:xfrm>
              <a:custGeom>
                <a:avLst/>
                <a:gdLst/>
                <a:ahLst/>
                <a:cxnLst/>
                <a:rect l="l" t="t" r="r" b="b"/>
                <a:pathLst>
                  <a:path w="1162" h="1783" extrusionOk="0">
                    <a:moveTo>
                      <a:pt x="0" y="0"/>
                    </a:moveTo>
                    <a:lnTo>
                      <a:pt x="0" y="1783"/>
                    </a:lnTo>
                    <a:lnTo>
                      <a:pt x="1161" y="1783"/>
                    </a:lnTo>
                    <a:lnTo>
                      <a:pt x="1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6326445" y="4310104"/>
                <a:ext cx="54617" cy="54252"/>
              </a:xfrm>
              <a:custGeom>
                <a:avLst/>
                <a:gdLst/>
                <a:ahLst/>
                <a:cxnLst/>
                <a:rect l="l" t="t" r="r" b="b"/>
                <a:pathLst>
                  <a:path w="1795"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5089933" y="4952125"/>
                <a:ext cx="1386977" cy="44820"/>
              </a:xfrm>
              <a:custGeom>
                <a:avLst/>
                <a:gdLst/>
                <a:ahLst/>
                <a:cxnLst/>
                <a:rect l="l" t="t" r="r" b="b"/>
                <a:pathLst>
                  <a:path w="45583" h="1473" extrusionOk="0">
                    <a:moveTo>
                      <a:pt x="1" y="1"/>
                    </a:moveTo>
                    <a:lnTo>
                      <a:pt x="1" y="1473"/>
                    </a:lnTo>
                    <a:lnTo>
                      <a:pt x="45583" y="1473"/>
                    </a:lnTo>
                    <a:lnTo>
                      <a:pt x="45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5128423" y="4894769"/>
                <a:ext cx="1309995" cy="44789"/>
              </a:xfrm>
              <a:custGeom>
                <a:avLst/>
                <a:gdLst/>
                <a:ahLst/>
                <a:cxnLst/>
                <a:rect l="l" t="t" r="r" b="b"/>
                <a:pathLst>
                  <a:path w="43053" h="1472" extrusionOk="0">
                    <a:moveTo>
                      <a:pt x="1" y="0"/>
                    </a:moveTo>
                    <a:lnTo>
                      <a:pt x="1" y="1472"/>
                    </a:lnTo>
                    <a:lnTo>
                      <a:pt x="43053" y="1472"/>
                    </a:lnTo>
                    <a:lnTo>
                      <a:pt x="430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6144489"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6269059" y="4310104"/>
                <a:ext cx="44820" cy="54252"/>
              </a:xfrm>
              <a:custGeom>
                <a:avLst/>
                <a:gdLst/>
                <a:ahLst/>
                <a:cxnLst/>
                <a:rect l="l" t="t" r="r" b="b"/>
                <a:pathLst>
                  <a:path w="1473" h="1783" extrusionOk="0">
                    <a:moveTo>
                      <a:pt x="0" y="0"/>
                    </a:moveTo>
                    <a:lnTo>
                      <a:pt x="0"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6163750"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6336243" y="4453905"/>
                <a:ext cx="82945" cy="427932"/>
              </a:xfrm>
              <a:custGeom>
                <a:avLst/>
                <a:gdLst/>
                <a:ahLst/>
                <a:cxnLst/>
                <a:rect l="l" t="t" r="r" b="b"/>
                <a:pathLst>
                  <a:path w="2726" h="14064" extrusionOk="0">
                    <a:moveTo>
                      <a:pt x="0" y="0"/>
                    </a:moveTo>
                    <a:lnTo>
                      <a:pt x="0" y="14064"/>
                    </a:lnTo>
                    <a:lnTo>
                      <a:pt x="2725" y="14064"/>
                    </a:lnTo>
                    <a:lnTo>
                      <a:pt x="2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5837658"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6326445" y="4424847"/>
                <a:ext cx="102541" cy="16127"/>
              </a:xfrm>
              <a:custGeom>
                <a:avLst/>
                <a:gdLst/>
                <a:ahLst/>
                <a:cxnLst/>
                <a:rect l="l" t="t" r="r" b="b"/>
                <a:pathLst>
                  <a:path w="3370" h="530" extrusionOk="0">
                    <a:moveTo>
                      <a:pt x="0" y="1"/>
                    </a:moveTo>
                    <a:lnTo>
                      <a:pt x="0" y="530"/>
                    </a:lnTo>
                    <a:lnTo>
                      <a:pt x="3369" y="530"/>
                    </a:lnTo>
                    <a:lnTo>
                      <a:pt x="33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5108828" y="4099120"/>
                <a:ext cx="1348851" cy="198053"/>
              </a:xfrm>
              <a:custGeom>
                <a:avLst/>
                <a:gdLst/>
                <a:ahLst/>
                <a:cxnLst/>
                <a:rect l="l" t="t" r="r" b="b"/>
                <a:pathLst>
                  <a:path w="44330" h="6509" extrusionOk="0">
                    <a:moveTo>
                      <a:pt x="22217" y="541"/>
                    </a:moveTo>
                    <a:lnTo>
                      <a:pt x="42995" y="5554"/>
                    </a:lnTo>
                    <a:cubicBezTo>
                      <a:pt x="43260" y="5589"/>
                      <a:pt x="43237" y="5968"/>
                      <a:pt x="42972" y="5980"/>
                    </a:cubicBezTo>
                    <a:lnTo>
                      <a:pt x="1369" y="5980"/>
                    </a:lnTo>
                    <a:cubicBezTo>
                      <a:pt x="1266" y="5980"/>
                      <a:pt x="1174" y="5899"/>
                      <a:pt x="1162" y="5796"/>
                    </a:cubicBezTo>
                    <a:cubicBezTo>
                      <a:pt x="1151" y="5681"/>
                      <a:pt x="1220" y="5589"/>
                      <a:pt x="1323" y="5566"/>
                    </a:cubicBezTo>
                    <a:lnTo>
                      <a:pt x="22113" y="541"/>
                    </a:lnTo>
                    <a:close/>
                    <a:moveTo>
                      <a:pt x="22171" y="0"/>
                    </a:moveTo>
                    <a:lnTo>
                      <a:pt x="1" y="5313"/>
                    </a:lnTo>
                    <a:lnTo>
                      <a:pt x="1" y="6509"/>
                    </a:lnTo>
                    <a:lnTo>
                      <a:pt x="44329" y="6509"/>
                    </a:lnTo>
                    <a:lnTo>
                      <a:pt x="44329" y="5313"/>
                    </a:lnTo>
                    <a:lnTo>
                      <a:pt x="22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6010152" y="4453905"/>
                <a:ext cx="83280" cy="427932"/>
              </a:xfrm>
              <a:custGeom>
                <a:avLst/>
                <a:gdLst/>
                <a:ahLst/>
                <a:cxnLst/>
                <a:rect l="l" t="t" r="r" b="b"/>
                <a:pathLst>
                  <a:path w="2737" h="14064" extrusionOk="0">
                    <a:moveTo>
                      <a:pt x="0" y="0"/>
                    </a:moveTo>
                    <a:lnTo>
                      <a:pt x="0"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2"/>
              <p:cNvSpPr/>
              <p:nvPr/>
            </p:nvSpPr>
            <p:spPr>
              <a:xfrm>
                <a:off x="5204005" y="4128513"/>
                <a:ext cx="1158497" cy="139967"/>
              </a:xfrm>
              <a:custGeom>
                <a:avLst/>
                <a:gdLst/>
                <a:ahLst/>
                <a:cxnLst/>
                <a:rect l="l" t="t" r="r" b="b"/>
                <a:pathLst>
                  <a:path w="38074" h="4600" extrusionOk="0">
                    <a:moveTo>
                      <a:pt x="19043" y="0"/>
                    </a:moveTo>
                    <a:lnTo>
                      <a:pt x="0" y="4600"/>
                    </a:lnTo>
                    <a:lnTo>
                      <a:pt x="38074" y="4600"/>
                    </a:lnTo>
                    <a:lnTo>
                      <a:pt x="190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6000689" y="4424847"/>
                <a:ext cx="102206" cy="16127"/>
              </a:xfrm>
              <a:custGeom>
                <a:avLst/>
                <a:gdLst/>
                <a:ahLst/>
                <a:cxnLst/>
                <a:rect l="l" t="t" r="r" b="b"/>
                <a:pathLst>
                  <a:path w="3359" h="530" extrusionOk="0">
                    <a:moveTo>
                      <a:pt x="1" y="1"/>
                    </a:moveTo>
                    <a:lnTo>
                      <a:pt x="1"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p:nvPr/>
            </p:nvSpPr>
            <p:spPr>
              <a:xfrm>
                <a:off x="6173182" y="4453905"/>
                <a:ext cx="82945" cy="427932"/>
              </a:xfrm>
              <a:custGeom>
                <a:avLst/>
                <a:gdLst/>
                <a:ahLst/>
                <a:cxnLst/>
                <a:rect l="l" t="t" r="r" b="b"/>
                <a:pathLst>
                  <a:path w="2726" h="14064" extrusionOk="0">
                    <a:moveTo>
                      <a:pt x="1" y="0"/>
                    </a:moveTo>
                    <a:lnTo>
                      <a:pt x="1" y="14064"/>
                    </a:lnTo>
                    <a:lnTo>
                      <a:pt x="2726" y="14064"/>
                    </a:lnTo>
                    <a:lnTo>
                      <a:pt x="2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2"/>
              <p:cNvSpPr/>
              <p:nvPr/>
            </p:nvSpPr>
            <p:spPr>
              <a:xfrm>
                <a:off x="5789704" y="4376923"/>
                <a:ext cx="639282" cy="35357"/>
              </a:xfrm>
              <a:custGeom>
                <a:avLst/>
                <a:gdLst/>
                <a:ahLst/>
                <a:cxnLst/>
                <a:rect l="l" t="t" r="r" b="b"/>
                <a:pathLst>
                  <a:path w="21010" h="1162" extrusionOk="0">
                    <a:moveTo>
                      <a:pt x="1" y="1"/>
                    </a:moveTo>
                    <a:lnTo>
                      <a:pt x="1" y="1162"/>
                    </a:lnTo>
                    <a:lnTo>
                      <a:pt x="21009" y="1162"/>
                    </a:lnTo>
                    <a:lnTo>
                      <a:pt x="210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p:nvPr/>
            </p:nvSpPr>
            <p:spPr>
              <a:xfrm>
                <a:off x="5300917" y="4424847"/>
                <a:ext cx="102206" cy="16127"/>
              </a:xfrm>
              <a:custGeom>
                <a:avLst/>
                <a:gdLst/>
                <a:ahLst/>
                <a:cxnLst/>
                <a:rect l="l" t="t" r="r" b="b"/>
                <a:pathLst>
                  <a:path w="3359" h="530" extrusionOk="0">
                    <a:moveTo>
                      <a:pt x="1" y="1"/>
                    </a:moveTo>
                    <a:lnTo>
                      <a:pt x="1"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p:nvPr/>
            </p:nvSpPr>
            <p:spPr>
              <a:xfrm>
                <a:off x="5185810" y="4310104"/>
                <a:ext cx="54252" cy="54252"/>
              </a:xfrm>
              <a:custGeom>
                <a:avLst/>
                <a:gdLst/>
                <a:ahLst/>
                <a:cxnLst/>
                <a:rect l="l" t="t" r="r" b="b"/>
                <a:pathLst>
                  <a:path w="1783"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5252994" y="4310104"/>
                <a:ext cx="44455" cy="54252"/>
              </a:xfrm>
              <a:custGeom>
                <a:avLst/>
                <a:gdLst/>
                <a:ahLst/>
                <a:cxnLst/>
                <a:rect l="l" t="t" r="r" b="b"/>
                <a:pathLst>
                  <a:path w="1461" h="1783" extrusionOk="0">
                    <a:moveTo>
                      <a:pt x="0" y="0"/>
                    </a:moveTo>
                    <a:lnTo>
                      <a:pt x="0" y="1783"/>
                    </a:lnTo>
                    <a:lnTo>
                      <a:pt x="1461" y="1783"/>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5137886" y="4310104"/>
                <a:ext cx="35022" cy="54252"/>
              </a:xfrm>
              <a:custGeom>
                <a:avLst/>
                <a:gdLst/>
                <a:ahLst/>
                <a:cxnLst/>
                <a:rect l="l" t="t" r="r" b="b"/>
                <a:pathLst>
                  <a:path w="1151" h="1783" extrusionOk="0">
                    <a:moveTo>
                      <a:pt x="0" y="0"/>
                    </a:moveTo>
                    <a:lnTo>
                      <a:pt x="0" y="1783"/>
                    </a:lnTo>
                    <a:lnTo>
                      <a:pt x="1150" y="1783"/>
                    </a:lnTo>
                    <a:lnTo>
                      <a:pt x="11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2"/>
              <p:cNvSpPr/>
              <p:nvPr/>
            </p:nvSpPr>
            <p:spPr>
              <a:xfrm>
                <a:off x="5137886" y="4424847"/>
                <a:ext cx="102176" cy="16127"/>
              </a:xfrm>
              <a:custGeom>
                <a:avLst/>
                <a:gdLst/>
                <a:ahLst/>
                <a:cxnLst/>
                <a:rect l="l" t="t" r="r" b="b"/>
                <a:pathLst>
                  <a:path w="3358" h="530" extrusionOk="0">
                    <a:moveTo>
                      <a:pt x="0" y="1"/>
                    </a:moveTo>
                    <a:lnTo>
                      <a:pt x="0" y="530"/>
                    </a:lnTo>
                    <a:lnTo>
                      <a:pt x="3358" y="530"/>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p:nvPr/>
            </p:nvSpPr>
            <p:spPr>
              <a:xfrm>
                <a:off x="5147319" y="4453905"/>
                <a:ext cx="83310" cy="427932"/>
              </a:xfrm>
              <a:custGeom>
                <a:avLst/>
                <a:gdLst/>
                <a:ahLst/>
                <a:cxnLst/>
                <a:rect l="l" t="t" r="r" b="b"/>
                <a:pathLst>
                  <a:path w="2738" h="14064" extrusionOk="0">
                    <a:moveTo>
                      <a:pt x="1" y="0"/>
                    </a:moveTo>
                    <a:lnTo>
                      <a:pt x="1"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p:cNvSpPr/>
              <p:nvPr/>
            </p:nvSpPr>
            <p:spPr>
              <a:xfrm>
                <a:off x="5310380" y="4310104"/>
                <a:ext cx="54252" cy="54252"/>
              </a:xfrm>
              <a:custGeom>
                <a:avLst/>
                <a:gdLst/>
                <a:ahLst/>
                <a:cxnLst/>
                <a:rect l="l" t="t" r="r" b="b"/>
                <a:pathLst>
                  <a:path w="1783" h="1783" extrusionOk="0">
                    <a:moveTo>
                      <a:pt x="0" y="0"/>
                    </a:moveTo>
                    <a:lnTo>
                      <a:pt x="0" y="1783"/>
                    </a:lnTo>
                    <a:lnTo>
                      <a:pt x="1782" y="1783"/>
                    </a:lnTo>
                    <a:lnTo>
                      <a:pt x="17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2"/>
              <p:cNvSpPr/>
              <p:nvPr/>
            </p:nvSpPr>
            <p:spPr>
              <a:xfrm>
                <a:off x="5559490" y="4310104"/>
                <a:ext cx="54617" cy="54252"/>
              </a:xfrm>
              <a:custGeom>
                <a:avLst/>
                <a:gdLst/>
                <a:ahLst/>
                <a:cxnLst/>
                <a:rect l="l" t="t" r="r" b="b"/>
                <a:pathLst>
                  <a:path w="1795"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2"/>
              <p:cNvSpPr/>
              <p:nvPr/>
            </p:nvSpPr>
            <p:spPr>
              <a:xfrm>
                <a:off x="5626674" y="4310104"/>
                <a:ext cx="44820" cy="54252"/>
              </a:xfrm>
              <a:custGeom>
                <a:avLst/>
                <a:gdLst/>
                <a:ahLst/>
                <a:cxnLst/>
                <a:rect l="l" t="t" r="r" b="b"/>
                <a:pathLst>
                  <a:path w="1473" h="1783" extrusionOk="0">
                    <a:moveTo>
                      <a:pt x="0" y="0"/>
                    </a:moveTo>
                    <a:lnTo>
                      <a:pt x="0"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2"/>
              <p:cNvSpPr/>
              <p:nvPr/>
            </p:nvSpPr>
            <p:spPr>
              <a:xfrm>
                <a:off x="5502104" y="4310104"/>
                <a:ext cx="44820" cy="54252"/>
              </a:xfrm>
              <a:custGeom>
                <a:avLst/>
                <a:gdLst/>
                <a:ahLst/>
                <a:cxnLst/>
                <a:rect l="l" t="t" r="r" b="b"/>
                <a:pathLst>
                  <a:path w="1473" h="1783" extrusionOk="0">
                    <a:moveTo>
                      <a:pt x="1" y="0"/>
                    </a:moveTo>
                    <a:lnTo>
                      <a:pt x="1" y="1783"/>
                    </a:lnTo>
                    <a:lnTo>
                      <a:pt x="1472" y="1783"/>
                    </a:lnTo>
                    <a:lnTo>
                      <a:pt x="1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2"/>
              <p:cNvSpPr/>
              <p:nvPr/>
            </p:nvSpPr>
            <p:spPr>
              <a:xfrm>
                <a:off x="5377533" y="4310104"/>
                <a:ext cx="44820" cy="54252"/>
              </a:xfrm>
              <a:custGeom>
                <a:avLst/>
                <a:gdLst/>
                <a:ahLst/>
                <a:cxnLst/>
                <a:rect l="l" t="t" r="r" b="b"/>
                <a:pathLst>
                  <a:path w="1473" h="1783" extrusionOk="0">
                    <a:moveTo>
                      <a:pt x="1" y="0"/>
                    </a:moveTo>
                    <a:lnTo>
                      <a:pt x="1" y="1783"/>
                    </a:lnTo>
                    <a:lnTo>
                      <a:pt x="1473" y="1783"/>
                    </a:lnTo>
                    <a:lnTo>
                      <a:pt x="14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p:cNvSpPr/>
              <p:nvPr/>
            </p:nvSpPr>
            <p:spPr>
              <a:xfrm>
                <a:off x="5434920" y="4310104"/>
                <a:ext cx="54283" cy="54252"/>
              </a:xfrm>
              <a:custGeom>
                <a:avLst/>
                <a:gdLst/>
                <a:ahLst/>
                <a:cxnLst/>
                <a:rect l="l" t="t" r="r" b="b"/>
                <a:pathLst>
                  <a:path w="1784" h="1783" extrusionOk="0">
                    <a:moveTo>
                      <a:pt x="1" y="0"/>
                    </a:moveTo>
                    <a:lnTo>
                      <a:pt x="1" y="1783"/>
                    </a:lnTo>
                    <a:lnTo>
                      <a:pt x="1783" y="1783"/>
                    </a:lnTo>
                    <a:lnTo>
                      <a:pt x="17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2"/>
              <p:cNvSpPr/>
              <p:nvPr/>
            </p:nvSpPr>
            <p:spPr>
              <a:xfrm>
                <a:off x="5626674" y="4424847"/>
                <a:ext cx="102541" cy="16127"/>
              </a:xfrm>
              <a:custGeom>
                <a:avLst/>
                <a:gdLst/>
                <a:ahLst/>
                <a:cxnLst/>
                <a:rect l="l" t="t" r="r" b="b"/>
                <a:pathLst>
                  <a:path w="3370" h="530" extrusionOk="0">
                    <a:moveTo>
                      <a:pt x="0" y="1"/>
                    </a:moveTo>
                    <a:lnTo>
                      <a:pt x="0" y="530"/>
                    </a:lnTo>
                    <a:lnTo>
                      <a:pt x="3369" y="530"/>
                    </a:lnTo>
                    <a:lnTo>
                      <a:pt x="33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2"/>
              <p:cNvSpPr/>
              <p:nvPr/>
            </p:nvSpPr>
            <p:spPr>
              <a:xfrm>
                <a:off x="5473410" y="4453905"/>
                <a:ext cx="82945" cy="427932"/>
              </a:xfrm>
              <a:custGeom>
                <a:avLst/>
                <a:gdLst/>
                <a:ahLst/>
                <a:cxnLst/>
                <a:rect l="l" t="t" r="r" b="b"/>
                <a:pathLst>
                  <a:path w="2726" h="14064" extrusionOk="0">
                    <a:moveTo>
                      <a:pt x="1" y="0"/>
                    </a:moveTo>
                    <a:lnTo>
                      <a:pt x="1" y="14064"/>
                    </a:lnTo>
                    <a:lnTo>
                      <a:pt x="2726" y="14064"/>
                    </a:lnTo>
                    <a:lnTo>
                      <a:pt x="2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2"/>
              <p:cNvSpPr/>
              <p:nvPr/>
            </p:nvSpPr>
            <p:spPr>
              <a:xfrm>
                <a:off x="5137886" y="4376923"/>
                <a:ext cx="639251" cy="35357"/>
              </a:xfrm>
              <a:custGeom>
                <a:avLst/>
                <a:gdLst/>
                <a:ahLst/>
                <a:cxnLst/>
                <a:rect l="l" t="t" r="r" b="b"/>
                <a:pathLst>
                  <a:path w="21009" h="1162" extrusionOk="0">
                    <a:moveTo>
                      <a:pt x="0" y="1"/>
                    </a:moveTo>
                    <a:lnTo>
                      <a:pt x="0" y="1162"/>
                    </a:lnTo>
                    <a:lnTo>
                      <a:pt x="21009" y="1162"/>
                    </a:lnTo>
                    <a:lnTo>
                      <a:pt x="210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2"/>
              <p:cNvSpPr/>
              <p:nvPr/>
            </p:nvSpPr>
            <p:spPr>
              <a:xfrm>
                <a:off x="5463613" y="4424847"/>
                <a:ext cx="102541" cy="16127"/>
              </a:xfrm>
              <a:custGeom>
                <a:avLst/>
                <a:gdLst/>
                <a:ahLst/>
                <a:cxnLst/>
                <a:rect l="l" t="t" r="r" b="b"/>
                <a:pathLst>
                  <a:path w="3370" h="530" extrusionOk="0">
                    <a:moveTo>
                      <a:pt x="1" y="1"/>
                    </a:moveTo>
                    <a:lnTo>
                      <a:pt x="1" y="530"/>
                    </a:lnTo>
                    <a:lnTo>
                      <a:pt x="3370" y="530"/>
                    </a:lnTo>
                    <a:lnTo>
                      <a:pt x="33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2"/>
              <p:cNvSpPr/>
              <p:nvPr/>
            </p:nvSpPr>
            <p:spPr>
              <a:xfrm>
                <a:off x="5310380" y="4453905"/>
                <a:ext cx="83280" cy="427932"/>
              </a:xfrm>
              <a:custGeom>
                <a:avLst/>
                <a:gdLst/>
                <a:ahLst/>
                <a:cxnLst/>
                <a:rect l="l" t="t" r="r" b="b"/>
                <a:pathLst>
                  <a:path w="2737" h="14064" extrusionOk="0">
                    <a:moveTo>
                      <a:pt x="0" y="0"/>
                    </a:moveTo>
                    <a:lnTo>
                      <a:pt x="0"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2"/>
              <p:cNvSpPr/>
              <p:nvPr/>
            </p:nvSpPr>
            <p:spPr>
              <a:xfrm>
                <a:off x="5684060" y="4310104"/>
                <a:ext cx="54587" cy="54252"/>
              </a:xfrm>
              <a:custGeom>
                <a:avLst/>
                <a:gdLst/>
                <a:ahLst/>
                <a:cxnLst/>
                <a:rect l="l" t="t" r="r" b="b"/>
                <a:pathLst>
                  <a:path w="1794" h="1783" extrusionOk="0">
                    <a:moveTo>
                      <a:pt x="0" y="0"/>
                    </a:moveTo>
                    <a:lnTo>
                      <a:pt x="0" y="1783"/>
                    </a:lnTo>
                    <a:lnTo>
                      <a:pt x="1794" y="1783"/>
                    </a:lnTo>
                    <a:lnTo>
                      <a:pt x="17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2"/>
              <p:cNvSpPr/>
              <p:nvPr/>
            </p:nvSpPr>
            <p:spPr>
              <a:xfrm>
                <a:off x="5847091" y="4453905"/>
                <a:ext cx="83310" cy="427932"/>
              </a:xfrm>
              <a:custGeom>
                <a:avLst/>
                <a:gdLst/>
                <a:ahLst/>
                <a:cxnLst/>
                <a:rect l="l" t="t" r="r" b="b"/>
                <a:pathLst>
                  <a:path w="2738" h="14064" extrusionOk="0">
                    <a:moveTo>
                      <a:pt x="1" y="0"/>
                    </a:moveTo>
                    <a:lnTo>
                      <a:pt x="1" y="14064"/>
                    </a:lnTo>
                    <a:lnTo>
                      <a:pt x="2737" y="14064"/>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5636471" y="4453905"/>
                <a:ext cx="82945" cy="427932"/>
              </a:xfrm>
              <a:custGeom>
                <a:avLst/>
                <a:gdLst/>
                <a:ahLst/>
                <a:cxnLst/>
                <a:rect l="l" t="t" r="r" b="b"/>
                <a:pathLst>
                  <a:path w="2726" h="14064" extrusionOk="0">
                    <a:moveTo>
                      <a:pt x="0" y="0"/>
                    </a:moveTo>
                    <a:lnTo>
                      <a:pt x="0" y="14064"/>
                    </a:lnTo>
                    <a:lnTo>
                      <a:pt x="2725" y="14064"/>
                    </a:lnTo>
                    <a:lnTo>
                      <a:pt x="2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42"/>
            <p:cNvGrpSpPr/>
            <p:nvPr/>
          </p:nvGrpSpPr>
          <p:grpSpPr>
            <a:xfrm>
              <a:off x="2625701" y="3518746"/>
              <a:ext cx="2375749" cy="1478198"/>
              <a:chOff x="2625701" y="3518746"/>
              <a:chExt cx="2375749" cy="1478198"/>
            </a:xfrm>
          </p:grpSpPr>
          <p:sp>
            <p:nvSpPr>
              <p:cNvPr id="322" name="Google Shape;322;p42"/>
              <p:cNvSpPr/>
              <p:nvPr/>
            </p:nvSpPr>
            <p:spPr>
              <a:xfrm>
                <a:off x="3771235" y="3562835"/>
                <a:ext cx="73848" cy="63259"/>
              </a:xfrm>
              <a:custGeom>
                <a:avLst/>
                <a:gdLst/>
                <a:ahLst/>
                <a:cxnLst/>
                <a:rect l="l" t="t" r="r" b="b"/>
                <a:pathLst>
                  <a:path w="2427" h="2079" extrusionOk="0">
                    <a:moveTo>
                      <a:pt x="1384" y="0"/>
                    </a:moveTo>
                    <a:cubicBezTo>
                      <a:pt x="1129" y="0"/>
                      <a:pt x="868" y="95"/>
                      <a:pt x="656" y="308"/>
                    </a:cubicBezTo>
                    <a:cubicBezTo>
                      <a:pt x="0" y="963"/>
                      <a:pt x="460" y="2079"/>
                      <a:pt x="1391" y="2079"/>
                    </a:cubicBezTo>
                    <a:cubicBezTo>
                      <a:pt x="1955" y="2067"/>
                      <a:pt x="2426" y="1607"/>
                      <a:pt x="2426" y="1044"/>
                    </a:cubicBezTo>
                    <a:cubicBezTo>
                      <a:pt x="2426" y="414"/>
                      <a:pt x="1917" y="0"/>
                      <a:pt x="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3807261" y="3518746"/>
                <a:ext cx="12627" cy="69922"/>
              </a:xfrm>
              <a:custGeom>
                <a:avLst/>
                <a:gdLst/>
                <a:ahLst/>
                <a:cxnLst/>
                <a:rect l="l" t="t" r="r" b="b"/>
                <a:pathLst>
                  <a:path w="415" h="2298" extrusionOk="0">
                    <a:moveTo>
                      <a:pt x="207" y="0"/>
                    </a:moveTo>
                    <a:cubicBezTo>
                      <a:pt x="104" y="0"/>
                      <a:pt x="0" y="72"/>
                      <a:pt x="0" y="216"/>
                    </a:cubicBezTo>
                    <a:lnTo>
                      <a:pt x="0" y="2079"/>
                    </a:lnTo>
                    <a:cubicBezTo>
                      <a:pt x="0" y="2194"/>
                      <a:pt x="92" y="2297"/>
                      <a:pt x="207" y="2297"/>
                    </a:cubicBezTo>
                    <a:cubicBezTo>
                      <a:pt x="322" y="2286"/>
                      <a:pt x="414" y="2194"/>
                      <a:pt x="414" y="2079"/>
                    </a:cubicBezTo>
                    <a:lnTo>
                      <a:pt x="414" y="216"/>
                    </a:lnTo>
                    <a:cubicBezTo>
                      <a:pt x="414" y="72"/>
                      <a:pt x="3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3430447" y="4049523"/>
                <a:ext cx="83280" cy="56626"/>
              </a:xfrm>
              <a:custGeom>
                <a:avLst/>
                <a:gdLst/>
                <a:ahLst/>
                <a:cxnLst/>
                <a:rect l="l" t="t" r="r" b="b"/>
                <a:pathLst>
                  <a:path w="2737" h="1861" extrusionOk="0">
                    <a:moveTo>
                      <a:pt x="1374" y="0"/>
                    </a:moveTo>
                    <a:cubicBezTo>
                      <a:pt x="1268" y="0"/>
                      <a:pt x="1161" y="72"/>
                      <a:pt x="1161" y="216"/>
                    </a:cubicBezTo>
                    <a:lnTo>
                      <a:pt x="1161" y="1170"/>
                    </a:lnTo>
                    <a:cubicBezTo>
                      <a:pt x="770" y="1377"/>
                      <a:pt x="380" y="1607"/>
                      <a:pt x="0" y="1860"/>
                    </a:cubicBezTo>
                    <a:lnTo>
                      <a:pt x="2737" y="1860"/>
                    </a:lnTo>
                    <a:cubicBezTo>
                      <a:pt x="2369" y="1607"/>
                      <a:pt x="1978" y="1377"/>
                      <a:pt x="1587" y="1170"/>
                    </a:cubicBezTo>
                    <a:lnTo>
                      <a:pt x="1587" y="216"/>
                    </a:lnTo>
                    <a:cubicBezTo>
                      <a:pt x="1587" y="72"/>
                      <a:pt x="1481"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2"/>
              <p:cNvSpPr/>
              <p:nvPr/>
            </p:nvSpPr>
            <p:spPr>
              <a:xfrm>
                <a:off x="3517896" y="3758667"/>
                <a:ext cx="591358" cy="290430"/>
              </a:xfrm>
              <a:custGeom>
                <a:avLst/>
                <a:gdLst/>
                <a:ahLst/>
                <a:cxnLst/>
                <a:rect l="l" t="t" r="r" b="b"/>
                <a:pathLst>
                  <a:path w="19435" h="9545" extrusionOk="0">
                    <a:moveTo>
                      <a:pt x="6360" y="1"/>
                    </a:moveTo>
                    <a:cubicBezTo>
                      <a:pt x="5474" y="714"/>
                      <a:pt x="4520" y="1553"/>
                      <a:pt x="3634" y="2427"/>
                    </a:cubicBezTo>
                    <a:cubicBezTo>
                      <a:pt x="1461" y="4566"/>
                      <a:pt x="1" y="6348"/>
                      <a:pt x="472" y="9545"/>
                    </a:cubicBezTo>
                    <a:lnTo>
                      <a:pt x="18951" y="9545"/>
                    </a:lnTo>
                    <a:cubicBezTo>
                      <a:pt x="19434" y="6348"/>
                      <a:pt x="17974" y="4566"/>
                      <a:pt x="15800" y="2427"/>
                    </a:cubicBezTo>
                    <a:cubicBezTo>
                      <a:pt x="14904" y="1553"/>
                      <a:pt x="13949" y="725"/>
                      <a:pt x="13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2"/>
              <p:cNvSpPr/>
              <p:nvPr/>
            </p:nvSpPr>
            <p:spPr>
              <a:xfrm>
                <a:off x="3534692" y="4062029"/>
                <a:ext cx="557767" cy="100806"/>
              </a:xfrm>
              <a:custGeom>
                <a:avLst/>
                <a:gdLst/>
                <a:ahLst/>
                <a:cxnLst/>
                <a:rect l="l" t="t" r="r" b="b"/>
                <a:pathLst>
                  <a:path w="18331" h="3313" extrusionOk="0">
                    <a:moveTo>
                      <a:pt x="1" y="0"/>
                    </a:moveTo>
                    <a:cubicBezTo>
                      <a:pt x="127" y="621"/>
                      <a:pt x="288" y="1231"/>
                      <a:pt x="507" y="1829"/>
                    </a:cubicBezTo>
                    <a:cubicBezTo>
                      <a:pt x="1013" y="2266"/>
                      <a:pt x="1450" y="2772"/>
                      <a:pt x="1691" y="3312"/>
                    </a:cubicBezTo>
                    <a:lnTo>
                      <a:pt x="16628" y="3312"/>
                    </a:lnTo>
                    <a:cubicBezTo>
                      <a:pt x="16870" y="2772"/>
                      <a:pt x="17318" y="2266"/>
                      <a:pt x="17824" y="1829"/>
                    </a:cubicBezTo>
                    <a:cubicBezTo>
                      <a:pt x="18031" y="1231"/>
                      <a:pt x="18204" y="621"/>
                      <a:pt x="18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a:off x="3383893" y="4232758"/>
                <a:ext cx="176723" cy="100806"/>
              </a:xfrm>
              <a:custGeom>
                <a:avLst/>
                <a:gdLst/>
                <a:ahLst/>
                <a:cxnLst/>
                <a:rect l="l" t="t" r="r" b="b"/>
                <a:pathLst>
                  <a:path w="5808" h="3313" extrusionOk="0">
                    <a:moveTo>
                      <a:pt x="1" y="1"/>
                    </a:moveTo>
                    <a:lnTo>
                      <a:pt x="1" y="3313"/>
                    </a:lnTo>
                    <a:lnTo>
                      <a:pt x="829" y="3313"/>
                    </a:lnTo>
                    <a:lnTo>
                      <a:pt x="829" y="2278"/>
                    </a:lnTo>
                    <a:cubicBezTo>
                      <a:pt x="829" y="2255"/>
                      <a:pt x="829" y="1565"/>
                      <a:pt x="1507" y="886"/>
                    </a:cubicBezTo>
                    <a:cubicBezTo>
                      <a:pt x="1547" y="846"/>
                      <a:pt x="1602" y="826"/>
                      <a:pt x="1657" y="826"/>
                    </a:cubicBezTo>
                    <a:cubicBezTo>
                      <a:pt x="1711" y="826"/>
                      <a:pt x="1766" y="846"/>
                      <a:pt x="1806" y="886"/>
                    </a:cubicBezTo>
                    <a:cubicBezTo>
                      <a:pt x="2484" y="1565"/>
                      <a:pt x="2484" y="2255"/>
                      <a:pt x="2484" y="2278"/>
                    </a:cubicBezTo>
                    <a:lnTo>
                      <a:pt x="2484" y="3313"/>
                    </a:lnTo>
                    <a:lnTo>
                      <a:pt x="3312" y="3313"/>
                    </a:lnTo>
                    <a:lnTo>
                      <a:pt x="3312" y="2278"/>
                    </a:lnTo>
                    <a:cubicBezTo>
                      <a:pt x="3312" y="2255"/>
                      <a:pt x="3324" y="1565"/>
                      <a:pt x="4002" y="886"/>
                    </a:cubicBezTo>
                    <a:cubicBezTo>
                      <a:pt x="4043" y="846"/>
                      <a:pt x="4097" y="826"/>
                      <a:pt x="4152" y="826"/>
                    </a:cubicBezTo>
                    <a:cubicBezTo>
                      <a:pt x="4206" y="826"/>
                      <a:pt x="4261" y="846"/>
                      <a:pt x="4301" y="886"/>
                    </a:cubicBezTo>
                    <a:cubicBezTo>
                      <a:pt x="4980" y="1565"/>
                      <a:pt x="4980" y="2255"/>
                      <a:pt x="4980" y="2278"/>
                    </a:cubicBezTo>
                    <a:lnTo>
                      <a:pt x="4980" y="3313"/>
                    </a:lnTo>
                    <a:lnTo>
                      <a:pt x="5808" y="3313"/>
                    </a:lnTo>
                    <a:lnTo>
                      <a:pt x="5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a:off x="3727480" y="3601570"/>
                <a:ext cx="172189" cy="144196"/>
              </a:xfrm>
              <a:custGeom>
                <a:avLst/>
                <a:gdLst/>
                <a:ahLst/>
                <a:cxnLst/>
                <a:rect l="l" t="t" r="r" b="b"/>
                <a:pathLst>
                  <a:path w="5659" h="4739" extrusionOk="0">
                    <a:moveTo>
                      <a:pt x="2847" y="1"/>
                    </a:moveTo>
                    <a:cubicBezTo>
                      <a:pt x="2740" y="1"/>
                      <a:pt x="2634" y="70"/>
                      <a:pt x="2634" y="208"/>
                    </a:cubicBezTo>
                    <a:lnTo>
                      <a:pt x="2634" y="2818"/>
                    </a:lnTo>
                    <a:cubicBezTo>
                      <a:pt x="2186" y="3105"/>
                      <a:pt x="1197" y="3795"/>
                      <a:pt x="1" y="4738"/>
                    </a:cubicBezTo>
                    <a:lnTo>
                      <a:pt x="5658" y="4738"/>
                    </a:lnTo>
                    <a:cubicBezTo>
                      <a:pt x="4508" y="3830"/>
                      <a:pt x="3531" y="3151"/>
                      <a:pt x="3059" y="2841"/>
                    </a:cubicBezTo>
                    <a:lnTo>
                      <a:pt x="3059" y="208"/>
                    </a:lnTo>
                    <a:cubicBezTo>
                      <a:pt x="3059" y="70"/>
                      <a:pt x="2953"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a:off x="3364663" y="4118715"/>
                <a:ext cx="207850" cy="101141"/>
              </a:xfrm>
              <a:custGeom>
                <a:avLst/>
                <a:gdLst/>
                <a:ahLst/>
                <a:cxnLst/>
                <a:rect l="l" t="t" r="r" b="b"/>
                <a:pathLst>
                  <a:path w="6831" h="3324" extrusionOk="0">
                    <a:moveTo>
                      <a:pt x="1587" y="0"/>
                    </a:moveTo>
                    <a:cubicBezTo>
                      <a:pt x="759" y="644"/>
                      <a:pt x="0" y="1449"/>
                      <a:pt x="0" y="2289"/>
                    </a:cubicBezTo>
                    <a:cubicBezTo>
                      <a:pt x="12" y="3082"/>
                      <a:pt x="288" y="3312"/>
                      <a:pt x="437" y="3323"/>
                    </a:cubicBezTo>
                    <a:lnTo>
                      <a:pt x="6451" y="3323"/>
                    </a:lnTo>
                    <a:lnTo>
                      <a:pt x="6451" y="1668"/>
                    </a:lnTo>
                    <a:cubicBezTo>
                      <a:pt x="6451" y="1553"/>
                      <a:pt x="6543" y="1449"/>
                      <a:pt x="6658" y="1449"/>
                    </a:cubicBezTo>
                    <a:lnTo>
                      <a:pt x="6831" y="1449"/>
                    </a:lnTo>
                    <a:cubicBezTo>
                      <a:pt x="6543" y="920"/>
                      <a:pt x="6026" y="426"/>
                      <a:pt x="5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a:off x="3175373" y="4270549"/>
                <a:ext cx="120036" cy="63015"/>
              </a:xfrm>
              <a:custGeom>
                <a:avLst/>
                <a:gdLst/>
                <a:ahLst/>
                <a:cxnLst/>
                <a:rect l="l" t="t" r="r" b="b"/>
                <a:pathLst>
                  <a:path w="3945" h="2071" extrusionOk="0">
                    <a:moveTo>
                      <a:pt x="0" y="1"/>
                    </a:moveTo>
                    <a:lnTo>
                      <a:pt x="0" y="2071"/>
                    </a:lnTo>
                    <a:lnTo>
                      <a:pt x="3944" y="2071"/>
                    </a:lnTo>
                    <a:lnTo>
                      <a:pt x="3944" y="1151"/>
                    </a:lnTo>
                    <a:lnTo>
                      <a:pt x="22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a:off x="3175373" y="4346496"/>
                <a:ext cx="385243" cy="44089"/>
              </a:xfrm>
              <a:custGeom>
                <a:avLst/>
                <a:gdLst/>
                <a:ahLst/>
                <a:cxnLst/>
                <a:rect l="l" t="t" r="r" b="b"/>
                <a:pathLst>
                  <a:path w="12661" h="1449" extrusionOk="0">
                    <a:moveTo>
                      <a:pt x="0" y="0"/>
                    </a:moveTo>
                    <a:lnTo>
                      <a:pt x="0" y="1449"/>
                    </a:lnTo>
                    <a:lnTo>
                      <a:pt x="12661" y="1449"/>
                    </a:lnTo>
                    <a:lnTo>
                      <a:pt x="126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a:off x="3177808" y="4170503"/>
                <a:ext cx="58117" cy="87144"/>
              </a:xfrm>
              <a:custGeom>
                <a:avLst/>
                <a:gdLst/>
                <a:ahLst/>
                <a:cxnLst/>
                <a:rect l="l" t="t" r="r" b="b"/>
                <a:pathLst>
                  <a:path w="1910" h="2864" extrusionOk="0">
                    <a:moveTo>
                      <a:pt x="955" y="0"/>
                    </a:moveTo>
                    <a:lnTo>
                      <a:pt x="1" y="2863"/>
                    </a:lnTo>
                    <a:lnTo>
                      <a:pt x="1910" y="2863"/>
                    </a:lnTo>
                    <a:lnTo>
                      <a:pt x="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a:off x="4113423" y="4049523"/>
                <a:ext cx="82945" cy="56626"/>
              </a:xfrm>
              <a:custGeom>
                <a:avLst/>
                <a:gdLst/>
                <a:ahLst/>
                <a:cxnLst/>
                <a:rect l="l" t="t" r="r" b="b"/>
                <a:pathLst>
                  <a:path w="2726" h="1861" extrusionOk="0">
                    <a:moveTo>
                      <a:pt x="1357" y="0"/>
                    </a:moveTo>
                    <a:cubicBezTo>
                      <a:pt x="1253" y="0"/>
                      <a:pt x="1150" y="72"/>
                      <a:pt x="1150" y="216"/>
                    </a:cubicBezTo>
                    <a:lnTo>
                      <a:pt x="1150" y="1170"/>
                    </a:lnTo>
                    <a:cubicBezTo>
                      <a:pt x="748" y="1377"/>
                      <a:pt x="368" y="1607"/>
                      <a:pt x="0" y="1860"/>
                    </a:cubicBezTo>
                    <a:lnTo>
                      <a:pt x="2725" y="1860"/>
                    </a:lnTo>
                    <a:cubicBezTo>
                      <a:pt x="2357" y="1607"/>
                      <a:pt x="1966" y="1377"/>
                      <a:pt x="1564" y="1170"/>
                    </a:cubicBezTo>
                    <a:lnTo>
                      <a:pt x="1564" y="216"/>
                    </a:lnTo>
                    <a:cubicBezTo>
                      <a:pt x="1564" y="72"/>
                      <a:pt x="1460" y="0"/>
                      <a:pt x="1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a:off x="4066169" y="4232758"/>
                <a:ext cx="177088" cy="100806"/>
              </a:xfrm>
              <a:custGeom>
                <a:avLst/>
                <a:gdLst/>
                <a:ahLst/>
                <a:cxnLst/>
                <a:rect l="l" t="t" r="r" b="b"/>
                <a:pathLst>
                  <a:path w="5820" h="3313" extrusionOk="0">
                    <a:moveTo>
                      <a:pt x="1" y="1"/>
                    </a:moveTo>
                    <a:lnTo>
                      <a:pt x="1" y="3313"/>
                    </a:lnTo>
                    <a:lnTo>
                      <a:pt x="829" y="3313"/>
                    </a:lnTo>
                    <a:lnTo>
                      <a:pt x="829" y="2278"/>
                    </a:lnTo>
                    <a:cubicBezTo>
                      <a:pt x="829" y="2255"/>
                      <a:pt x="840" y="1565"/>
                      <a:pt x="1519" y="886"/>
                    </a:cubicBezTo>
                    <a:cubicBezTo>
                      <a:pt x="1559" y="846"/>
                      <a:pt x="1611" y="826"/>
                      <a:pt x="1662" y="826"/>
                    </a:cubicBezTo>
                    <a:cubicBezTo>
                      <a:pt x="1714" y="826"/>
                      <a:pt x="1766" y="846"/>
                      <a:pt x="1806" y="886"/>
                    </a:cubicBezTo>
                    <a:cubicBezTo>
                      <a:pt x="2485" y="1565"/>
                      <a:pt x="2496" y="2255"/>
                      <a:pt x="2496" y="2278"/>
                    </a:cubicBezTo>
                    <a:lnTo>
                      <a:pt x="2496" y="3313"/>
                    </a:lnTo>
                    <a:lnTo>
                      <a:pt x="3324" y="3313"/>
                    </a:lnTo>
                    <a:lnTo>
                      <a:pt x="3324" y="2278"/>
                    </a:lnTo>
                    <a:cubicBezTo>
                      <a:pt x="3324" y="2255"/>
                      <a:pt x="3335" y="1565"/>
                      <a:pt x="4014" y="886"/>
                    </a:cubicBezTo>
                    <a:cubicBezTo>
                      <a:pt x="4054" y="846"/>
                      <a:pt x="4106" y="826"/>
                      <a:pt x="4158" y="826"/>
                    </a:cubicBezTo>
                    <a:cubicBezTo>
                      <a:pt x="4209" y="826"/>
                      <a:pt x="4261" y="846"/>
                      <a:pt x="4301" y="886"/>
                    </a:cubicBezTo>
                    <a:cubicBezTo>
                      <a:pt x="4980" y="1565"/>
                      <a:pt x="4991" y="2255"/>
                      <a:pt x="4991" y="2278"/>
                    </a:cubicBezTo>
                    <a:lnTo>
                      <a:pt x="4991" y="3313"/>
                    </a:lnTo>
                    <a:lnTo>
                      <a:pt x="5819" y="3313"/>
                    </a:lnTo>
                    <a:lnTo>
                      <a:pt x="5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a:off x="3573548" y="4175737"/>
                <a:ext cx="480055" cy="81911"/>
              </a:xfrm>
              <a:custGeom>
                <a:avLst/>
                <a:gdLst/>
                <a:ahLst/>
                <a:cxnLst/>
                <a:rect l="l" t="t" r="r" b="b"/>
                <a:pathLst>
                  <a:path w="15777" h="2692" extrusionOk="0">
                    <a:moveTo>
                      <a:pt x="0" y="1"/>
                    </a:moveTo>
                    <a:lnTo>
                      <a:pt x="0" y="2691"/>
                    </a:lnTo>
                    <a:lnTo>
                      <a:pt x="15777" y="2691"/>
                    </a:lnTo>
                    <a:lnTo>
                      <a:pt x="157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a:off x="4066169" y="4403152"/>
                <a:ext cx="385608" cy="423399"/>
              </a:xfrm>
              <a:custGeom>
                <a:avLst/>
                <a:gdLst/>
                <a:ahLst/>
                <a:cxnLst/>
                <a:rect l="l" t="t" r="r" b="b"/>
                <a:pathLst>
                  <a:path w="12673" h="13915" extrusionOk="0">
                    <a:moveTo>
                      <a:pt x="3542" y="829"/>
                    </a:moveTo>
                    <a:cubicBezTo>
                      <a:pt x="3583" y="829"/>
                      <a:pt x="3623" y="840"/>
                      <a:pt x="3657" y="863"/>
                    </a:cubicBezTo>
                    <a:cubicBezTo>
                      <a:pt x="5601" y="2163"/>
                      <a:pt x="5612" y="3474"/>
                      <a:pt x="5612" y="3531"/>
                    </a:cubicBezTo>
                    <a:lnTo>
                      <a:pt x="5612" y="6647"/>
                    </a:lnTo>
                    <a:cubicBezTo>
                      <a:pt x="5612" y="6762"/>
                      <a:pt x="5520" y="6854"/>
                      <a:pt x="5405" y="6854"/>
                    </a:cubicBezTo>
                    <a:lnTo>
                      <a:pt x="1668" y="6854"/>
                    </a:lnTo>
                    <a:cubicBezTo>
                      <a:pt x="1553" y="6854"/>
                      <a:pt x="1461" y="6762"/>
                      <a:pt x="1461" y="6647"/>
                    </a:cubicBezTo>
                    <a:lnTo>
                      <a:pt x="1461" y="3531"/>
                    </a:lnTo>
                    <a:cubicBezTo>
                      <a:pt x="1461" y="3474"/>
                      <a:pt x="1484" y="2163"/>
                      <a:pt x="3427" y="863"/>
                    </a:cubicBezTo>
                    <a:cubicBezTo>
                      <a:pt x="3462" y="840"/>
                      <a:pt x="3502" y="829"/>
                      <a:pt x="3542" y="829"/>
                    </a:cubicBezTo>
                    <a:close/>
                    <a:moveTo>
                      <a:pt x="9142" y="829"/>
                    </a:moveTo>
                    <a:cubicBezTo>
                      <a:pt x="9183" y="829"/>
                      <a:pt x="9223" y="840"/>
                      <a:pt x="9257" y="863"/>
                    </a:cubicBezTo>
                    <a:cubicBezTo>
                      <a:pt x="11201" y="2163"/>
                      <a:pt x="11224" y="3474"/>
                      <a:pt x="11224" y="3531"/>
                    </a:cubicBezTo>
                    <a:lnTo>
                      <a:pt x="11224" y="6647"/>
                    </a:lnTo>
                    <a:cubicBezTo>
                      <a:pt x="11224" y="6762"/>
                      <a:pt x="11132" y="6854"/>
                      <a:pt x="11017" y="6854"/>
                    </a:cubicBezTo>
                    <a:lnTo>
                      <a:pt x="7280" y="6854"/>
                    </a:lnTo>
                    <a:cubicBezTo>
                      <a:pt x="7153" y="6854"/>
                      <a:pt x="7061" y="6762"/>
                      <a:pt x="7061" y="6647"/>
                    </a:cubicBezTo>
                    <a:lnTo>
                      <a:pt x="7061" y="3531"/>
                    </a:lnTo>
                    <a:cubicBezTo>
                      <a:pt x="7061" y="3474"/>
                      <a:pt x="7084" y="2163"/>
                      <a:pt x="9027" y="863"/>
                    </a:cubicBezTo>
                    <a:cubicBezTo>
                      <a:pt x="9062" y="840"/>
                      <a:pt x="9102" y="829"/>
                      <a:pt x="9142" y="829"/>
                    </a:cubicBezTo>
                    <a:close/>
                    <a:moveTo>
                      <a:pt x="1" y="1"/>
                    </a:moveTo>
                    <a:lnTo>
                      <a:pt x="1" y="13915"/>
                    </a:lnTo>
                    <a:lnTo>
                      <a:pt x="1450" y="13915"/>
                    </a:lnTo>
                    <a:lnTo>
                      <a:pt x="1450" y="11005"/>
                    </a:lnTo>
                    <a:cubicBezTo>
                      <a:pt x="1450" y="10948"/>
                      <a:pt x="1473" y="9637"/>
                      <a:pt x="3416" y="8338"/>
                    </a:cubicBezTo>
                    <a:cubicBezTo>
                      <a:pt x="3450" y="8315"/>
                      <a:pt x="3491" y="8303"/>
                      <a:pt x="3531" y="8303"/>
                    </a:cubicBezTo>
                    <a:cubicBezTo>
                      <a:pt x="3571" y="8303"/>
                      <a:pt x="3611" y="8315"/>
                      <a:pt x="3646" y="8338"/>
                    </a:cubicBezTo>
                    <a:cubicBezTo>
                      <a:pt x="5589" y="9637"/>
                      <a:pt x="5612" y="10948"/>
                      <a:pt x="5612" y="11005"/>
                    </a:cubicBezTo>
                    <a:lnTo>
                      <a:pt x="5612" y="13915"/>
                    </a:lnTo>
                    <a:lnTo>
                      <a:pt x="7061" y="13915"/>
                    </a:lnTo>
                    <a:lnTo>
                      <a:pt x="7061" y="11005"/>
                    </a:lnTo>
                    <a:cubicBezTo>
                      <a:pt x="7061" y="10948"/>
                      <a:pt x="7084" y="9637"/>
                      <a:pt x="9027" y="8338"/>
                    </a:cubicBezTo>
                    <a:cubicBezTo>
                      <a:pt x="9062" y="8315"/>
                      <a:pt x="9102" y="8303"/>
                      <a:pt x="9142" y="8303"/>
                    </a:cubicBezTo>
                    <a:cubicBezTo>
                      <a:pt x="9183" y="8303"/>
                      <a:pt x="9223" y="8315"/>
                      <a:pt x="9257" y="8338"/>
                    </a:cubicBezTo>
                    <a:cubicBezTo>
                      <a:pt x="11201" y="9637"/>
                      <a:pt x="11224" y="10948"/>
                      <a:pt x="11224" y="11005"/>
                    </a:cubicBezTo>
                    <a:lnTo>
                      <a:pt x="11224" y="13915"/>
                    </a:lnTo>
                    <a:lnTo>
                      <a:pt x="12673" y="13915"/>
                    </a:lnTo>
                    <a:lnTo>
                      <a:pt x="126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2"/>
              <p:cNvSpPr/>
              <p:nvPr/>
            </p:nvSpPr>
            <p:spPr>
              <a:xfrm>
                <a:off x="3630204" y="4346496"/>
                <a:ext cx="366378" cy="480055"/>
              </a:xfrm>
              <a:custGeom>
                <a:avLst/>
                <a:gdLst/>
                <a:ahLst/>
                <a:cxnLst/>
                <a:rect l="l" t="t" r="r" b="b"/>
                <a:pathLst>
                  <a:path w="12041" h="15777" extrusionOk="0">
                    <a:moveTo>
                      <a:pt x="1" y="0"/>
                    </a:moveTo>
                    <a:lnTo>
                      <a:pt x="1" y="15777"/>
                    </a:lnTo>
                    <a:lnTo>
                      <a:pt x="1450" y="15777"/>
                    </a:lnTo>
                    <a:lnTo>
                      <a:pt x="1450" y="7267"/>
                    </a:lnTo>
                    <a:cubicBezTo>
                      <a:pt x="1450" y="7221"/>
                      <a:pt x="1507" y="3346"/>
                      <a:pt x="5969" y="2081"/>
                    </a:cubicBezTo>
                    <a:lnTo>
                      <a:pt x="5980" y="2081"/>
                    </a:lnTo>
                    <a:cubicBezTo>
                      <a:pt x="5992" y="2076"/>
                      <a:pt x="6006" y="2073"/>
                      <a:pt x="6022" y="2073"/>
                    </a:cubicBezTo>
                    <a:cubicBezTo>
                      <a:pt x="6038" y="2073"/>
                      <a:pt x="6055" y="2076"/>
                      <a:pt x="6072" y="2081"/>
                    </a:cubicBezTo>
                    <a:lnTo>
                      <a:pt x="6084" y="2081"/>
                    </a:lnTo>
                    <a:cubicBezTo>
                      <a:pt x="10534" y="3346"/>
                      <a:pt x="10592" y="7221"/>
                      <a:pt x="10592" y="7267"/>
                    </a:cubicBezTo>
                    <a:lnTo>
                      <a:pt x="10592" y="15777"/>
                    </a:lnTo>
                    <a:lnTo>
                      <a:pt x="12040" y="15777"/>
                    </a:lnTo>
                    <a:lnTo>
                      <a:pt x="120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3573548" y="4270549"/>
                <a:ext cx="480055" cy="556002"/>
              </a:xfrm>
              <a:custGeom>
                <a:avLst/>
                <a:gdLst/>
                <a:ahLst/>
                <a:cxnLst/>
                <a:rect l="l" t="t" r="r" b="b"/>
                <a:pathLst>
                  <a:path w="15777" h="18273" extrusionOk="0">
                    <a:moveTo>
                      <a:pt x="0" y="1"/>
                    </a:moveTo>
                    <a:lnTo>
                      <a:pt x="0" y="18273"/>
                    </a:lnTo>
                    <a:lnTo>
                      <a:pt x="1449" y="18273"/>
                    </a:lnTo>
                    <a:lnTo>
                      <a:pt x="1449" y="2278"/>
                    </a:lnTo>
                    <a:cubicBezTo>
                      <a:pt x="1449" y="2163"/>
                      <a:pt x="1541" y="2071"/>
                      <a:pt x="1656" y="2071"/>
                    </a:cubicBezTo>
                    <a:lnTo>
                      <a:pt x="14121" y="2071"/>
                    </a:lnTo>
                    <a:cubicBezTo>
                      <a:pt x="14236" y="2071"/>
                      <a:pt x="14328" y="2163"/>
                      <a:pt x="14328" y="2278"/>
                    </a:cubicBezTo>
                    <a:lnTo>
                      <a:pt x="14328" y="18273"/>
                    </a:lnTo>
                    <a:lnTo>
                      <a:pt x="15777" y="18273"/>
                    </a:lnTo>
                    <a:lnTo>
                      <a:pt x="157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2"/>
              <p:cNvSpPr/>
              <p:nvPr/>
            </p:nvSpPr>
            <p:spPr>
              <a:xfrm>
                <a:off x="4054637" y="4118715"/>
                <a:ext cx="207516" cy="101141"/>
              </a:xfrm>
              <a:custGeom>
                <a:avLst/>
                <a:gdLst/>
                <a:ahLst/>
                <a:cxnLst/>
                <a:rect l="l" t="t" r="r" b="b"/>
                <a:pathLst>
                  <a:path w="6820" h="3324" extrusionOk="0">
                    <a:moveTo>
                      <a:pt x="1346" y="0"/>
                    </a:moveTo>
                    <a:cubicBezTo>
                      <a:pt x="805" y="426"/>
                      <a:pt x="288" y="920"/>
                      <a:pt x="0" y="1449"/>
                    </a:cubicBezTo>
                    <a:lnTo>
                      <a:pt x="184" y="1449"/>
                    </a:lnTo>
                    <a:cubicBezTo>
                      <a:pt x="299" y="1449"/>
                      <a:pt x="391" y="1553"/>
                      <a:pt x="391" y="1668"/>
                    </a:cubicBezTo>
                    <a:lnTo>
                      <a:pt x="391" y="3323"/>
                    </a:lnTo>
                    <a:lnTo>
                      <a:pt x="6405" y="3323"/>
                    </a:lnTo>
                    <a:cubicBezTo>
                      <a:pt x="6555" y="3312"/>
                      <a:pt x="6819" y="3082"/>
                      <a:pt x="6819" y="2289"/>
                    </a:cubicBezTo>
                    <a:cubicBezTo>
                      <a:pt x="6819" y="1449"/>
                      <a:pt x="6072" y="644"/>
                      <a:pt x="5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2948628" y="4106544"/>
                <a:ext cx="61981" cy="37395"/>
              </a:xfrm>
              <a:custGeom>
                <a:avLst/>
                <a:gdLst/>
                <a:ahLst/>
                <a:cxnLst/>
                <a:rect l="l" t="t" r="r" b="b"/>
                <a:pathLst>
                  <a:path w="2037" h="1229" extrusionOk="0">
                    <a:moveTo>
                      <a:pt x="1013" y="1"/>
                    </a:moveTo>
                    <a:cubicBezTo>
                      <a:pt x="909" y="1"/>
                      <a:pt x="806" y="73"/>
                      <a:pt x="806" y="216"/>
                    </a:cubicBezTo>
                    <a:lnTo>
                      <a:pt x="806" y="435"/>
                    </a:lnTo>
                    <a:cubicBezTo>
                      <a:pt x="403" y="515"/>
                      <a:pt x="81" y="826"/>
                      <a:pt x="1" y="1228"/>
                    </a:cubicBezTo>
                    <a:lnTo>
                      <a:pt x="2036" y="1228"/>
                    </a:lnTo>
                    <a:cubicBezTo>
                      <a:pt x="1944" y="826"/>
                      <a:pt x="1634" y="515"/>
                      <a:pt x="1220" y="435"/>
                    </a:cubicBezTo>
                    <a:lnTo>
                      <a:pt x="1220" y="216"/>
                    </a:lnTo>
                    <a:cubicBezTo>
                      <a:pt x="1220" y="73"/>
                      <a:pt x="1116"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p:nvPr/>
            </p:nvSpPr>
            <p:spPr>
              <a:xfrm>
                <a:off x="2625701" y="4839117"/>
                <a:ext cx="2375749" cy="157827"/>
              </a:xfrm>
              <a:custGeom>
                <a:avLst/>
                <a:gdLst/>
                <a:ahLst/>
                <a:cxnLst/>
                <a:rect l="l" t="t" r="r" b="b"/>
                <a:pathLst>
                  <a:path w="78079" h="5187" extrusionOk="0">
                    <a:moveTo>
                      <a:pt x="0" y="1"/>
                    </a:moveTo>
                    <a:lnTo>
                      <a:pt x="0" y="5187"/>
                    </a:lnTo>
                    <a:lnTo>
                      <a:pt x="78079" y="5187"/>
                    </a:lnTo>
                    <a:lnTo>
                      <a:pt x="78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2638298" y="4365391"/>
                <a:ext cx="113403" cy="214849"/>
              </a:xfrm>
              <a:custGeom>
                <a:avLst/>
                <a:gdLst/>
                <a:ahLst/>
                <a:cxnLst/>
                <a:rect l="l" t="t" r="r" b="b"/>
                <a:pathLst>
                  <a:path w="3727" h="7061" extrusionOk="0">
                    <a:moveTo>
                      <a:pt x="345" y="0"/>
                    </a:moveTo>
                    <a:lnTo>
                      <a:pt x="0" y="7060"/>
                    </a:lnTo>
                    <a:lnTo>
                      <a:pt x="3726" y="7060"/>
                    </a:lnTo>
                    <a:lnTo>
                      <a:pt x="3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p:nvPr/>
            </p:nvSpPr>
            <p:spPr>
              <a:xfrm>
                <a:off x="2636198" y="4592806"/>
                <a:ext cx="117572" cy="25224"/>
              </a:xfrm>
              <a:custGeom>
                <a:avLst/>
                <a:gdLst/>
                <a:ahLst/>
                <a:cxnLst/>
                <a:rect l="l" t="t" r="r" b="b"/>
                <a:pathLst>
                  <a:path w="3864" h="829" extrusionOk="0">
                    <a:moveTo>
                      <a:pt x="46" y="0"/>
                    </a:moveTo>
                    <a:lnTo>
                      <a:pt x="0" y="828"/>
                    </a:lnTo>
                    <a:lnTo>
                      <a:pt x="3864" y="828"/>
                    </a:lnTo>
                    <a:lnTo>
                      <a:pt x="3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2"/>
              <p:cNvSpPr/>
              <p:nvPr/>
            </p:nvSpPr>
            <p:spPr>
              <a:xfrm>
                <a:off x="3175373" y="4403152"/>
                <a:ext cx="385243" cy="423399"/>
              </a:xfrm>
              <a:custGeom>
                <a:avLst/>
                <a:gdLst/>
                <a:ahLst/>
                <a:cxnLst/>
                <a:rect l="l" t="t" r="r" b="b"/>
                <a:pathLst>
                  <a:path w="12661" h="13915" extrusionOk="0">
                    <a:moveTo>
                      <a:pt x="3530" y="829"/>
                    </a:moveTo>
                    <a:cubicBezTo>
                      <a:pt x="3571" y="829"/>
                      <a:pt x="3611" y="840"/>
                      <a:pt x="3645" y="863"/>
                    </a:cubicBezTo>
                    <a:cubicBezTo>
                      <a:pt x="5589" y="2163"/>
                      <a:pt x="5600" y="3474"/>
                      <a:pt x="5600" y="3531"/>
                    </a:cubicBezTo>
                    <a:lnTo>
                      <a:pt x="5600" y="6647"/>
                    </a:lnTo>
                    <a:cubicBezTo>
                      <a:pt x="5600" y="6762"/>
                      <a:pt x="5508" y="6854"/>
                      <a:pt x="5393" y="6854"/>
                    </a:cubicBezTo>
                    <a:lnTo>
                      <a:pt x="1656" y="6854"/>
                    </a:lnTo>
                    <a:cubicBezTo>
                      <a:pt x="1541" y="6854"/>
                      <a:pt x="1449" y="6762"/>
                      <a:pt x="1449" y="6647"/>
                    </a:cubicBezTo>
                    <a:lnTo>
                      <a:pt x="1449" y="3531"/>
                    </a:lnTo>
                    <a:cubicBezTo>
                      <a:pt x="1449" y="3474"/>
                      <a:pt x="1472" y="2163"/>
                      <a:pt x="3415" y="863"/>
                    </a:cubicBezTo>
                    <a:cubicBezTo>
                      <a:pt x="3450" y="840"/>
                      <a:pt x="3490" y="829"/>
                      <a:pt x="3530" y="829"/>
                    </a:cubicBezTo>
                    <a:close/>
                    <a:moveTo>
                      <a:pt x="9130" y="829"/>
                    </a:moveTo>
                    <a:cubicBezTo>
                      <a:pt x="9171" y="829"/>
                      <a:pt x="9211" y="840"/>
                      <a:pt x="9245" y="863"/>
                    </a:cubicBezTo>
                    <a:cubicBezTo>
                      <a:pt x="11189" y="2163"/>
                      <a:pt x="11212" y="3474"/>
                      <a:pt x="11212" y="3531"/>
                    </a:cubicBezTo>
                    <a:lnTo>
                      <a:pt x="11212" y="6647"/>
                    </a:lnTo>
                    <a:cubicBezTo>
                      <a:pt x="11212" y="6762"/>
                      <a:pt x="11120" y="6854"/>
                      <a:pt x="10993" y="6854"/>
                    </a:cubicBezTo>
                    <a:lnTo>
                      <a:pt x="7256" y="6854"/>
                    </a:lnTo>
                    <a:cubicBezTo>
                      <a:pt x="7141" y="6854"/>
                      <a:pt x="7049" y="6762"/>
                      <a:pt x="7049" y="6647"/>
                    </a:cubicBezTo>
                    <a:lnTo>
                      <a:pt x="7049" y="3531"/>
                    </a:lnTo>
                    <a:cubicBezTo>
                      <a:pt x="7049" y="3474"/>
                      <a:pt x="7072" y="2163"/>
                      <a:pt x="9016" y="863"/>
                    </a:cubicBezTo>
                    <a:cubicBezTo>
                      <a:pt x="9050" y="840"/>
                      <a:pt x="9090" y="829"/>
                      <a:pt x="9130" y="829"/>
                    </a:cubicBezTo>
                    <a:close/>
                    <a:moveTo>
                      <a:pt x="0" y="1"/>
                    </a:moveTo>
                    <a:lnTo>
                      <a:pt x="0" y="13915"/>
                    </a:lnTo>
                    <a:lnTo>
                      <a:pt x="1449" y="13915"/>
                    </a:lnTo>
                    <a:lnTo>
                      <a:pt x="1449" y="11005"/>
                    </a:lnTo>
                    <a:cubicBezTo>
                      <a:pt x="1449" y="10948"/>
                      <a:pt x="1472" y="9637"/>
                      <a:pt x="3415" y="8338"/>
                    </a:cubicBezTo>
                    <a:cubicBezTo>
                      <a:pt x="3450" y="8315"/>
                      <a:pt x="3490" y="8303"/>
                      <a:pt x="3530" y="8303"/>
                    </a:cubicBezTo>
                    <a:cubicBezTo>
                      <a:pt x="3571" y="8303"/>
                      <a:pt x="3611" y="8315"/>
                      <a:pt x="3645" y="8338"/>
                    </a:cubicBezTo>
                    <a:cubicBezTo>
                      <a:pt x="5589" y="9637"/>
                      <a:pt x="5600" y="10948"/>
                      <a:pt x="5600" y="11005"/>
                    </a:cubicBezTo>
                    <a:lnTo>
                      <a:pt x="5600" y="13915"/>
                    </a:lnTo>
                    <a:lnTo>
                      <a:pt x="7061" y="13915"/>
                    </a:lnTo>
                    <a:lnTo>
                      <a:pt x="7061" y="11005"/>
                    </a:lnTo>
                    <a:cubicBezTo>
                      <a:pt x="7061" y="10948"/>
                      <a:pt x="7072" y="9637"/>
                      <a:pt x="9016" y="8338"/>
                    </a:cubicBezTo>
                    <a:cubicBezTo>
                      <a:pt x="9050" y="8315"/>
                      <a:pt x="9090" y="8303"/>
                      <a:pt x="9130" y="8303"/>
                    </a:cubicBezTo>
                    <a:cubicBezTo>
                      <a:pt x="9171" y="8303"/>
                      <a:pt x="9211" y="8315"/>
                      <a:pt x="9245" y="8338"/>
                    </a:cubicBezTo>
                    <a:cubicBezTo>
                      <a:pt x="11189" y="9637"/>
                      <a:pt x="11212" y="10948"/>
                      <a:pt x="11212" y="11005"/>
                    </a:cubicBezTo>
                    <a:lnTo>
                      <a:pt x="11212" y="13915"/>
                    </a:lnTo>
                    <a:lnTo>
                      <a:pt x="12661" y="13915"/>
                    </a:lnTo>
                    <a:lnTo>
                      <a:pt x="12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2625701" y="4630932"/>
                <a:ext cx="138232" cy="195618"/>
              </a:xfrm>
              <a:custGeom>
                <a:avLst/>
                <a:gdLst/>
                <a:ahLst/>
                <a:cxnLst/>
                <a:rect l="l" t="t" r="r" b="b"/>
                <a:pathLst>
                  <a:path w="4543" h="6429" extrusionOk="0">
                    <a:moveTo>
                      <a:pt x="322" y="1"/>
                    </a:moveTo>
                    <a:lnTo>
                      <a:pt x="0" y="6429"/>
                    </a:lnTo>
                    <a:lnTo>
                      <a:pt x="4542" y="6429"/>
                    </a:lnTo>
                    <a:lnTo>
                      <a:pt x="4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2"/>
              <p:cNvSpPr/>
              <p:nvPr/>
            </p:nvSpPr>
            <p:spPr>
              <a:xfrm>
                <a:off x="2649495" y="4327235"/>
                <a:ext cx="91009" cy="25224"/>
              </a:xfrm>
              <a:custGeom>
                <a:avLst/>
                <a:gdLst/>
                <a:ahLst/>
                <a:cxnLst/>
                <a:rect l="l" t="t" r="r" b="b"/>
                <a:pathLst>
                  <a:path w="2991" h="829" extrusionOk="0">
                    <a:moveTo>
                      <a:pt x="46" y="1"/>
                    </a:moveTo>
                    <a:lnTo>
                      <a:pt x="0" y="829"/>
                    </a:lnTo>
                    <a:lnTo>
                      <a:pt x="2990" y="829"/>
                    </a:lnTo>
                    <a:lnTo>
                      <a:pt x="29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2"/>
              <p:cNvSpPr/>
              <p:nvPr/>
            </p:nvSpPr>
            <p:spPr>
              <a:xfrm>
                <a:off x="2947928" y="4156841"/>
                <a:ext cx="63015" cy="81911"/>
              </a:xfrm>
              <a:custGeom>
                <a:avLst/>
                <a:gdLst/>
                <a:ahLst/>
                <a:cxnLst/>
                <a:rect l="l" t="t" r="r" b="b"/>
                <a:pathLst>
                  <a:path w="2071" h="2692" extrusionOk="0">
                    <a:moveTo>
                      <a:pt x="1" y="1"/>
                    </a:moveTo>
                    <a:lnTo>
                      <a:pt x="1" y="2691"/>
                    </a:lnTo>
                    <a:lnTo>
                      <a:pt x="2071" y="2691"/>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2945828" y="4251653"/>
                <a:ext cx="67214" cy="24890"/>
              </a:xfrm>
              <a:custGeom>
                <a:avLst/>
                <a:gdLst/>
                <a:ahLst/>
                <a:cxnLst/>
                <a:rect l="l" t="t" r="r" b="b"/>
                <a:pathLst>
                  <a:path w="2209" h="818" extrusionOk="0">
                    <a:moveTo>
                      <a:pt x="58" y="1"/>
                    </a:moveTo>
                    <a:lnTo>
                      <a:pt x="1" y="817"/>
                    </a:lnTo>
                    <a:lnTo>
                      <a:pt x="2209" y="817"/>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2934996" y="4289444"/>
                <a:ext cx="89244" cy="157827"/>
              </a:xfrm>
              <a:custGeom>
                <a:avLst/>
                <a:gdLst/>
                <a:ahLst/>
                <a:cxnLst/>
                <a:rect l="l" t="t" r="r" b="b"/>
                <a:pathLst>
                  <a:path w="2933" h="5187" extrusionOk="0">
                    <a:moveTo>
                      <a:pt x="334" y="1"/>
                    </a:moveTo>
                    <a:lnTo>
                      <a:pt x="0" y="5187"/>
                    </a:lnTo>
                    <a:lnTo>
                      <a:pt x="2933" y="5187"/>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2932532" y="4460203"/>
                <a:ext cx="94173" cy="25224"/>
              </a:xfrm>
              <a:custGeom>
                <a:avLst/>
                <a:gdLst/>
                <a:ahLst/>
                <a:cxnLst/>
                <a:rect l="l" t="t" r="r" b="b"/>
                <a:pathLst>
                  <a:path w="3095" h="829" extrusionOk="0">
                    <a:moveTo>
                      <a:pt x="58" y="0"/>
                    </a:moveTo>
                    <a:lnTo>
                      <a:pt x="1" y="828"/>
                    </a:lnTo>
                    <a:lnTo>
                      <a:pt x="3094" y="828"/>
                    </a:lnTo>
                    <a:lnTo>
                      <a:pt x="3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2664191" y="3935816"/>
                <a:ext cx="61616" cy="37730"/>
              </a:xfrm>
              <a:custGeom>
                <a:avLst/>
                <a:gdLst/>
                <a:ahLst/>
                <a:cxnLst/>
                <a:rect l="l" t="t" r="r" b="b"/>
                <a:pathLst>
                  <a:path w="2025" h="1240" extrusionOk="0">
                    <a:moveTo>
                      <a:pt x="1012" y="0"/>
                    </a:moveTo>
                    <a:cubicBezTo>
                      <a:pt x="909" y="0"/>
                      <a:pt x="805" y="72"/>
                      <a:pt x="805" y="216"/>
                    </a:cubicBezTo>
                    <a:lnTo>
                      <a:pt x="805" y="434"/>
                    </a:lnTo>
                    <a:cubicBezTo>
                      <a:pt x="403" y="515"/>
                      <a:pt x="81" y="825"/>
                      <a:pt x="0" y="1239"/>
                    </a:cubicBezTo>
                    <a:lnTo>
                      <a:pt x="2024" y="1239"/>
                    </a:lnTo>
                    <a:cubicBezTo>
                      <a:pt x="1944" y="825"/>
                      <a:pt x="1622" y="515"/>
                      <a:pt x="1219" y="434"/>
                    </a:cubicBezTo>
                    <a:lnTo>
                      <a:pt x="1219" y="216"/>
                    </a:lnTo>
                    <a:cubicBezTo>
                      <a:pt x="1219" y="72"/>
                      <a:pt x="1116"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2651229" y="4118715"/>
                <a:ext cx="87175" cy="195953"/>
              </a:xfrm>
              <a:custGeom>
                <a:avLst/>
                <a:gdLst/>
                <a:ahLst/>
                <a:cxnLst/>
                <a:rect l="l" t="t" r="r" b="b"/>
                <a:pathLst>
                  <a:path w="2865" h="6440" extrusionOk="0">
                    <a:moveTo>
                      <a:pt x="334" y="0"/>
                    </a:moveTo>
                    <a:lnTo>
                      <a:pt x="1" y="6440"/>
                    </a:lnTo>
                    <a:lnTo>
                      <a:pt x="2864" y="6440"/>
                    </a:lnTo>
                    <a:lnTo>
                      <a:pt x="2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2663492" y="3986112"/>
                <a:ext cx="63015" cy="82246"/>
              </a:xfrm>
              <a:custGeom>
                <a:avLst/>
                <a:gdLst/>
                <a:ahLst/>
                <a:cxnLst/>
                <a:rect l="l" t="t" r="r" b="b"/>
                <a:pathLst>
                  <a:path w="2071" h="2703" extrusionOk="0">
                    <a:moveTo>
                      <a:pt x="0" y="0"/>
                    </a:moveTo>
                    <a:lnTo>
                      <a:pt x="0" y="2702"/>
                    </a:lnTo>
                    <a:lnTo>
                      <a:pt x="2070" y="2702"/>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2661727" y="4080925"/>
                <a:ext cx="66515" cy="25224"/>
              </a:xfrm>
              <a:custGeom>
                <a:avLst/>
                <a:gdLst/>
                <a:ahLst/>
                <a:cxnLst/>
                <a:rect l="l" t="t" r="r" b="b"/>
                <a:pathLst>
                  <a:path w="2186" h="829" extrusionOk="0">
                    <a:moveTo>
                      <a:pt x="47" y="0"/>
                    </a:moveTo>
                    <a:lnTo>
                      <a:pt x="1" y="828"/>
                    </a:lnTo>
                    <a:lnTo>
                      <a:pt x="2186" y="828"/>
                    </a:lnTo>
                    <a:lnTo>
                      <a:pt x="2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2910502" y="4687618"/>
                <a:ext cx="137897" cy="138932"/>
              </a:xfrm>
              <a:custGeom>
                <a:avLst/>
                <a:gdLst/>
                <a:ahLst/>
                <a:cxnLst/>
                <a:rect l="l" t="t" r="r" b="b"/>
                <a:pathLst>
                  <a:path w="4532" h="4566" extrusionOk="0">
                    <a:moveTo>
                      <a:pt x="300" y="1"/>
                    </a:moveTo>
                    <a:lnTo>
                      <a:pt x="1" y="4566"/>
                    </a:lnTo>
                    <a:lnTo>
                      <a:pt x="4531" y="4566"/>
                    </a:lnTo>
                    <a:lnTo>
                      <a:pt x="42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2922764" y="4497994"/>
                <a:ext cx="113738" cy="138932"/>
              </a:xfrm>
              <a:custGeom>
                <a:avLst/>
                <a:gdLst/>
                <a:ahLst/>
                <a:cxnLst/>
                <a:rect l="l" t="t" r="r" b="b"/>
                <a:pathLst>
                  <a:path w="3738" h="4566" extrusionOk="0">
                    <a:moveTo>
                      <a:pt x="299" y="0"/>
                    </a:moveTo>
                    <a:lnTo>
                      <a:pt x="0" y="4565"/>
                    </a:lnTo>
                    <a:lnTo>
                      <a:pt x="3737" y="4565"/>
                    </a:lnTo>
                    <a:lnTo>
                      <a:pt x="3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2920300" y="4649828"/>
                <a:ext cx="118637" cy="25224"/>
              </a:xfrm>
              <a:custGeom>
                <a:avLst/>
                <a:gdLst/>
                <a:ahLst/>
                <a:cxnLst/>
                <a:rect l="l" t="t" r="r" b="b"/>
                <a:pathLst>
                  <a:path w="3899" h="829" extrusionOk="0">
                    <a:moveTo>
                      <a:pt x="58" y="1"/>
                    </a:moveTo>
                    <a:lnTo>
                      <a:pt x="1" y="829"/>
                    </a:lnTo>
                    <a:lnTo>
                      <a:pt x="3899" y="829"/>
                    </a:lnTo>
                    <a:lnTo>
                      <a:pt x="3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4066169" y="4346496"/>
                <a:ext cx="385608" cy="44089"/>
              </a:xfrm>
              <a:custGeom>
                <a:avLst/>
                <a:gdLst/>
                <a:ahLst/>
                <a:cxnLst/>
                <a:rect l="l" t="t" r="r" b="b"/>
                <a:pathLst>
                  <a:path w="12673" h="1449" extrusionOk="0">
                    <a:moveTo>
                      <a:pt x="1" y="0"/>
                    </a:moveTo>
                    <a:lnTo>
                      <a:pt x="1" y="1449"/>
                    </a:lnTo>
                    <a:lnTo>
                      <a:pt x="12673" y="1449"/>
                    </a:lnTo>
                    <a:lnTo>
                      <a:pt x="126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4331740" y="4270549"/>
                <a:ext cx="120036" cy="63015"/>
              </a:xfrm>
              <a:custGeom>
                <a:avLst/>
                <a:gdLst/>
                <a:ahLst/>
                <a:cxnLst/>
                <a:rect l="l" t="t" r="r" b="b"/>
                <a:pathLst>
                  <a:path w="3945" h="2071" extrusionOk="0">
                    <a:moveTo>
                      <a:pt x="1725" y="1"/>
                    </a:moveTo>
                    <a:lnTo>
                      <a:pt x="0" y="1151"/>
                    </a:lnTo>
                    <a:lnTo>
                      <a:pt x="0" y="2071"/>
                    </a:lnTo>
                    <a:lnTo>
                      <a:pt x="3945" y="2071"/>
                    </a:lnTo>
                    <a:lnTo>
                      <a:pt x="3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2"/>
              <p:cNvSpPr/>
              <p:nvPr/>
            </p:nvSpPr>
            <p:spPr>
              <a:xfrm>
                <a:off x="4616542" y="4106544"/>
                <a:ext cx="61616" cy="37395"/>
              </a:xfrm>
              <a:custGeom>
                <a:avLst/>
                <a:gdLst/>
                <a:ahLst/>
                <a:cxnLst/>
                <a:rect l="l" t="t" r="r" b="b"/>
                <a:pathLst>
                  <a:path w="2025" h="1229" extrusionOk="0">
                    <a:moveTo>
                      <a:pt x="1018" y="1"/>
                    </a:moveTo>
                    <a:cubicBezTo>
                      <a:pt x="912" y="1"/>
                      <a:pt x="806" y="73"/>
                      <a:pt x="806" y="216"/>
                    </a:cubicBezTo>
                    <a:lnTo>
                      <a:pt x="806" y="435"/>
                    </a:lnTo>
                    <a:cubicBezTo>
                      <a:pt x="403" y="515"/>
                      <a:pt x="81" y="826"/>
                      <a:pt x="1" y="1228"/>
                    </a:cubicBezTo>
                    <a:lnTo>
                      <a:pt x="2024" y="1228"/>
                    </a:lnTo>
                    <a:cubicBezTo>
                      <a:pt x="1944" y="826"/>
                      <a:pt x="1634" y="515"/>
                      <a:pt x="1231" y="435"/>
                    </a:cubicBezTo>
                    <a:lnTo>
                      <a:pt x="1231" y="216"/>
                    </a:lnTo>
                    <a:cubicBezTo>
                      <a:pt x="1231" y="73"/>
                      <a:pt x="1125" y="1"/>
                      <a:pt x="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4615842" y="4156841"/>
                <a:ext cx="63015" cy="81911"/>
              </a:xfrm>
              <a:custGeom>
                <a:avLst/>
                <a:gdLst/>
                <a:ahLst/>
                <a:cxnLst/>
                <a:rect l="l" t="t" r="r" b="b"/>
                <a:pathLst>
                  <a:path w="2071" h="2692" extrusionOk="0">
                    <a:moveTo>
                      <a:pt x="1" y="1"/>
                    </a:moveTo>
                    <a:lnTo>
                      <a:pt x="1" y="2691"/>
                    </a:lnTo>
                    <a:lnTo>
                      <a:pt x="2070" y="2691"/>
                    </a:lnTo>
                    <a:lnTo>
                      <a:pt x="20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4873350" y="4592806"/>
                <a:ext cx="117268" cy="25224"/>
              </a:xfrm>
              <a:custGeom>
                <a:avLst/>
                <a:gdLst/>
                <a:ahLst/>
                <a:cxnLst/>
                <a:rect l="l" t="t" r="r" b="b"/>
                <a:pathLst>
                  <a:path w="3854" h="829" extrusionOk="0">
                    <a:moveTo>
                      <a:pt x="35" y="0"/>
                    </a:moveTo>
                    <a:lnTo>
                      <a:pt x="1" y="828"/>
                    </a:lnTo>
                    <a:lnTo>
                      <a:pt x="3853" y="828"/>
                    </a:lnTo>
                    <a:lnTo>
                      <a:pt x="3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2"/>
              <p:cNvSpPr/>
              <p:nvPr/>
            </p:nvSpPr>
            <p:spPr>
              <a:xfrm>
                <a:off x="4886647" y="4327235"/>
                <a:ext cx="90674" cy="25224"/>
              </a:xfrm>
              <a:custGeom>
                <a:avLst/>
                <a:gdLst/>
                <a:ahLst/>
                <a:cxnLst/>
                <a:rect l="l" t="t" r="r" b="b"/>
                <a:pathLst>
                  <a:path w="2980" h="829" extrusionOk="0">
                    <a:moveTo>
                      <a:pt x="35" y="1"/>
                    </a:moveTo>
                    <a:lnTo>
                      <a:pt x="1" y="829"/>
                    </a:lnTo>
                    <a:lnTo>
                      <a:pt x="2979" y="829"/>
                    </a:lnTo>
                    <a:lnTo>
                      <a:pt x="2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2"/>
              <p:cNvSpPr/>
              <p:nvPr/>
            </p:nvSpPr>
            <p:spPr>
              <a:xfrm>
                <a:off x="4613742" y="4251653"/>
                <a:ext cx="67214" cy="24890"/>
              </a:xfrm>
              <a:custGeom>
                <a:avLst/>
                <a:gdLst/>
                <a:ahLst/>
                <a:cxnLst/>
                <a:rect l="l" t="t" r="r" b="b"/>
                <a:pathLst>
                  <a:path w="2209" h="818" extrusionOk="0">
                    <a:moveTo>
                      <a:pt x="58" y="1"/>
                    </a:moveTo>
                    <a:lnTo>
                      <a:pt x="1" y="817"/>
                    </a:lnTo>
                    <a:lnTo>
                      <a:pt x="2208" y="817"/>
                    </a:lnTo>
                    <a:lnTo>
                      <a:pt x="2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2"/>
              <p:cNvSpPr/>
              <p:nvPr/>
            </p:nvSpPr>
            <p:spPr>
              <a:xfrm>
                <a:off x="4875114" y="4365391"/>
                <a:ext cx="113738" cy="214849"/>
              </a:xfrm>
              <a:custGeom>
                <a:avLst/>
                <a:gdLst/>
                <a:ahLst/>
                <a:cxnLst/>
                <a:rect l="l" t="t" r="r" b="b"/>
                <a:pathLst>
                  <a:path w="3738" h="7061" extrusionOk="0">
                    <a:moveTo>
                      <a:pt x="357" y="0"/>
                    </a:moveTo>
                    <a:lnTo>
                      <a:pt x="0" y="7060"/>
                    </a:lnTo>
                    <a:lnTo>
                      <a:pt x="3738" y="7060"/>
                    </a:lnTo>
                    <a:lnTo>
                      <a:pt x="3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2"/>
              <p:cNvSpPr/>
              <p:nvPr/>
            </p:nvSpPr>
            <p:spPr>
              <a:xfrm>
                <a:off x="4391226" y="4170503"/>
                <a:ext cx="58117" cy="87144"/>
              </a:xfrm>
              <a:custGeom>
                <a:avLst/>
                <a:gdLst/>
                <a:ahLst/>
                <a:cxnLst/>
                <a:rect l="l" t="t" r="r" b="b"/>
                <a:pathLst>
                  <a:path w="1910" h="2864" extrusionOk="0">
                    <a:moveTo>
                      <a:pt x="955" y="0"/>
                    </a:moveTo>
                    <a:lnTo>
                      <a:pt x="0" y="2863"/>
                    </a:lnTo>
                    <a:lnTo>
                      <a:pt x="1909" y="2863"/>
                    </a:lnTo>
                    <a:lnTo>
                      <a:pt x="9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2"/>
              <p:cNvSpPr/>
              <p:nvPr/>
            </p:nvSpPr>
            <p:spPr>
              <a:xfrm>
                <a:off x="4588214" y="4649828"/>
                <a:ext cx="118637" cy="25224"/>
              </a:xfrm>
              <a:custGeom>
                <a:avLst/>
                <a:gdLst/>
                <a:ahLst/>
                <a:cxnLst/>
                <a:rect l="l" t="t" r="r" b="b"/>
                <a:pathLst>
                  <a:path w="3899" h="829" extrusionOk="0">
                    <a:moveTo>
                      <a:pt x="58" y="1"/>
                    </a:moveTo>
                    <a:lnTo>
                      <a:pt x="0" y="829"/>
                    </a:lnTo>
                    <a:lnTo>
                      <a:pt x="3898" y="829"/>
                    </a:lnTo>
                    <a:lnTo>
                      <a:pt x="3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2"/>
              <p:cNvSpPr/>
              <p:nvPr/>
            </p:nvSpPr>
            <p:spPr>
              <a:xfrm>
                <a:off x="4578416" y="4687618"/>
                <a:ext cx="138232" cy="138932"/>
              </a:xfrm>
              <a:custGeom>
                <a:avLst/>
                <a:gdLst/>
                <a:ahLst/>
                <a:cxnLst/>
                <a:rect l="l" t="t" r="r" b="b"/>
                <a:pathLst>
                  <a:path w="4543" h="4566" extrusionOk="0">
                    <a:moveTo>
                      <a:pt x="299" y="1"/>
                    </a:moveTo>
                    <a:lnTo>
                      <a:pt x="0" y="4566"/>
                    </a:lnTo>
                    <a:lnTo>
                      <a:pt x="4542" y="4566"/>
                    </a:lnTo>
                    <a:lnTo>
                      <a:pt x="4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p:cNvSpPr/>
              <p:nvPr/>
            </p:nvSpPr>
            <p:spPr>
              <a:xfrm>
                <a:off x="4888411" y="4118715"/>
                <a:ext cx="87144" cy="195953"/>
              </a:xfrm>
              <a:custGeom>
                <a:avLst/>
                <a:gdLst/>
                <a:ahLst/>
                <a:cxnLst/>
                <a:rect l="l" t="t" r="r" b="b"/>
                <a:pathLst>
                  <a:path w="2864" h="6440" extrusionOk="0">
                    <a:moveTo>
                      <a:pt x="322" y="0"/>
                    </a:moveTo>
                    <a:lnTo>
                      <a:pt x="0" y="6440"/>
                    </a:lnTo>
                    <a:lnTo>
                      <a:pt x="2864" y="6440"/>
                    </a:lnTo>
                    <a:lnTo>
                      <a:pt x="2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2"/>
              <p:cNvSpPr/>
              <p:nvPr/>
            </p:nvSpPr>
            <p:spPr>
              <a:xfrm>
                <a:off x="4590648" y="4497994"/>
                <a:ext cx="113738" cy="138932"/>
              </a:xfrm>
              <a:custGeom>
                <a:avLst/>
                <a:gdLst/>
                <a:ahLst/>
                <a:cxnLst/>
                <a:rect l="l" t="t" r="r" b="b"/>
                <a:pathLst>
                  <a:path w="3738" h="4566" extrusionOk="0">
                    <a:moveTo>
                      <a:pt x="288" y="0"/>
                    </a:moveTo>
                    <a:lnTo>
                      <a:pt x="1" y="4565"/>
                    </a:lnTo>
                    <a:lnTo>
                      <a:pt x="3738" y="4565"/>
                    </a:lnTo>
                    <a:lnTo>
                      <a:pt x="3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4600445" y="4460203"/>
                <a:ext cx="94143" cy="25224"/>
              </a:xfrm>
              <a:custGeom>
                <a:avLst/>
                <a:gdLst/>
                <a:ahLst/>
                <a:cxnLst/>
                <a:rect l="l" t="t" r="r" b="b"/>
                <a:pathLst>
                  <a:path w="3094" h="829" extrusionOk="0">
                    <a:moveTo>
                      <a:pt x="58" y="0"/>
                    </a:moveTo>
                    <a:lnTo>
                      <a:pt x="1" y="828"/>
                    </a:lnTo>
                    <a:lnTo>
                      <a:pt x="3094" y="828"/>
                    </a:lnTo>
                    <a:lnTo>
                      <a:pt x="3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4602910" y="4289444"/>
                <a:ext cx="89244" cy="157827"/>
              </a:xfrm>
              <a:custGeom>
                <a:avLst/>
                <a:gdLst/>
                <a:ahLst/>
                <a:cxnLst/>
                <a:rect l="l" t="t" r="r" b="b"/>
                <a:pathLst>
                  <a:path w="2933" h="5187" extrusionOk="0">
                    <a:moveTo>
                      <a:pt x="334" y="1"/>
                    </a:moveTo>
                    <a:lnTo>
                      <a:pt x="0" y="5187"/>
                    </a:lnTo>
                    <a:lnTo>
                      <a:pt x="2932" y="5187"/>
                    </a:lnTo>
                    <a:lnTo>
                      <a:pt x="25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4862852" y="4630932"/>
                <a:ext cx="138263" cy="195618"/>
              </a:xfrm>
              <a:custGeom>
                <a:avLst/>
                <a:gdLst/>
                <a:ahLst/>
                <a:cxnLst/>
                <a:rect l="l" t="t" r="r" b="b"/>
                <a:pathLst>
                  <a:path w="4544" h="6429" extrusionOk="0">
                    <a:moveTo>
                      <a:pt x="323" y="1"/>
                    </a:moveTo>
                    <a:lnTo>
                      <a:pt x="1" y="6429"/>
                    </a:lnTo>
                    <a:lnTo>
                      <a:pt x="4543" y="6429"/>
                    </a:lnTo>
                    <a:lnTo>
                      <a:pt x="4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4898909" y="4080925"/>
                <a:ext cx="66149" cy="25224"/>
              </a:xfrm>
              <a:custGeom>
                <a:avLst/>
                <a:gdLst/>
                <a:ahLst/>
                <a:cxnLst/>
                <a:rect l="l" t="t" r="r" b="b"/>
                <a:pathLst>
                  <a:path w="2174" h="829" extrusionOk="0">
                    <a:moveTo>
                      <a:pt x="46" y="0"/>
                    </a:moveTo>
                    <a:lnTo>
                      <a:pt x="0" y="828"/>
                    </a:lnTo>
                    <a:lnTo>
                      <a:pt x="2174" y="828"/>
                    </a:lnTo>
                    <a:lnTo>
                      <a:pt x="2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4901008" y="3935816"/>
                <a:ext cx="61950" cy="37730"/>
              </a:xfrm>
              <a:custGeom>
                <a:avLst/>
                <a:gdLst/>
                <a:ahLst/>
                <a:cxnLst/>
                <a:rect l="l" t="t" r="r" b="b"/>
                <a:pathLst>
                  <a:path w="2036" h="1240" extrusionOk="0">
                    <a:moveTo>
                      <a:pt x="1018" y="0"/>
                    </a:moveTo>
                    <a:cubicBezTo>
                      <a:pt x="912" y="0"/>
                      <a:pt x="805" y="72"/>
                      <a:pt x="805" y="216"/>
                    </a:cubicBezTo>
                    <a:lnTo>
                      <a:pt x="805" y="434"/>
                    </a:lnTo>
                    <a:cubicBezTo>
                      <a:pt x="403" y="515"/>
                      <a:pt x="92" y="825"/>
                      <a:pt x="0" y="1239"/>
                    </a:cubicBezTo>
                    <a:lnTo>
                      <a:pt x="2036" y="1239"/>
                    </a:lnTo>
                    <a:cubicBezTo>
                      <a:pt x="1944" y="825"/>
                      <a:pt x="1633" y="515"/>
                      <a:pt x="1231" y="434"/>
                    </a:cubicBezTo>
                    <a:lnTo>
                      <a:pt x="1231" y="216"/>
                    </a:lnTo>
                    <a:cubicBezTo>
                      <a:pt x="1231" y="72"/>
                      <a:pt x="1124" y="0"/>
                      <a:pt x="1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p:cNvSpPr/>
              <p:nvPr/>
            </p:nvSpPr>
            <p:spPr>
              <a:xfrm>
                <a:off x="4900308" y="3986112"/>
                <a:ext cx="63350" cy="82246"/>
              </a:xfrm>
              <a:custGeom>
                <a:avLst/>
                <a:gdLst/>
                <a:ahLst/>
                <a:cxnLst/>
                <a:rect l="l" t="t" r="r" b="b"/>
                <a:pathLst>
                  <a:path w="2082" h="2703" extrusionOk="0">
                    <a:moveTo>
                      <a:pt x="0" y="0"/>
                    </a:moveTo>
                    <a:lnTo>
                      <a:pt x="0" y="2702"/>
                    </a:lnTo>
                    <a:lnTo>
                      <a:pt x="2082" y="2702"/>
                    </a:lnTo>
                    <a:lnTo>
                      <a:pt x="20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42"/>
            <p:cNvGrpSpPr/>
            <p:nvPr/>
          </p:nvGrpSpPr>
          <p:grpSpPr>
            <a:xfrm>
              <a:off x="670308" y="3078156"/>
              <a:ext cx="376966" cy="1918789"/>
              <a:chOff x="670308" y="3078156"/>
              <a:chExt cx="376966" cy="1918789"/>
            </a:xfrm>
          </p:grpSpPr>
          <p:sp>
            <p:nvSpPr>
              <p:cNvPr id="378" name="Google Shape;378;p42"/>
              <p:cNvSpPr/>
              <p:nvPr/>
            </p:nvSpPr>
            <p:spPr>
              <a:xfrm>
                <a:off x="740169" y="3603456"/>
                <a:ext cx="12962" cy="11106"/>
              </a:xfrm>
              <a:custGeom>
                <a:avLst/>
                <a:gdLst/>
                <a:ahLst/>
                <a:cxnLst/>
                <a:rect l="l" t="t" r="r" b="b"/>
                <a:pathLst>
                  <a:path w="426" h="365" extrusionOk="0">
                    <a:moveTo>
                      <a:pt x="184" y="0"/>
                    </a:moveTo>
                    <a:cubicBezTo>
                      <a:pt x="90" y="0"/>
                      <a:pt x="0" y="75"/>
                      <a:pt x="0" y="192"/>
                    </a:cubicBezTo>
                    <a:cubicBezTo>
                      <a:pt x="0" y="284"/>
                      <a:pt x="81" y="364"/>
                      <a:pt x="184" y="364"/>
                    </a:cubicBezTo>
                    <a:cubicBezTo>
                      <a:pt x="345" y="364"/>
                      <a:pt x="426" y="169"/>
                      <a:pt x="311" y="54"/>
                    </a:cubicBezTo>
                    <a:cubicBezTo>
                      <a:pt x="274" y="17"/>
                      <a:pt x="229" y="0"/>
                      <a:pt x="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672286" y="3558180"/>
                <a:ext cx="373011" cy="11228"/>
              </a:xfrm>
              <a:custGeom>
                <a:avLst/>
                <a:gdLst/>
                <a:ahLst/>
                <a:cxnLst/>
                <a:rect l="l" t="t" r="r" b="b"/>
                <a:pathLst>
                  <a:path w="12259" h="369" extrusionOk="0">
                    <a:moveTo>
                      <a:pt x="184" y="1"/>
                    </a:moveTo>
                    <a:cubicBezTo>
                      <a:pt x="81" y="1"/>
                      <a:pt x="0" y="81"/>
                      <a:pt x="0" y="185"/>
                    </a:cubicBezTo>
                    <a:cubicBezTo>
                      <a:pt x="0" y="288"/>
                      <a:pt x="81" y="369"/>
                      <a:pt x="184" y="369"/>
                    </a:cubicBezTo>
                    <a:lnTo>
                      <a:pt x="12074" y="369"/>
                    </a:lnTo>
                    <a:cubicBezTo>
                      <a:pt x="12166" y="369"/>
                      <a:pt x="12247" y="288"/>
                      <a:pt x="12258" y="196"/>
                    </a:cubicBezTo>
                    <a:lnTo>
                      <a:pt x="12258" y="185"/>
                    </a:lnTo>
                    <a:cubicBezTo>
                      <a:pt x="12247" y="81"/>
                      <a:pt x="12166" y="1"/>
                      <a:pt x="1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964450" y="3829715"/>
                <a:ext cx="12962" cy="11106"/>
              </a:xfrm>
              <a:custGeom>
                <a:avLst/>
                <a:gdLst/>
                <a:ahLst/>
                <a:cxnLst/>
                <a:rect l="l" t="t" r="r" b="b"/>
                <a:pathLst>
                  <a:path w="426" h="365" extrusionOk="0">
                    <a:moveTo>
                      <a:pt x="242" y="0"/>
                    </a:moveTo>
                    <a:cubicBezTo>
                      <a:pt x="81" y="0"/>
                      <a:pt x="0" y="196"/>
                      <a:pt x="115" y="311"/>
                    </a:cubicBezTo>
                    <a:cubicBezTo>
                      <a:pt x="153" y="348"/>
                      <a:pt x="198" y="365"/>
                      <a:pt x="243" y="365"/>
                    </a:cubicBezTo>
                    <a:cubicBezTo>
                      <a:pt x="337" y="365"/>
                      <a:pt x="426" y="293"/>
                      <a:pt x="426" y="184"/>
                    </a:cubicBezTo>
                    <a:cubicBezTo>
                      <a:pt x="426" y="81"/>
                      <a:pt x="345"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835347" y="3682629"/>
                <a:ext cx="62285" cy="33744"/>
              </a:xfrm>
              <a:custGeom>
                <a:avLst/>
                <a:gdLst/>
                <a:ahLst/>
                <a:cxnLst/>
                <a:rect l="l" t="t" r="r" b="b"/>
                <a:pathLst>
                  <a:path w="2047" h="1109" extrusionOk="0">
                    <a:moveTo>
                      <a:pt x="764" y="0"/>
                    </a:moveTo>
                    <a:cubicBezTo>
                      <a:pt x="503" y="0"/>
                      <a:pt x="236" y="81"/>
                      <a:pt x="0" y="258"/>
                    </a:cubicBezTo>
                    <a:lnTo>
                      <a:pt x="529" y="798"/>
                    </a:lnTo>
                    <a:cubicBezTo>
                      <a:pt x="598" y="752"/>
                      <a:pt x="678" y="740"/>
                      <a:pt x="770" y="740"/>
                    </a:cubicBezTo>
                    <a:cubicBezTo>
                      <a:pt x="1000" y="740"/>
                      <a:pt x="1207" y="890"/>
                      <a:pt x="1288" y="1108"/>
                    </a:cubicBezTo>
                    <a:lnTo>
                      <a:pt x="2047" y="1108"/>
                    </a:lnTo>
                    <a:cubicBezTo>
                      <a:pt x="1950" y="434"/>
                      <a:pt x="1371"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819250" y="3698846"/>
                <a:ext cx="78381" cy="62742"/>
              </a:xfrm>
              <a:custGeom>
                <a:avLst/>
                <a:gdLst/>
                <a:ahLst/>
                <a:cxnLst/>
                <a:rect l="l" t="t" r="r" b="b"/>
                <a:pathLst>
                  <a:path w="2576" h="2062" extrusionOk="0">
                    <a:moveTo>
                      <a:pt x="265" y="0"/>
                    </a:moveTo>
                    <a:cubicBezTo>
                      <a:pt x="92" y="219"/>
                      <a:pt x="0" y="483"/>
                      <a:pt x="0" y="771"/>
                    </a:cubicBezTo>
                    <a:cubicBezTo>
                      <a:pt x="0" y="1438"/>
                      <a:pt x="529" y="2001"/>
                      <a:pt x="1196" y="2059"/>
                    </a:cubicBezTo>
                    <a:cubicBezTo>
                      <a:pt x="1226" y="2061"/>
                      <a:pt x="1256" y="2062"/>
                      <a:pt x="1285" y="2062"/>
                    </a:cubicBezTo>
                    <a:cubicBezTo>
                      <a:pt x="1926" y="2062"/>
                      <a:pt x="2477" y="1592"/>
                      <a:pt x="2576" y="955"/>
                    </a:cubicBezTo>
                    <a:lnTo>
                      <a:pt x="1828" y="955"/>
                    </a:lnTo>
                    <a:cubicBezTo>
                      <a:pt x="1734" y="1212"/>
                      <a:pt x="1519" y="1329"/>
                      <a:pt x="1304" y="1329"/>
                    </a:cubicBezTo>
                    <a:cubicBezTo>
                      <a:pt x="1020" y="1329"/>
                      <a:pt x="736" y="1125"/>
                      <a:pt x="736" y="771"/>
                    </a:cubicBezTo>
                    <a:cubicBezTo>
                      <a:pt x="736" y="679"/>
                      <a:pt x="759" y="598"/>
                      <a:pt x="793" y="529"/>
                    </a:cubicBezTo>
                    <a:lnTo>
                      <a:pt x="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731771" y="3625729"/>
                <a:ext cx="241686" cy="192454"/>
              </a:xfrm>
              <a:custGeom>
                <a:avLst/>
                <a:gdLst/>
                <a:ahLst/>
                <a:cxnLst/>
                <a:rect l="l" t="t" r="r" b="b"/>
                <a:pathLst>
                  <a:path w="7943" h="6325" extrusionOk="0">
                    <a:moveTo>
                      <a:pt x="4191" y="0"/>
                    </a:moveTo>
                    <a:cubicBezTo>
                      <a:pt x="3450" y="0"/>
                      <a:pt x="2698" y="260"/>
                      <a:pt x="2082" y="817"/>
                    </a:cubicBezTo>
                    <a:lnTo>
                      <a:pt x="3140" y="1863"/>
                    </a:lnTo>
                    <a:cubicBezTo>
                      <a:pt x="3456" y="1607"/>
                      <a:pt x="3820" y="1491"/>
                      <a:pt x="4177" y="1491"/>
                    </a:cubicBezTo>
                    <a:cubicBezTo>
                      <a:pt x="4975" y="1491"/>
                      <a:pt x="5735" y="2073"/>
                      <a:pt x="5830" y="2978"/>
                    </a:cubicBezTo>
                    <a:lnTo>
                      <a:pt x="6405" y="2978"/>
                    </a:lnTo>
                    <a:cubicBezTo>
                      <a:pt x="6658" y="2978"/>
                      <a:pt x="6658" y="3358"/>
                      <a:pt x="6405" y="3358"/>
                    </a:cubicBezTo>
                    <a:lnTo>
                      <a:pt x="5830" y="3358"/>
                    </a:lnTo>
                    <a:cubicBezTo>
                      <a:pt x="5731" y="4196"/>
                      <a:pt x="5018" y="4833"/>
                      <a:pt x="4179" y="4833"/>
                    </a:cubicBezTo>
                    <a:cubicBezTo>
                      <a:pt x="4143" y="4833"/>
                      <a:pt x="4107" y="4832"/>
                      <a:pt x="4071" y="4830"/>
                    </a:cubicBezTo>
                    <a:cubicBezTo>
                      <a:pt x="3186" y="4784"/>
                      <a:pt x="2496" y="4048"/>
                      <a:pt x="2496" y="3162"/>
                    </a:cubicBezTo>
                    <a:cubicBezTo>
                      <a:pt x="2496" y="2794"/>
                      <a:pt x="2622" y="2426"/>
                      <a:pt x="2864" y="2128"/>
                    </a:cubicBezTo>
                    <a:lnTo>
                      <a:pt x="1817" y="1081"/>
                    </a:lnTo>
                    <a:lnTo>
                      <a:pt x="1817" y="1081"/>
                    </a:lnTo>
                    <a:cubicBezTo>
                      <a:pt x="0" y="3116"/>
                      <a:pt x="1449" y="6325"/>
                      <a:pt x="4174" y="6325"/>
                    </a:cubicBezTo>
                    <a:cubicBezTo>
                      <a:pt x="4186" y="6325"/>
                      <a:pt x="4197" y="6325"/>
                      <a:pt x="4209" y="6325"/>
                    </a:cubicBezTo>
                    <a:cubicBezTo>
                      <a:pt x="6410" y="6325"/>
                      <a:pt x="7942" y="4118"/>
                      <a:pt x="7153" y="2047"/>
                    </a:cubicBezTo>
                    <a:cubicBezTo>
                      <a:pt x="6662" y="740"/>
                      <a:pt x="5441"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966307" y="3603456"/>
                <a:ext cx="13206" cy="11106"/>
              </a:xfrm>
              <a:custGeom>
                <a:avLst/>
                <a:gdLst/>
                <a:ahLst/>
                <a:cxnLst/>
                <a:rect l="l" t="t" r="r" b="b"/>
                <a:pathLst>
                  <a:path w="434" h="365" extrusionOk="0">
                    <a:moveTo>
                      <a:pt x="190" y="0"/>
                    </a:moveTo>
                    <a:cubicBezTo>
                      <a:pt x="93" y="0"/>
                      <a:pt x="0" y="75"/>
                      <a:pt x="8" y="192"/>
                    </a:cubicBezTo>
                    <a:cubicBezTo>
                      <a:pt x="8" y="284"/>
                      <a:pt x="89" y="364"/>
                      <a:pt x="181" y="364"/>
                    </a:cubicBezTo>
                    <a:cubicBezTo>
                      <a:pt x="342" y="364"/>
                      <a:pt x="434" y="169"/>
                      <a:pt x="319" y="54"/>
                    </a:cubicBezTo>
                    <a:cubicBezTo>
                      <a:pt x="282" y="17"/>
                      <a:pt x="235"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738405" y="3275478"/>
                <a:ext cx="240773" cy="11228"/>
              </a:xfrm>
              <a:custGeom>
                <a:avLst/>
                <a:gdLst/>
                <a:ahLst/>
                <a:cxnLst/>
                <a:rect l="l" t="t" r="r" b="b"/>
                <a:pathLst>
                  <a:path w="7913" h="369" extrusionOk="0">
                    <a:moveTo>
                      <a:pt x="231" y="1"/>
                    </a:moveTo>
                    <a:cubicBezTo>
                      <a:pt x="1" y="24"/>
                      <a:pt x="12" y="346"/>
                      <a:pt x="242" y="357"/>
                    </a:cubicBezTo>
                    <a:lnTo>
                      <a:pt x="242" y="369"/>
                    </a:lnTo>
                    <a:lnTo>
                      <a:pt x="7671" y="369"/>
                    </a:lnTo>
                    <a:cubicBezTo>
                      <a:pt x="7912" y="357"/>
                      <a:pt x="7912" y="1"/>
                      <a:pt x="7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751367" y="3298238"/>
                <a:ext cx="214849" cy="79081"/>
              </a:xfrm>
              <a:custGeom>
                <a:avLst/>
                <a:gdLst/>
                <a:ahLst/>
                <a:cxnLst/>
                <a:rect l="l" t="t" r="r" b="b"/>
                <a:pathLst>
                  <a:path w="7061" h="2599" extrusionOk="0">
                    <a:moveTo>
                      <a:pt x="0" y="0"/>
                    </a:moveTo>
                    <a:lnTo>
                      <a:pt x="0" y="2599"/>
                    </a:lnTo>
                    <a:lnTo>
                      <a:pt x="368" y="2599"/>
                    </a:lnTo>
                    <a:lnTo>
                      <a:pt x="368" y="1300"/>
                    </a:lnTo>
                    <a:cubicBezTo>
                      <a:pt x="368" y="978"/>
                      <a:pt x="552" y="368"/>
                      <a:pt x="1300" y="368"/>
                    </a:cubicBezTo>
                    <a:cubicBezTo>
                      <a:pt x="2036" y="368"/>
                      <a:pt x="2231" y="978"/>
                      <a:pt x="2231" y="1300"/>
                    </a:cubicBezTo>
                    <a:lnTo>
                      <a:pt x="2231" y="2599"/>
                    </a:lnTo>
                    <a:lnTo>
                      <a:pt x="2599" y="2599"/>
                    </a:lnTo>
                    <a:lnTo>
                      <a:pt x="2599" y="1300"/>
                    </a:lnTo>
                    <a:cubicBezTo>
                      <a:pt x="2577" y="784"/>
                      <a:pt x="2980" y="367"/>
                      <a:pt x="3490" y="367"/>
                    </a:cubicBezTo>
                    <a:cubicBezTo>
                      <a:pt x="3503" y="367"/>
                      <a:pt x="3517" y="368"/>
                      <a:pt x="3530" y="368"/>
                    </a:cubicBezTo>
                    <a:cubicBezTo>
                      <a:pt x="4266" y="368"/>
                      <a:pt x="4462" y="978"/>
                      <a:pt x="4462" y="1300"/>
                    </a:cubicBezTo>
                    <a:lnTo>
                      <a:pt x="4462" y="2587"/>
                    </a:lnTo>
                    <a:lnTo>
                      <a:pt x="4818" y="2587"/>
                    </a:lnTo>
                    <a:lnTo>
                      <a:pt x="4818" y="1300"/>
                    </a:lnTo>
                    <a:cubicBezTo>
                      <a:pt x="4818" y="782"/>
                      <a:pt x="5244" y="357"/>
                      <a:pt x="5761" y="357"/>
                    </a:cubicBezTo>
                    <a:cubicBezTo>
                      <a:pt x="6267" y="357"/>
                      <a:pt x="6693" y="782"/>
                      <a:pt x="6693" y="1300"/>
                    </a:cubicBezTo>
                    <a:lnTo>
                      <a:pt x="6693" y="2587"/>
                    </a:lnTo>
                    <a:lnTo>
                      <a:pt x="7061" y="2599"/>
                    </a:lnTo>
                    <a:lnTo>
                      <a:pt x="7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755566" y="3078156"/>
                <a:ext cx="206451" cy="185821"/>
              </a:xfrm>
              <a:custGeom>
                <a:avLst/>
                <a:gdLst/>
                <a:ahLst/>
                <a:cxnLst/>
                <a:rect l="l" t="t" r="r" b="b"/>
                <a:pathLst>
                  <a:path w="6785" h="6107" extrusionOk="0">
                    <a:moveTo>
                      <a:pt x="3392" y="0"/>
                    </a:moveTo>
                    <a:lnTo>
                      <a:pt x="0" y="6106"/>
                    </a:lnTo>
                    <a:lnTo>
                      <a:pt x="6785" y="6106"/>
                    </a:lnTo>
                    <a:lnTo>
                      <a:pt x="3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717410" y="3467932"/>
                <a:ext cx="282398" cy="78746"/>
              </a:xfrm>
              <a:custGeom>
                <a:avLst/>
                <a:gdLst/>
                <a:ahLst/>
                <a:cxnLst/>
                <a:rect l="l" t="t" r="r" b="b"/>
                <a:pathLst>
                  <a:path w="9281" h="2588" extrusionOk="0">
                    <a:moveTo>
                      <a:pt x="1" y="0"/>
                    </a:moveTo>
                    <a:lnTo>
                      <a:pt x="1" y="2587"/>
                    </a:lnTo>
                    <a:lnTo>
                      <a:pt x="369" y="2587"/>
                    </a:lnTo>
                    <a:lnTo>
                      <a:pt x="369" y="1300"/>
                    </a:lnTo>
                    <a:cubicBezTo>
                      <a:pt x="369" y="978"/>
                      <a:pt x="564" y="357"/>
                      <a:pt x="1300" y="357"/>
                    </a:cubicBezTo>
                    <a:cubicBezTo>
                      <a:pt x="2036" y="357"/>
                      <a:pt x="2232" y="978"/>
                      <a:pt x="2232" y="1300"/>
                    </a:cubicBezTo>
                    <a:lnTo>
                      <a:pt x="2232" y="2587"/>
                    </a:lnTo>
                    <a:lnTo>
                      <a:pt x="2600" y="2587"/>
                    </a:lnTo>
                    <a:lnTo>
                      <a:pt x="2600" y="1300"/>
                    </a:lnTo>
                    <a:cubicBezTo>
                      <a:pt x="2600" y="978"/>
                      <a:pt x="2795" y="357"/>
                      <a:pt x="3531" y="357"/>
                    </a:cubicBezTo>
                    <a:cubicBezTo>
                      <a:pt x="4267" y="357"/>
                      <a:pt x="4462" y="978"/>
                      <a:pt x="4462" y="1300"/>
                    </a:cubicBezTo>
                    <a:lnTo>
                      <a:pt x="4462" y="2587"/>
                    </a:lnTo>
                    <a:lnTo>
                      <a:pt x="4830" y="2587"/>
                    </a:lnTo>
                    <a:lnTo>
                      <a:pt x="4830" y="1300"/>
                    </a:lnTo>
                    <a:cubicBezTo>
                      <a:pt x="4830" y="978"/>
                      <a:pt x="5026" y="357"/>
                      <a:pt x="5762" y="357"/>
                    </a:cubicBezTo>
                    <a:cubicBezTo>
                      <a:pt x="6498" y="357"/>
                      <a:pt x="6693" y="978"/>
                      <a:pt x="6693" y="1300"/>
                    </a:cubicBezTo>
                    <a:lnTo>
                      <a:pt x="6693" y="2587"/>
                    </a:lnTo>
                    <a:lnTo>
                      <a:pt x="7061" y="2587"/>
                    </a:lnTo>
                    <a:lnTo>
                      <a:pt x="7061" y="1300"/>
                    </a:lnTo>
                    <a:cubicBezTo>
                      <a:pt x="7061" y="978"/>
                      <a:pt x="7257" y="357"/>
                      <a:pt x="7993" y="357"/>
                    </a:cubicBezTo>
                    <a:cubicBezTo>
                      <a:pt x="8729" y="357"/>
                      <a:pt x="8924" y="978"/>
                      <a:pt x="8924" y="1300"/>
                    </a:cubicBezTo>
                    <a:lnTo>
                      <a:pt x="8924" y="2587"/>
                    </a:lnTo>
                    <a:lnTo>
                      <a:pt x="9281" y="2587"/>
                    </a:lnTo>
                    <a:lnTo>
                      <a:pt x="9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720574" y="3388851"/>
                <a:ext cx="276434" cy="67549"/>
              </a:xfrm>
              <a:custGeom>
                <a:avLst/>
                <a:gdLst/>
                <a:ahLst/>
                <a:cxnLst/>
                <a:rect l="l" t="t" r="r" b="b"/>
                <a:pathLst>
                  <a:path w="9085" h="2220" extrusionOk="0">
                    <a:moveTo>
                      <a:pt x="955" y="0"/>
                    </a:moveTo>
                    <a:lnTo>
                      <a:pt x="0" y="2220"/>
                    </a:lnTo>
                    <a:lnTo>
                      <a:pt x="9085" y="2220"/>
                    </a:lnTo>
                    <a:lnTo>
                      <a:pt x="8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774096" y="3965817"/>
                <a:ext cx="78746" cy="1031127"/>
              </a:xfrm>
              <a:custGeom>
                <a:avLst/>
                <a:gdLst/>
                <a:ahLst/>
                <a:cxnLst/>
                <a:rect l="l" t="t" r="r" b="b"/>
                <a:pathLst>
                  <a:path w="2588" h="33888" extrusionOk="0">
                    <a:moveTo>
                      <a:pt x="1" y="0"/>
                    </a:moveTo>
                    <a:lnTo>
                      <a:pt x="1" y="33888"/>
                    </a:lnTo>
                    <a:lnTo>
                      <a:pt x="2588" y="33888"/>
                    </a:lnTo>
                    <a:lnTo>
                      <a:pt x="2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966550" y="3965817"/>
                <a:ext cx="67549" cy="1031127"/>
              </a:xfrm>
              <a:custGeom>
                <a:avLst/>
                <a:gdLst/>
                <a:ahLst/>
                <a:cxnLst/>
                <a:rect l="l" t="t" r="r" b="b"/>
                <a:pathLst>
                  <a:path w="2220" h="33888" extrusionOk="0">
                    <a:moveTo>
                      <a:pt x="0" y="0"/>
                    </a:moveTo>
                    <a:lnTo>
                      <a:pt x="0" y="33888"/>
                    </a:lnTo>
                    <a:lnTo>
                      <a:pt x="2219" y="33888"/>
                    </a:lnTo>
                    <a:lnTo>
                      <a:pt x="2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864709" y="3943058"/>
                <a:ext cx="90309" cy="10893"/>
              </a:xfrm>
              <a:custGeom>
                <a:avLst/>
                <a:gdLst/>
                <a:ahLst/>
                <a:cxnLst/>
                <a:rect l="l" t="t" r="r" b="b"/>
                <a:pathLst>
                  <a:path w="2968" h="358" extrusionOk="0">
                    <a:moveTo>
                      <a:pt x="1" y="1"/>
                    </a:moveTo>
                    <a:lnTo>
                      <a:pt x="1" y="357"/>
                    </a:lnTo>
                    <a:lnTo>
                      <a:pt x="2968" y="357"/>
                    </a:lnTo>
                    <a:lnTo>
                      <a:pt x="29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774096" y="3943058"/>
                <a:ext cx="78746" cy="10893"/>
              </a:xfrm>
              <a:custGeom>
                <a:avLst/>
                <a:gdLst/>
                <a:ahLst/>
                <a:cxnLst/>
                <a:rect l="l" t="t" r="r" b="b"/>
                <a:pathLst>
                  <a:path w="2588" h="358" extrusionOk="0">
                    <a:moveTo>
                      <a:pt x="1" y="1"/>
                    </a:moveTo>
                    <a:lnTo>
                      <a:pt x="1" y="357"/>
                    </a:lnTo>
                    <a:lnTo>
                      <a:pt x="2588" y="357"/>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774096" y="3897568"/>
                <a:ext cx="78746" cy="33988"/>
              </a:xfrm>
              <a:custGeom>
                <a:avLst/>
                <a:gdLst/>
                <a:ahLst/>
                <a:cxnLst/>
                <a:rect l="l" t="t" r="r" b="b"/>
                <a:pathLst>
                  <a:path w="2588" h="1117" extrusionOk="0">
                    <a:moveTo>
                      <a:pt x="1" y="1"/>
                    </a:moveTo>
                    <a:lnTo>
                      <a:pt x="1" y="1116"/>
                    </a:lnTo>
                    <a:lnTo>
                      <a:pt x="2588" y="1116"/>
                    </a:lnTo>
                    <a:lnTo>
                      <a:pt x="25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864709" y="3897568"/>
                <a:ext cx="90309" cy="33988"/>
              </a:xfrm>
              <a:custGeom>
                <a:avLst/>
                <a:gdLst/>
                <a:ahLst/>
                <a:cxnLst/>
                <a:rect l="l" t="t" r="r" b="b"/>
                <a:pathLst>
                  <a:path w="2968" h="1117" extrusionOk="0">
                    <a:moveTo>
                      <a:pt x="1" y="1"/>
                    </a:moveTo>
                    <a:lnTo>
                      <a:pt x="1" y="1116"/>
                    </a:lnTo>
                    <a:lnTo>
                      <a:pt x="2968" y="1116"/>
                    </a:lnTo>
                    <a:lnTo>
                      <a:pt x="29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670308" y="3875174"/>
                <a:ext cx="376966" cy="10893"/>
              </a:xfrm>
              <a:custGeom>
                <a:avLst/>
                <a:gdLst/>
                <a:ahLst/>
                <a:cxnLst/>
                <a:rect l="l" t="t" r="r" b="b"/>
                <a:pathLst>
                  <a:path w="12389" h="358" extrusionOk="0">
                    <a:moveTo>
                      <a:pt x="238" y="1"/>
                    </a:moveTo>
                    <a:cubicBezTo>
                      <a:pt x="8" y="1"/>
                      <a:pt x="0" y="346"/>
                      <a:pt x="226" y="357"/>
                    </a:cubicBezTo>
                    <a:lnTo>
                      <a:pt x="12162" y="357"/>
                    </a:lnTo>
                    <a:cubicBezTo>
                      <a:pt x="12389" y="346"/>
                      <a:pt x="12381" y="1"/>
                      <a:pt x="12151" y="1"/>
                    </a:cubicBezTo>
                    <a:cubicBezTo>
                      <a:pt x="12147" y="1"/>
                      <a:pt x="12143" y="1"/>
                      <a:pt x="12139" y="1"/>
                    </a:cubicBezTo>
                    <a:lnTo>
                      <a:pt x="249" y="1"/>
                    </a:lnTo>
                    <a:cubicBezTo>
                      <a:pt x="246" y="1"/>
                      <a:pt x="242"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1011674" y="3579875"/>
                <a:ext cx="33622" cy="284832"/>
              </a:xfrm>
              <a:custGeom>
                <a:avLst/>
                <a:gdLst/>
                <a:ahLst/>
                <a:cxnLst/>
                <a:rect l="l" t="t" r="r" b="b"/>
                <a:pathLst>
                  <a:path w="1105" h="9361" extrusionOk="0">
                    <a:moveTo>
                      <a:pt x="1104" y="1"/>
                    </a:moveTo>
                    <a:cubicBezTo>
                      <a:pt x="1047" y="24"/>
                      <a:pt x="978" y="35"/>
                      <a:pt x="920" y="35"/>
                    </a:cubicBezTo>
                    <a:lnTo>
                      <a:pt x="1" y="35"/>
                    </a:lnTo>
                    <a:lnTo>
                      <a:pt x="1" y="2818"/>
                    </a:lnTo>
                    <a:lnTo>
                      <a:pt x="1" y="9327"/>
                    </a:lnTo>
                    <a:lnTo>
                      <a:pt x="932" y="9327"/>
                    </a:lnTo>
                    <a:cubicBezTo>
                      <a:pt x="989" y="9327"/>
                      <a:pt x="1047" y="9338"/>
                      <a:pt x="1104" y="9361"/>
                    </a:cubicBezTo>
                    <a:lnTo>
                      <a:pt x="1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966550" y="3943058"/>
                <a:ext cx="80724" cy="11228"/>
              </a:xfrm>
              <a:custGeom>
                <a:avLst/>
                <a:gdLst/>
                <a:ahLst/>
                <a:cxnLst/>
                <a:rect l="l" t="t" r="r" b="b"/>
                <a:pathLst>
                  <a:path w="2653" h="369" extrusionOk="0">
                    <a:moveTo>
                      <a:pt x="2415" y="1"/>
                    </a:moveTo>
                    <a:cubicBezTo>
                      <a:pt x="2411" y="1"/>
                      <a:pt x="2407" y="1"/>
                      <a:pt x="2403" y="1"/>
                    </a:cubicBezTo>
                    <a:lnTo>
                      <a:pt x="0" y="1"/>
                    </a:lnTo>
                    <a:lnTo>
                      <a:pt x="0" y="369"/>
                    </a:lnTo>
                    <a:lnTo>
                      <a:pt x="2380" y="369"/>
                    </a:lnTo>
                    <a:cubicBezTo>
                      <a:pt x="2392" y="357"/>
                      <a:pt x="2392" y="357"/>
                      <a:pt x="2403" y="357"/>
                    </a:cubicBezTo>
                    <a:lnTo>
                      <a:pt x="2426" y="357"/>
                    </a:lnTo>
                    <a:cubicBezTo>
                      <a:pt x="2653" y="346"/>
                      <a:pt x="2645" y="1"/>
                      <a:pt x="2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966550" y="3897568"/>
                <a:ext cx="67549" cy="33988"/>
              </a:xfrm>
              <a:custGeom>
                <a:avLst/>
                <a:gdLst/>
                <a:ahLst/>
                <a:cxnLst/>
                <a:rect l="l" t="t" r="r" b="b"/>
                <a:pathLst>
                  <a:path w="2220" h="1117" extrusionOk="0">
                    <a:moveTo>
                      <a:pt x="0" y="1"/>
                    </a:moveTo>
                    <a:lnTo>
                      <a:pt x="0" y="1116"/>
                    </a:lnTo>
                    <a:lnTo>
                      <a:pt x="2219" y="1116"/>
                    </a:lnTo>
                    <a:lnTo>
                      <a:pt x="22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864709" y="3965817"/>
                <a:ext cx="90309" cy="1031127"/>
              </a:xfrm>
              <a:custGeom>
                <a:avLst/>
                <a:gdLst/>
                <a:ahLst/>
                <a:cxnLst/>
                <a:rect l="l" t="t" r="r" b="b"/>
                <a:pathLst>
                  <a:path w="2968" h="33888" extrusionOk="0">
                    <a:moveTo>
                      <a:pt x="1" y="0"/>
                    </a:moveTo>
                    <a:lnTo>
                      <a:pt x="1" y="33888"/>
                    </a:lnTo>
                    <a:lnTo>
                      <a:pt x="2968" y="33888"/>
                    </a:lnTo>
                    <a:lnTo>
                      <a:pt x="29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717410" y="3580940"/>
                <a:ext cx="284862" cy="282367"/>
              </a:xfrm>
              <a:custGeom>
                <a:avLst/>
                <a:gdLst/>
                <a:ahLst/>
                <a:cxnLst/>
                <a:rect l="l" t="t" r="r" b="b"/>
                <a:pathLst>
                  <a:path w="9362" h="9280" extrusionOk="0">
                    <a:moveTo>
                      <a:pt x="927" y="368"/>
                    </a:moveTo>
                    <a:cubicBezTo>
                      <a:pt x="1429" y="373"/>
                      <a:pt x="1678" y="968"/>
                      <a:pt x="1323" y="1323"/>
                    </a:cubicBezTo>
                    <a:cubicBezTo>
                      <a:pt x="1208" y="1438"/>
                      <a:pt x="1067" y="1490"/>
                      <a:pt x="929" y="1490"/>
                    </a:cubicBezTo>
                    <a:cubicBezTo>
                      <a:pt x="641" y="1490"/>
                      <a:pt x="365" y="1266"/>
                      <a:pt x="357" y="932"/>
                    </a:cubicBezTo>
                    <a:cubicBezTo>
                      <a:pt x="357" y="612"/>
                      <a:pt x="607" y="371"/>
                      <a:pt x="927" y="368"/>
                    </a:cubicBezTo>
                    <a:close/>
                    <a:moveTo>
                      <a:pt x="8361" y="368"/>
                    </a:moveTo>
                    <a:cubicBezTo>
                      <a:pt x="8867" y="368"/>
                      <a:pt x="9120" y="966"/>
                      <a:pt x="8763" y="1323"/>
                    </a:cubicBezTo>
                    <a:cubicBezTo>
                      <a:pt x="8648" y="1438"/>
                      <a:pt x="8507" y="1490"/>
                      <a:pt x="8368" y="1490"/>
                    </a:cubicBezTo>
                    <a:cubicBezTo>
                      <a:pt x="8081" y="1490"/>
                      <a:pt x="7805" y="1266"/>
                      <a:pt x="7797" y="932"/>
                    </a:cubicBezTo>
                    <a:cubicBezTo>
                      <a:pt x="7797" y="621"/>
                      <a:pt x="8050" y="368"/>
                      <a:pt x="8361" y="368"/>
                    </a:cubicBezTo>
                    <a:close/>
                    <a:moveTo>
                      <a:pt x="4646" y="1104"/>
                    </a:moveTo>
                    <a:cubicBezTo>
                      <a:pt x="7786" y="1104"/>
                      <a:pt x="9361" y="4910"/>
                      <a:pt x="7142" y="7141"/>
                    </a:cubicBezTo>
                    <a:cubicBezTo>
                      <a:pt x="6421" y="7862"/>
                      <a:pt x="5535" y="8184"/>
                      <a:pt x="4667" y="8184"/>
                    </a:cubicBezTo>
                    <a:cubicBezTo>
                      <a:pt x="2848" y="8184"/>
                      <a:pt x="1105" y="6771"/>
                      <a:pt x="1105" y="4646"/>
                    </a:cubicBezTo>
                    <a:cubicBezTo>
                      <a:pt x="1105" y="2691"/>
                      <a:pt x="2692" y="1104"/>
                      <a:pt x="4646" y="1104"/>
                    </a:cubicBezTo>
                    <a:close/>
                    <a:moveTo>
                      <a:pt x="8364" y="7802"/>
                    </a:moveTo>
                    <a:cubicBezTo>
                      <a:pt x="8651" y="7802"/>
                      <a:pt x="8924" y="8026"/>
                      <a:pt x="8924" y="8360"/>
                    </a:cubicBezTo>
                    <a:cubicBezTo>
                      <a:pt x="8924" y="8671"/>
                      <a:pt x="8671" y="8924"/>
                      <a:pt x="8361" y="8924"/>
                    </a:cubicBezTo>
                    <a:cubicBezTo>
                      <a:pt x="7866" y="8924"/>
                      <a:pt x="7613" y="8314"/>
                      <a:pt x="7970" y="7969"/>
                    </a:cubicBezTo>
                    <a:cubicBezTo>
                      <a:pt x="8085" y="7854"/>
                      <a:pt x="8226" y="7802"/>
                      <a:pt x="8364" y="7802"/>
                    </a:cubicBezTo>
                    <a:close/>
                    <a:moveTo>
                      <a:pt x="927" y="7797"/>
                    </a:moveTo>
                    <a:cubicBezTo>
                      <a:pt x="1429" y="7801"/>
                      <a:pt x="1678" y="8407"/>
                      <a:pt x="1323" y="8763"/>
                    </a:cubicBezTo>
                    <a:cubicBezTo>
                      <a:pt x="1208" y="8878"/>
                      <a:pt x="1068" y="8929"/>
                      <a:pt x="930" y="8929"/>
                    </a:cubicBezTo>
                    <a:cubicBezTo>
                      <a:pt x="642" y="8929"/>
                      <a:pt x="365" y="8703"/>
                      <a:pt x="357" y="8360"/>
                    </a:cubicBezTo>
                    <a:cubicBezTo>
                      <a:pt x="357" y="8051"/>
                      <a:pt x="607" y="7800"/>
                      <a:pt x="927" y="7797"/>
                    </a:cubicBezTo>
                    <a:close/>
                    <a:moveTo>
                      <a:pt x="1" y="0"/>
                    </a:moveTo>
                    <a:lnTo>
                      <a:pt x="1" y="9280"/>
                    </a:lnTo>
                    <a:lnTo>
                      <a:pt x="9281" y="9280"/>
                    </a:lnTo>
                    <a:lnTo>
                      <a:pt x="9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740169" y="3829806"/>
                <a:ext cx="12962" cy="11136"/>
              </a:xfrm>
              <a:custGeom>
                <a:avLst/>
                <a:gdLst/>
                <a:ahLst/>
                <a:cxnLst/>
                <a:rect l="l" t="t" r="r" b="b"/>
                <a:pathLst>
                  <a:path w="426" h="366" extrusionOk="0">
                    <a:moveTo>
                      <a:pt x="183" y="0"/>
                    </a:moveTo>
                    <a:cubicBezTo>
                      <a:pt x="89" y="0"/>
                      <a:pt x="0" y="72"/>
                      <a:pt x="0" y="181"/>
                    </a:cubicBezTo>
                    <a:cubicBezTo>
                      <a:pt x="0" y="285"/>
                      <a:pt x="81" y="365"/>
                      <a:pt x="184" y="365"/>
                    </a:cubicBezTo>
                    <a:cubicBezTo>
                      <a:pt x="345" y="365"/>
                      <a:pt x="426" y="170"/>
                      <a:pt x="311" y="55"/>
                    </a:cubicBezTo>
                    <a:cubicBezTo>
                      <a:pt x="273" y="17"/>
                      <a:pt x="227"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672286" y="3579875"/>
                <a:ext cx="33622" cy="284832"/>
              </a:xfrm>
              <a:custGeom>
                <a:avLst/>
                <a:gdLst/>
                <a:ahLst/>
                <a:cxnLst/>
                <a:rect l="l" t="t" r="r" b="b"/>
                <a:pathLst>
                  <a:path w="1105" h="9361" extrusionOk="0">
                    <a:moveTo>
                      <a:pt x="0" y="1"/>
                    </a:moveTo>
                    <a:lnTo>
                      <a:pt x="0" y="9361"/>
                    </a:lnTo>
                    <a:cubicBezTo>
                      <a:pt x="58" y="9338"/>
                      <a:pt x="115" y="9327"/>
                      <a:pt x="184" y="9327"/>
                    </a:cubicBezTo>
                    <a:lnTo>
                      <a:pt x="1104" y="9327"/>
                    </a:lnTo>
                    <a:lnTo>
                      <a:pt x="1104" y="35"/>
                    </a:lnTo>
                    <a:lnTo>
                      <a:pt x="184" y="35"/>
                    </a:lnTo>
                    <a:cubicBezTo>
                      <a:pt x="115" y="35"/>
                      <a:pt x="58" y="2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683483" y="3965817"/>
                <a:ext cx="79111" cy="1031127"/>
              </a:xfrm>
              <a:custGeom>
                <a:avLst/>
                <a:gdLst/>
                <a:ahLst/>
                <a:cxnLst/>
                <a:rect l="l" t="t" r="r" b="b"/>
                <a:pathLst>
                  <a:path w="2600" h="33888" extrusionOk="0">
                    <a:moveTo>
                      <a:pt x="0" y="0"/>
                    </a:moveTo>
                    <a:lnTo>
                      <a:pt x="0" y="33888"/>
                    </a:lnTo>
                    <a:lnTo>
                      <a:pt x="2599" y="33888"/>
                    </a:lnTo>
                    <a:lnTo>
                      <a:pt x="2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683483" y="3897568"/>
                <a:ext cx="79111" cy="33988"/>
              </a:xfrm>
              <a:custGeom>
                <a:avLst/>
                <a:gdLst/>
                <a:ahLst/>
                <a:cxnLst/>
                <a:rect l="l" t="t" r="r" b="b"/>
                <a:pathLst>
                  <a:path w="2600" h="1117" extrusionOk="0">
                    <a:moveTo>
                      <a:pt x="0" y="1"/>
                    </a:moveTo>
                    <a:lnTo>
                      <a:pt x="0" y="1116"/>
                    </a:lnTo>
                    <a:lnTo>
                      <a:pt x="2599" y="1116"/>
                    </a:lnTo>
                    <a:lnTo>
                      <a:pt x="25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672286" y="3943058"/>
                <a:ext cx="90309" cy="11228"/>
              </a:xfrm>
              <a:custGeom>
                <a:avLst/>
                <a:gdLst/>
                <a:ahLst/>
                <a:cxnLst/>
                <a:rect l="l" t="t" r="r" b="b"/>
                <a:pathLst>
                  <a:path w="2968" h="369" extrusionOk="0">
                    <a:moveTo>
                      <a:pt x="184" y="1"/>
                    </a:moveTo>
                    <a:cubicBezTo>
                      <a:pt x="81" y="1"/>
                      <a:pt x="0" y="81"/>
                      <a:pt x="0" y="185"/>
                    </a:cubicBezTo>
                    <a:cubicBezTo>
                      <a:pt x="0" y="277"/>
                      <a:pt x="69" y="357"/>
                      <a:pt x="161" y="357"/>
                    </a:cubicBezTo>
                    <a:lnTo>
                      <a:pt x="184" y="357"/>
                    </a:lnTo>
                    <a:cubicBezTo>
                      <a:pt x="196" y="357"/>
                      <a:pt x="196" y="369"/>
                      <a:pt x="207" y="369"/>
                    </a:cubicBezTo>
                    <a:lnTo>
                      <a:pt x="2967" y="369"/>
                    </a:lnTo>
                    <a:lnTo>
                      <a:pt x="2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2"/>
            <p:cNvGrpSpPr/>
            <p:nvPr/>
          </p:nvGrpSpPr>
          <p:grpSpPr>
            <a:xfrm>
              <a:off x="4252659" y="2960949"/>
              <a:ext cx="1091343" cy="2035995"/>
              <a:chOff x="4252659" y="2960949"/>
              <a:chExt cx="1091343" cy="2035995"/>
            </a:xfrm>
          </p:grpSpPr>
          <p:sp>
            <p:nvSpPr>
              <p:cNvPr id="408" name="Google Shape;408;p42"/>
              <p:cNvSpPr/>
              <p:nvPr/>
            </p:nvSpPr>
            <p:spPr>
              <a:xfrm>
                <a:off x="4937734" y="4413315"/>
                <a:ext cx="194584" cy="91009"/>
              </a:xfrm>
              <a:custGeom>
                <a:avLst/>
                <a:gdLst/>
                <a:ahLst/>
                <a:cxnLst/>
                <a:rect l="l" t="t" r="r" b="b"/>
                <a:pathLst>
                  <a:path w="6395" h="2991" extrusionOk="0">
                    <a:moveTo>
                      <a:pt x="1" y="0"/>
                    </a:moveTo>
                    <a:lnTo>
                      <a:pt x="1323" y="2990"/>
                    </a:lnTo>
                    <a:lnTo>
                      <a:pt x="6394" y="2990"/>
                    </a:lnTo>
                    <a:cubicBezTo>
                      <a:pt x="5693" y="1863"/>
                      <a:pt x="4957" y="690"/>
                      <a:pt x="4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4632638" y="4412949"/>
                <a:ext cx="331386" cy="91374"/>
              </a:xfrm>
              <a:custGeom>
                <a:avLst/>
                <a:gdLst/>
                <a:ahLst/>
                <a:cxnLst/>
                <a:rect l="l" t="t" r="r" b="b"/>
                <a:pathLst>
                  <a:path w="10891" h="3003" extrusionOk="0">
                    <a:moveTo>
                      <a:pt x="5451" y="1"/>
                    </a:moveTo>
                    <a:cubicBezTo>
                      <a:pt x="5428" y="1"/>
                      <a:pt x="5405" y="12"/>
                      <a:pt x="5382" y="12"/>
                    </a:cubicBezTo>
                    <a:lnTo>
                      <a:pt x="1323" y="12"/>
                    </a:lnTo>
                    <a:lnTo>
                      <a:pt x="1" y="3002"/>
                    </a:lnTo>
                    <a:lnTo>
                      <a:pt x="10890" y="3002"/>
                    </a:lnTo>
                    <a:lnTo>
                      <a:pt x="9568" y="12"/>
                    </a:lnTo>
                    <a:lnTo>
                      <a:pt x="5509" y="12"/>
                    </a:lnTo>
                    <a:cubicBezTo>
                      <a:pt x="5486" y="12"/>
                      <a:pt x="5474" y="1"/>
                      <a:pt x="5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4857619" y="3998344"/>
                <a:ext cx="187220" cy="324388"/>
              </a:xfrm>
              <a:custGeom>
                <a:avLst/>
                <a:gdLst/>
                <a:ahLst/>
                <a:cxnLst/>
                <a:rect l="l" t="t" r="r" b="b"/>
                <a:pathLst>
                  <a:path w="6153" h="10661" extrusionOk="0">
                    <a:moveTo>
                      <a:pt x="0" y="1"/>
                    </a:moveTo>
                    <a:lnTo>
                      <a:pt x="1645" y="10660"/>
                    </a:lnTo>
                    <a:lnTo>
                      <a:pt x="6152" y="10660"/>
                    </a:lnTo>
                    <a:cubicBezTo>
                      <a:pt x="5991" y="10154"/>
                      <a:pt x="5807" y="9579"/>
                      <a:pt x="5600" y="8947"/>
                    </a:cubicBezTo>
                    <a:cubicBezTo>
                      <a:pt x="4692" y="6130"/>
                      <a:pt x="3462" y="2300"/>
                      <a:pt x="3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4753009" y="3100885"/>
                <a:ext cx="86445" cy="128434"/>
              </a:xfrm>
              <a:custGeom>
                <a:avLst/>
                <a:gdLst/>
                <a:ahLst/>
                <a:cxnLst/>
                <a:rect l="l" t="t" r="r" b="b"/>
                <a:pathLst>
                  <a:path w="2841" h="4221" extrusionOk="0">
                    <a:moveTo>
                      <a:pt x="414" y="1"/>
                    </a:moveTo>
                    <a:lnTo>
                      <a:pt x="265" y="1473"/>
                    </a:lnTo>
                    <a:cubicBezTo>
                      <a:pt x="184" y="2335"/>
                      <a:pt x="92" y="3255"/>
                      <a:pt x="0" y="4221"/>
                    </a:cubicBezTo>
                    <a:lnTo>
                      <a:pt x="2841" y="2806"/>
                    </a:lnTo>
                    <a:cubicBezTo>
                      <a:pt x="2783" y="2220"/>
                      <a:pt x="2737" y="1668"/>
                      <a:pt x="2680" y="1128"/>
                    </a:cubicBezTo>
                    <a:lnTo>
                      <a:pt x="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2"/>
              <p:cNvSpPr/>
              <p:nvPr/>
            </p:nvSpPr>
            <p:spPr>
              <a:xfrm>
                <a:off x="4773639" y="2960949"/>
                <a:ext cx="47284" cy="50753"/>
              </a:xfrm>
              <a:custGeom>
                <a:avLst/>
                <a:gdLst/>
                <a:ahLst/>
                <a:cxnLst/>
                <a:rect l="l" t="t" r="r" b="b"/>
                <a:pathLst>
                  <a:path w="1554" h="1668" extrusionOk="0">
                    <a:moveTo>
                      <a:pt x="150" y="0"/>
                    </a:moveTo>
                    <a:lnTo>
                      <a:pt x="1" y="1667"/>
                    </a:lnTo>
                    <a:lnTo>
                      <a:pt x="1553" y="897"/>
                    </a:lnTo>
                    <a:cubicBezTo>
                      <a:pt x="1519" y="483"/>
                      <a:pt x="1496" y="173"/>
                      <a:pt x="1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4766640" y="3001874"/>
                <a:ext cx="66515" cy="118302"/>
              </a:xfrm>
              <a:custGeom>
                <a:avLst/>
                <a:gdLst/>
                <a:ahLst/>
                <a:cxnLst/>
                <a:rect l="l" t="t" r="r" b="b"/>
                <a:pathLst>
                  <a:path w="2186" h="3888" extrusionOk="0">
                    <a:moveTo>
                      <a:pt x="1829" y="0"/>
                    </a:moveTo>
                    <a:lnTo>
                      <a:pt x="185" y="817"/>
                    </a:lnTo>
                    <a:cubicBezTo>
                      <a:pt x="139" y="1392"/>
                      <a:pt x="70" y="2047"/>
                      <a:pt x="1" y="2783"/>
                    </a:cubicBezTo>
                    <a:lnTo>
                      <a:pt x="1" y="2806"/>
                    </a:lnTo>
                    <a:lnTo>
                      <a:pt x="2186" y="3887"/>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4708919" y="3594571"/>
                <a:ext cx="193519" cy="179887"/>
              </a:xfrm>
              <a:custGeom>
                <a:avLst/>
                <a:gdLst/>
                <a:ahLst/>
                <a:cxnLst/>
                <a:rect l="l" t="t" r="r" b="b"/>
                <a:pathLst>
                  <a:path w="6360" h="5912" extrusionOk="0">
                    <a:moveTo>
                      <a:pt x="5669" y="1"/>
                    </a:moveTo>
                    <a:lnTo>
                      <a:pt x="0" y="2830"/>
                    </a:lnTo>
                    <a:lnTo>
                      <a:pt x="6359" y="5911"/>
                    </a:lnTo>
                    <a:cubicBezTo>
                      <a:pt x="6141" y="4186"/>
                      <a:pt x="5911" y="2220"/>
                      <a:pt x="5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4747745" y="3199896"/>
                <a:ext cx="106405" cy="138597"/>
              </a:xfrm>
              <a:custGeom>
                <a:avLst/>
                <a:gdLst/>
                <a:ahLst/>
                <a:cxnLst/>
                <a:rect l="l" t="t" r="r" b="b"/>
                <a:pathLst>
                  <a:path w="3497" h="4555" extrusionOk="0">
                    <a:moveTo>
                      <a:pt x="3060" y="1"/>
                    </a:moveTo>
                    <a:lnTo>
                      <a:pt x="127" y="1461"/>
                    </a:lnTo>
                    <a:cubicBezTo>
                      <a:pt x="93" y="1898"/>
                      <a:pt x="47" y="2347"/>
                      <a:pt x="1" y="2795"/>
                    </a:cubicBezTo>
                    <a:lnTo>
                      <a:pt x="3496" y="4555"/>
                    </a:lnTo>
                    <a:lnTo>
                      <a:pt x="3485" y="4394"/>
                    </a:lnTo>
                    <a:cubicBezTo>
                      <a:pt x="3347" y="2853"/>
                      <a:pt x="3197" y="1381"/>
                      <a:pt x="3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4730949" y="3298573"/>
                <a:ext cx="128100" cy="149095"/>
              </a:xfrm>
              <a:custGeom>
                <a:avLst/>
                <a:gdLst/>
                <a:ahLst/>
                <a:cxnLst/>
                <a:rect l="l" t="t" r="r" b="b"/>
                <a:pathLst>
                  <a:path w="4210" h="4900" extrusionOk="0">
                    <a:moveTo>
                      <a:pt x="507" y="1"/>
                    </a:moveTo>
                    <a:cubicBezTo>
                      <a:pt x="380" y="1208"/>
                      <a:pt x="254" y="2461"/>
                      <a:pt x="127" y="3738"/>
                    </a:cubicBezTo>
                    <a:lnTo>
                      <a:pt x="1" y="4899"/>
                    </a:lnTo>
                    <a:lnTo>
                      <a:pt x="1" y="4899"/>
                    </a:lnTo>
                    <a:lnTo>
                      <a:pt x="4209" y="2806"/>
                    </a:lnTo>
                    <a:cubicBezTo>
                      <a:pt x="4175" y="2461"/>
                      <a:pt x="4140" y="2128"/>
                      <a:pt x="4106" y="1806"/>
                    </a:cubicBezTo>
                    <a:lnTo>
                      <a:pt x="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4679161" y="3692548"/>
                <a:ext cx="216279" cy="195953"/>
              </a:xfrm>
              <a:custGeom>
                <a:avLst/>
                <a:gdLst/>
                <a:ahLst/>
                <a:cxnLst/>
                <a:rect l="l" t="t" r="r" b="b"/>
                <a:pathLst>
                  <a:path w="7108" h="6440" extrusionOk="0">
                    <a:moveTo>
                      <a:pt x="829" y="0"/>
                    </a:moveTo>
                    <a:cubicBezTo>
                      <a:pt x="530" y="2588"/>
                      <a:pt x="254" y="4738"/>
                      <a:pt x="1" y="6440"/>
                    </a:cubicBezTo>
                    <a:lnTo>
                      <a:pt x="7107" y="3048"/>
                    </a:lnTo>
                    <a:lnTo>
                      <a:pt x="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4676027" y="3795058"/>
                <a:ext cx="244607" cy="112703"/>
              </a:xfrm>
              <a:custGeom>
                <a:avLst/>
                <a:gdLst/>
                <a:ahLst/>
                <a:cxnLst/>
                <a:rect l="l" t="t" r="r" b="b"/>
                <a:pathLst>
                  <a:path w="8039" h="3704" extrusionOk="0">
                    <a:moveTo>
                      <a:pt x="7532" y="1"/>
                    </a:moveTo>
                    <a:lnTo>
                      <a:pt x="23" y="3565"/>
                    </a:lnTo>
                    <a:cubicBezTo>
                      <a:pt x="23" y="3611"/>
                      <a:pt x="12" y="3657"/>
                      <a:pt x="0" y="3703"/>
                    </a:cubicBezTo>
                    <a:lnTo>
                      <a:pt x="8038" y="3703"/>
                    </a:lnTo>
                    <a:cubicBezTo>
                      <a:pt x="7877" y="2657"/>
                      <a:pt x="7705" y="1427"/>
                      <a:pt x="7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4597646" y="3920328"/>
                <a:ext cx="401369" cy="65115"/>
              </a:xfrm>
              <a:custGeom>
                <a:avLst/>
                <a:gdLst/>
                <a:ahLst/>
                <a:cxnLst/>
                <a:rect l="l" t="t" r="r" b="b"/>
                <a:pathLst>
                  <a:path w="13191" h="2140" extrusionOk="0">
                    <a:moveTo>
                      <a:pt x="1" y="0"/>
                    </a:moveTo>
                    <a:cubicBezTo>
                      <a:pt x="116" y="1288"/>
                      <a:pt x="1289" y="2013"/>
                      <a:pt x="1530" y="2139"/>
                    </a:cubicBezTo>
                    <a:lnTo>
                      <a:pt x="11661" y="2139"/>
                    </a:lnTo>
                    <a:cubicBezTo>
                      <a:pt x="11891" y="2013"/>
                      <a:pt x="13075" y="1277"/>
                      <a:pt x="13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4707155" y="3495925"/>
                <a:ext cx="172524" cy="171124"/>
              </a:xfrm>
              <a:custGeom>
                <a:avLst/>
                <a:gdLst/>
                <a:ahLst/>
                <a:cxnLst/>
                <a:rect l="l" t="t" r="r" b="b"/>
                <a:pathLst>
                  <a:path w="5670" h="5624" extrusionOk="0">
                    <a:moveTo>
                      <a:pt x="622" y="0"/>
                    </a:moveTo>
                    <a:cubicBezTo>
                      <a:pt x="403" y="2150"/>
                      <a:pt x="185" y="4002"/>
                      <a:pt x="1" y="5623"/>
                    </a:cubicBezTo>
                    <a:lnTo>
                      <a:pt x="5670" y="2794"/>
                    </a:lnTo>
                    <a:cubicBezTo>
                      <a:pt x="5658" y="2691"/>
                      <a:pt x="5658" y="2599"/>
                      <a:pt x="5647" y="2507"/>
                    </a:cubicBezTo>
                    <a:lnTo>
                      <a:pt x="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4727450" y="3397584"/>
                <a:ext cx="149795" cy="159927"/>
              </a:xfrm>
              <a:custGeom>
                <a:avLst/>
                <a:gdLst/>
                <a:ahLst/>
                <a:cxnLst/>
                <a:rect l="l" t="t" r="r" b="b"/>
                <a:pathLst>
                  <a:path w="4923" h="5256" extrusionOk="0">
                    <a:moveTo>
                      <a:pt x="4370" y="1"/>
                    </a:moveTo>
                    <a:lnTo>
                      <a:pt x="70" y="2151"/>
                    </a:lnTo>
                    <a:lnTo>
                      <a:pt x="58" y="2347"/>
                    </a:lnTo>
                    <a:cubicBezTo>
                      <a:pt x="35" y="2485"/>
                      <a:pt x="24" y="2646"/>
                      <a:pt x="1" y="2795"/>
                    </a:cubicBezTo>
                    <a:lnTo>
                      <a:pt x="4922" y="5256"/>
                    </a:lnTo>
                    <a:cubicBezTo>
                      <a:pt x="4727" y="3485"/>
                      <a:pt x="4543" y="1726"/>
                      <a:pt x="4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4552157" y="3998344"/>
                <a:ext cx="186886" cy="324388"/>
              </a:xfrm>
              <a:custGeom>
                <a:avLst/>
                <a:gdLst/>
                <a:ahLst/>
                <a:cxnLst/>
                <a:rect l="l" t="t" r="r" b="b"/>
                <a:pathLst>
                  <a:path w="6142" h="10661" extrusionOk="0">
                    <a:moveTo>
                      <a:pt x="3152" y="1"/>
                    </a:moveTo>
                    <a:cubicBezTo>
                      <a:pt x="2692" y="2300"/>
                      <a:pt x="1450" y="6130"/>
                      <a:pt x="541" y="8947"/>
                    </a:cubicBezTo>
                    <a:cubicBezTo>
                      <a:pt x="346" y="9579"/>
                      <a:pt x="150" y="10154"/>
                      <a:pt x="1" y="10660"/>
                    </a:cubicBezTo>
                    <a:lnTo>
                      <a:pt x="4508" y="10660"/>
                    </a:lnTo>
                    <a:lnTo>
                      <a:pt x="6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4261757" y="4516890"/>
                <a:ext cx="351316" cy="428267"/>
              </a:xfrm>
              <a:custGeom>
                <a:avLst/>
                <a:gdLst/>
                <a:ahLst/>
                <a:cxnLst/>
                <a:rect l="l" t="t" r="r" b="b"/>
                <a:pathLst>
                  <a:path w="11546" h="14075" extrusionOk="0">
                    <a:moveTo>
                      <a:pt x="6394" y="0"/>
                    </a:moveTo>
                    <a:cubicBezTo>
                      <a:pt x="5842" y="874"/>
                      <a:pt x="5325" y="1702"/>
                      <a:pt x="5106" y="2139"/>
                    </a:cubicBezTo>
                    <a:cubicBezTo>
                      <a:pt x="1726" y="8900"/>
                      <a:pt x="449" y="12339"/>
                      <a:pt x="1" y="14075"/>
                    </a:cubicBezTo>
                    <a:lnTo>
                      <a:pt x="4796" y="14075"/>
                    </a:lnTo>
                    <a:cubicBezTo>
                      <a:pt x="5152" y="11453"/>
                      <a:pt x="6279" y="6727"/>
                      <a:pt x="9867" y="3818"/>
                    </a:cubicBezTo>
                    <a:lnTo>
                      <a:pt x="11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4983589" y="4516890"/>
                <a:ext cx="351316" cy="428267"/>
              </a:xfrm>
              <a:custGeom>
                <a:avLst/>
                <a:gdLst/>
                <a:ahLst/>
                <a:cxnLst/>
                <a:rect l="l" t="t" r="r" b="b"/>
                <a:pathLst>
                  <a:path w="11546" h="14075" extrusionOk="0">
                    <a:moveTo>
                      <a:pt x="0" y="0"/>
                    </a:moveTo>
                    <a:lnTo>
                      <a:pt x="1679" y="3818"/>
                    </a:lnTo>
                    <a:cubicBezTo>
                      <a:pt x="5278" y="6727"/>
                      <a:pt x="6394" y="11453"/>
                      <a:pt x="6750" y="14075"/>
                    </a:cubicBezTo>
                    <a:lnTo>
                      <a:pt x="11545" y="14075"/>
                    </a:lnTo>
                    <a:cubicBezTo>
                      <a:pt x="11097" y="12339"/>
                      <a:pt x="9820" y="8900"/>
                      <a:pt x="6451" y="2139"/>
                    </a:cubicBezTo>
                    <a:cubicBezTo>
                      <a:pt x="6221" y="1702"/>
                      <a:pt x="5704" y="874"/>
                      <a:pt x="5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4582950" y="4516890"/>
                <a:ext cx="431097" cy="100441"/>
              </a:xfrm>
              <a:custGeom>
                <a:avLst/>
                <a:gdLst/>
                <a:ahLst/>
                <a:cxnLst/>
                <a:rect l="l" t="t" r="r" b="b"/>
                <a:pathLst>
                  <a:path w="14168" h="3301" extrusionOk="0">
                    <a:moveTo>
                      <a:pt x="1450" y="0"/>
                    </a:moveTo>
                    <a:lnTo>
                      <a:pt x="1" y="3300"/>
                    </a:lnTo>
                    <a:cubicBezTo>
                      <a:pt x="1772" y="2081"/>
                      <a:pt x="4083" y="1288"/>
                      <a:pt x="7084" y="1288"/>
                    </a:cubicBezTo>
                    <a:cubicBezTo>
                      <a:pt x="10085" y="1288"/>
                      <a:pt x="12397" y="2081"/>
                      <a:pt x="14168" y="3300"/>
                    </a:cubicBezTo>
                    <a:lnTo>
                      <a:pt x="127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5190343" y="4957723"/>
                <a:ext cx="153659" cy="39221"/>
              </a:xfrm>
              <a:custGeom>
                <a:avLst/>
                <a:gdLst/>
                <a:ahLst/>
                <a:cxnLst/>
                <a:rect l="l" t="t" r="r" b="b"/>
                <a:pathLst>
                  <a:path w="5050" h="1289" extrusionOk="0">
                    <a:moveTo>
                      <a:pt x="1" y="1"/>
                    </a:moveTo>
                    <a:cubicBezTo>
                      <a:pt x="70" y="587"/>
                      <a:pt x="104" y="1047"/>
                      <a:pt x="104" y="1289"/>
                    </a:cubicBezTo>
                    <a:lnTo>
                      <a:pt x="4934" y="1289"/>
                    </a:lnTo>
                    <a:cubicBezTo>
                      <a:pt x="4980" y="1208"/>
                      <a:pt x="5049" y="898"/>
                      <a:pt x="48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4252659" y="4958089"/>
                <a:ext cx="153628" cy="38856"/>
              </a:xfrm>
              <a:custGeom>
                <a:avLst/>
                <a:gdLst/>
                <a:ahLst/>
                <a:cxnLst/>
                <a:rect l="l" t="t" r="r" b="b"/>
                <a:pathLst>
                  <a:path w="5049" h="1277" extrusionOk="0">
                    <a:moveTo>
                      <a:pt x="196" y="0"/>
                    </a:moveTo>
                    <a:cubicBezTo>
                      <a:pt x="1" y="897"/>
                      <a:pt x="81" y="1196"/>
                      <a:pt x="116" y="1277"/>
                    </a:cubicBezTo>
                    <a:lnTo>
                      <a:pt x="4945" y="1277"/>
                    </a:lnTo>
                    <a:cubicBezTo>
                      <a:pt x="4957" y="1035"/>
                      <a:pt x="4980" y="587"/>
                      <a:pt x="50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4442314" y="4334933"/>
                <a:ext cx="712399" cy="65815"/>
              </a:xfrm>
              <a:custGeom>
                <a:avLst/>
                <a:gdLst/>
                <a:ahLst/>
                <a:cxnLst/>
                <a:rect l="l" t="t" r="r" b="b"/>
                <a:pathLst>
                  <a:path w="23413" h="2163" extrusionOk="0">
                    <a:moveTo>
                      <a:pt x="11706" y="1"/>
                    </a:moveTo>
                    <a:cubicBezTo>
                      <a:pt x="11683" y="12"/>
                      <a:pt x="11660" y="12"/>
                      <a:pt x="11637" y="12"/>
                    </a:cubicBezTo>
                    <a:lnTo>
                      <a:pt x="0" y="12"/>
                    </a:lnTo>
                    <a:cubicBezTo>
                      <a:pt x="184" y="1323"/>
                      <a:pt x="2093" y="2059"/>
                      <a:pt x="2357" y="2151"/>
                    </a:cubicBezTo>
                    <a:lnTo>
                      <a:pt x="11637" y="2151"/>
                    </a:lnTo>
                    <a:cubicBezTo>
                      <a:pt x="11660" y="2151"/>
                      <a:pt x="11683" y="2162"/>
                      <a:pt x="11706" y="2162"/>
                    </a:cubicBezTo>
                    <a:cubicBezTo>
                      <a:pt x="11729" y="2162"/>
                      <a:pt x="11741" y="2151"/>
                      <a:pt x="11764" y="2151"/>
                    </a:cubicBezTo>
                    <a:lnTo>
                      <a:pt x="21043" y="2151"/>
                    </a:lnTo>
                    <a:cubicBezTo>
                      <a:pt x="21308" y="2059"/>
                      <a:pt x="23217" y="1323"/>
                      <a:pt x="23412" y="12"/>
                    </a:cubicBezTo>
                    <a:lnTo>
                      <a:pt x="11764" y="12"/>
                    </a:lnTo>
                    <a:cubicBezTo>
                      <a:pt x="11741" y="12"/>
                      <a:pt x="11729" y="12"/>
                      <a:pt x="11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4464343" y="4413315"/>
                <a:ext cx="194584" cy="91009"/>
              </a:xfrm>
              <a:custGeom>
                <a:avLst/>
                <a:gdLst/>
                <a:ahLst/>
                <a:cxnLst/>
                <a:rect l="l" t="t" r="r" b="b"/>
                <a:pathLst>
                  <a:path w="6395" h="2991" extrusionOk="0">
                    <a:moveTo>
                      <a:pt x="1737" y="0"/>
                    </a:moveTo>
                    <a:cubicBezTo>
                      <a:pt x="1438" y="690"/>
                      <a:pt x="714" y="1863"/>
                      <a:pt x="1" y="2990"/>
                    </a:cubicBezTo>
                    <a:lnTo>
                      <a:pt x="5083" y="2990"/>
                    </a:lnTo>
                    <a:lnTo>
                      <a:pt x="6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42"/>
            <p:cNvGrpSpPr/>
            <p:nvPr/>
          </p:nvGrpSpPr>
          <p:grpSpPr>
            <a:xfrm>
              <a:off x="7849494" y="2519720"/>
              <a:ext cx="620386" cy="2477224"/>
              <a:chOff x="7849494" y="2519720"/>
              <a:chExt cx="620386" cy="2477224"/>
            </a:xfrm>
          </p:grpSpPr>
          <p:sp>
            <p:nvSpPr>
              <p:cNvPr id="431" name="Google Shape;431;p42"/>
              <p:cNvSpPr/>
              <p:nvPr/>
            </p:nvSpPr>
            <p:spPr>
              <a:xfrm>
                <a:off x="7849494" y="3329031"/>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7849494" y="3397249"/>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2"/>
              <p:cNvSpPr/>
              <p:nvPr/>
            </p:nvSpPr>
            <p:spPr>
              <a:xfrm>
                <a:off x="7849494" y="3260447"/>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2"/>
              <p:cNvSpPr/>
              <p:nvPr/>
            </p:nvSpPr>
            <p:spPr>
              <a:xfrm>
                <a:off x="7849494" y="3192198"/>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2"/>
              <p:cNvSpPr/>
              <p:nvPr/>
            </p:nvSpPr>
            <p:spPr>
              <a:xfrm>
                <a:off x="7849494" y="3465833"/>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2"/>
              <p:cNvSpPr/>
              <p:nvPr/>
            </p:nvSpPr>
            <p:spPr>
              <a:xfrm>
                <a:off x="7849494" y="3739437"/>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2"/>
              <p:cNvSpPr/>
              <p:nvPr/>
            </p:nvSpPr>
            <p:spPr>
              <a:xfrm>
                <a:off x="7849494" y="3602635"/>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2"/>
              <p:cNvSpPr/>
              <p:nvPr/>
            </p:nvSpPr>
            <p:spPr>
              <a:xfrm>
                <a:off x="7849494" y="3123645"/>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2"/>
              <p:cNvSpPr/>
              <p:nvPr/>
            </p:nvSpPr>
            <p:spPr>
              <a:xfrm>
                <a:off x="7849494" y="3534051"/>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p:nvPr/>
            </p:nvSpPr>
            <p:spPr>
              <a:xfrm>
                <a:off x="7849494" y="3670853"/>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2"/>
              <p:cNvSpPr/>
              <p:nvPr/>
            </p:nvSpPr>
            <p:spPr>
              <a:xfrm>
                <a:off x="7849494" y="2644990"/>
                <a:ext cx="620386" cy="57052"/>
              </a:xfrm>
              <a:custGeom>
                <a:avLst/>
                <a:gdLst/>
                <a:ahLst/>
                <a:cxnLst/>
                <a:rect l="l" t="t" r="r" b="b"/>
                <a:pathLst>
                  <a:path w="20389" h="1875"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7849494" y="2576772"/>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7849494" y="3055396"/>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2"/>
              <p:cNvSpPr/>
              <p:nvPr/>
            </p:nvSpPr>
            <p:spPr>
              <a:xfrm>
                <a:off x="7849494" y="2519720"/>
                <a:ext cx="620386" cy="45520"/>
              </a:xfrm>
              <a:custGeom>
                <a:avLst/>
                <a:gdLst/>
                <a:ahLst/>
                <a:cxnLst/>
                <a:rect l="l" t="t" r="r" b="b"/>
                <a:pathLst>
                  <a:path w="20389" h="1496" extrusionOk="0">
                    <a:moveTo>
                      <a:pt x="0" y="1"/>
                    </a:moveTo>
                    <a:lnTo>
                      <a:pt x="0" y="1496"/>
                    </a:lnTo>
                    <a:lnTo>
                      <a:pt x="20388" y="1496"/>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a:off x="7849494" y="2713574"/>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a:off x="7849494" y="2987178"/>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7849494" y="2781792"/>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a:off x="7849494" y="2918594"/>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p:cNvSpPr/>
              <p:nvPr/>
            </p:nvSpPr>
            <p:spPr>
              <a:xfrm>
                <a:off x="7849494" y="2850010"/>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7849494" y="3875874"/>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7849494" y="4696716"/>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a:off x="7849494" y="4764935"/>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a:off x="7849494" y="4628133"/>
                <a:ext cx="620386" cy="57082"/>
              </a:xfrm>
              <a:custGeom>
                <a:avLst/>
                <a:gdLst/>
                <a:ahLst/>
                <a:cxnLst/>
                <a:rect l="l" t="t" r="r" b="b"/>
                <a:pathLst>
                  <a:path w="20389" h="1876" extrusionOk="0">
                    <a:moveTo>
                      <a:pt x="0" y="1"/>
                    </a:moveTo>
                    <a:lnTo>
                      <a:pt x="0" y="1875"/>
                    </a:lnTo>
                    <a:lnTo>
                      <a:pt x="20388" y="1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7849494" y="4491696"/>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7849494" y="3807655"/>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2"/>
              <p:cNvSpPr/>
              <p:nvPr/>
            </p:nvSpPr>
            <p:spPr>
              <a:xfrm>
                <a:off x="7849494" y="4970320"/>
                <a:ext cx="620386" cy="26624"/>
              </a:xfrm>
              <a:custGeom>
                <a:avLst/>
                <a:gdLst/>
                <a:ahLst/>
                <a:cxnLst/>
                <a:rect l="l" t="t" r="r" b="b"/>
                <a:pathLst>
                  <a:path w="20389" h="875" extrusionOk="0">
                    <a:moveTo>
                      <a:pt x="0" y="1"/>
                    </a:moveTo>
                    <a:lnTo>
                      <a:pt x="0" y="875"/>
                    </a:lnTo>
                    <a:lnTo>
                      <a:pt x="20388" y="875"/>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2"/>
              <p:cNvSpPr/>
              <p:nvPr/>
            </p:nvSpPr>
            <p:spPr>
              <a:xfrm>
                <a:off x="7849494" y="4833518"/>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7849494" y="4901767"/>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7849494" y="4559914"/>
                <a:ext cx="620386" cy="56717"/>
              </a:xfrm>
              <a:custGeom>
                <a:avLst/>
                <a:gdLst/>
                <a:ahLst/>
                <a:cxnLst/>
                <a:rect l="l" t="t" r="r" b="b"/>
                <a:pathLst>
                  <a:path w="20389" h="1864" extrusionOk="0">
                    <a:moveTo>
                      <a:pt x="0" y="1"/>
                    </a:moveTo>
                    <a:lnTo>
                      <a:pt x="0" y="1863"/>
                    </a:lnTo>
                    <a:lnTo>
                      <a:pt x="20388" y="1863"/>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7849494" y="4012706"/>
                <a:ext cx="620386" cy="57052"/>
              </a:xfrm>
              <a:custGeom>
                <a:avLst/>
                <a:gdLst/>
                <a:ahLst/>
                <a:cxnLst/>
                <a:rect l="l" t="t" r="r" b="b"/>
                <a:pathLst>
                  <a:path w="20389" h="1875" extrusionOk="0">
                    <a:moveTo>
                      <a:pt x="0" y="0"/>
                    </a:moveTo>
                    <a:lnTo>
                      <a:pt x="0" y="1874"/>
                    </a:lnTo>
                    <a:lnTo>
                      <a:pt x="20388" y="1874"/>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7849494" y="4423112"/>
                <a:ext cx="620386" cy="56717"/>
              </a:xfrm>
              <a:custGeom>
                <a:avLst/>
                <a:gdLst/>
                <a:ahLst/>
                <a:cxnLst/>
                <a:rect l="l" t="t" r="r" b="b"/>
                <a:pathLst>
                  <a:path w="20389" h="1864"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7849494" y="3944457"/>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7849494" y="4149508"/>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7849494" y="4081259"/>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7849494" y="4218061"/>
                <a:ext cx="620386" cy="56717"/>
              </a:xfrm>
              <a:custGeom>
                <a:avLst/>
                <a:gdLst/>
                <a:ahLst/>
                <a:cxnLst/>
                <a:rect l="l" t="t" r="r" b="b"/>
                <a:pathLst>
                  <a:path w="20389" h="1864" extrusionOk="0">
                    <a:moveTo>
                      <a:pt x="0" y="1"/>
                    </a:moveTo>
                    <a:lnTo>
                      <a:pt x="0" y="1864"/>
                    </a:lnTo>
                    <a:lnTo>
                      <a:pt x="20388" y="1864"/>
                    </a:lnTo>
                    <a:lnTo>
                      <a:pt x="203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7849494" y="4354894"/>
                <a:ext cx="620386" cy="56686"/>
              </a:xfrm>
              <a:custGeom>
                <a:avLst/>
                <a:gdLst/>
                <a:ahLst/>
                <a:cxnLst/>
                <a:rect l="l" t="t" r="r" b="b"/>
                <a:pathLst>
                  <a:path w="20389" h="1863" extrusionOk="0">
                    <a:moveTo>
                      <a:pt x="0" y="0"/>
                    </a:moveTo>
                    <a:lnTo>
                      <a:pt x="0" y="1863"/>
                    </a:lnTo>
                    <a:lnTo>
                      <a:pt x="20388" y="1863"/>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7849494" y="4286310"/>
                <a:ext cx="620386" cy="57052"/>
              </a:xfrm>
              <a:custGeom>
                <a:avLst/>
                <a:gdLst/>
                <a:ahLst/>
                <a:cxnLst/>
                <a:rect l="l" t="t" r="r" b="b"/>
                <a:pathLst>
                  <a:path w="20389" h="1875" extrusionOk="0">
                    <a:moveTo>
                      <a:pt x="0" y="0"/>
                    </a:moveTo>
                    <a:lnTo>
                      <a:pt x="0" y="1875"/>
                    </a:lnTo>
                    <a:lnTo>
                      <a:pt x="20388" y="1875"/>
                    </a:lnTo>
                    <a:lnTo>
                      <a:pt x="203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42"/>
            <p:cNvGrpSpPr/>
            <p:nvPr/>
          </p:nvGrpSpPr>
          <p:grpSpPr>
            <a:xfrm>
              <a:off x="5971995" y="3391529"/>
              <a:ext cx="1592362" cy="1605416"/>
              <a:chOff x="5971995" y="3391529"/>
              <a:chExt cx="1592362" cy="1605416"/>
            </a:xfrm>
          </p:grpSpPr>
          <p:sp>
            <p:nvSpPr>
              <p:cNvPr id="469" name="Google Shape;469;p42"/>
              <p:cNvSpPr/>
              <p:nvPr/>
            </p:nvSpPr>
            <p:spPr>
              <a:xfrm>
                <a:off x="6154652" y="4084758"/>
                <a:ext cx="1227415" cy="170790"/>
              </a:xfrm>
              <a:custGeom>
                <a:avLst/>
                <a:gdLst/>
                <a:ahLst/>
                <a:cxnLst/>
                <a:rect l="l" t="t" r="r" b="b"/>
                <a:pathLst>
                  <a:path w="40339" h="5613" extrusionOk="0">
                    <a:moveTo>
                      <a:pt x="9073" y="1"/>
                    </a:moveTo>
                    <a:cubicBezTo>
                      <a:pt x="5957" y="3359"/>
                      <a:pt x="2036" y="4957"/>
                      <a:pt x="0" y="5612"/>
                    </a:cubicBezTo>
                    <a:lnTo>
                      <a:pt x="40339" y="5612"/>
                    </a:lnTo>
                    <a:cubicBezTo>
                      <a:pt x="38303" y="4957"/>
                      <a:pt x="34382" y="3347"/>
                      <a:pt x="31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6251198" y="4267050"/>
                <a:ext cx="1033957" cy="36787"/>
              </a:xfrm>
              <a:custGeom>
                <a:avLst/>
                <a:gdLst/>
                <a:ahLst/>
                <a:cxnLst/>
                <a:rect l="l" t="t" r="r" b="b"/>
                <a:pathLst>
                  <a:path w="33981" h="1209" extrusionOk="0">
                    <a:moveTo>
                      <a:pt x="1" y="1"/>
                    </a:moveTo>
                    <a:lnTo>
                      <a:pt x="1" y="1208"/>
                    </a:lnTo>
                    <a:lnTo>
                      <a:pt x="33980" y="1208"/>
                    </a:lnTo>
                    <a:lnTo>
                      <a:pt x="339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6531131" y="3902133"/>
                <a:ext cx="61251" cy="170759"/>
              </a:xfrm>
              <a:custGeom>
                <a:avLst/>
                <a:gdLst/>
                <a:ahLst/>
                <a:cxnLst/>
                <a:rect l="l" t="t" r="r" b="b"/>
                <a:pathLst>
                  <a:path w="2013" h="5612" extrusionOk="0">
                    <a:moveTo>
                      <a:pt x="0" y="0"/>
                    </a:moveTo>
                    <a:lnTo>
                      <a:pt x="0" y="5612"/>
                    </a:lnTo>
                    <a:lnTo>
                      <a:pt x="2012" y="5612"/>
                    </a:lnTo>
                    <a:lnTo>
                      <a:pt x="20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7163019" y="4315338"/>
                <a:ext cx="122136" cy="171124"/>
              </a:xfrm>
              <a:custGeom>
                <a:avLst/>
                <a:gdLst/>
                <a:ahLst/>
                <a:cxnLst/>
                <a:rect l="l" t="t" r="r" b="b"/>
                <a:pathLst>
                  <a:path w="4014" h="5624" extrusionOk="0">
                    <a:moveTo>
                      <a:pt x="0" y="1"/>
                    </a:moveTo>
                    <a:lnTo>
                      <a:pt x="0" y="5624"/>
                    </a:lnTo>
                    <a:lnTo>
                      <a:pt x="4013" y="562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6433854" y="3902133"/>
                <a:ext cx="85745" cy="170759"/>
              </a:xfrm>
              <a:custGeom>
                <a:avLst/>
                <a:gdLst/>
                <a:ahLst/>
                <a:cxnLst/>
                <a:rect l="l" t="t" r="r" b="b"/>
                <a:pathLst>
                  <a:path w="2818" h="5612" extrusionOk="0">
                    <a:moveTo>
                      <a:pt x="0" y="0"/>
                    </a:moveTo>
                    <a:lnTo>
                      <a:pt x="0" y="5612"/>
                    </a:lnTo>
                    <a:lnTo>
                      <a:pt x="2818" y="5612"/>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6737551" y="4315338"/>
                <a:ext cx="61251" cy="170790"/>
              </a:xfrm>
              <a:custGeom>
                <a:avLst/>
                <a:gdLst/>
                <a:ahLst/>
                <a:cxnLst/>
                <a:rect l="l" t="t" r="r" b="b"/>
                <a:pathLst>
                  <a:path w="2013" h="5613" extrusionOk="0">
                    <a:moveTo>
                      <a:pt x="1" y="1"/>
                    </a:moveTo>
                    <a:lnTo>
                      <a:pt x="1" y="5612"/>
                    </a:lnTo>
                    <a:lnTo>
                      <a:pt x="2013" y="5612"/>
                    </a:lnTo>
                    <a:lnTo>
                      <a:pt x="2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6810334" y="4315338"/>
                <a:ext cx="268036" cy="171124"/>
              </a:xfrm>
              <a:custGeom>
                <a:avLst/>
                <a:gdLst/>
                <a:ahLst/>
                <a:cxnLst/>
                <a:rect l="l" t="t" r="r" b="b"/>
                <a:pathLst>
                  <a:path w="8809" h="5624" extrusionOk="0">
                    <a:moveTo>
                      <a:pt x="0" y="1"/>
                    </a:moveTo>
                    <a:lnTo>
                      <a:pt x="0" y="5624"/>
                    </a:lnTo>
                    <a:lnTo>
                      <a:pt x="8809" y="5624"/>
                    </a:lnTo>
                    <a:lnTo>
                      <a:pt x="88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7089902" y="4315338"/>
                <a:ext cx="61585" cy="170790"/>
              </a:xfrm>
              <a:custGeom>
                <a:avLst/>
                <a:gdLst/>
                <a:ahLst/>
                <a:cxnLst/>
                <a:rect l="l" t="t" r="r" b="b"/>
                <a:pathLst>
                  <a:path w="2024" h="5613" extrusionOk="0">
                    <a:moveTo>
                      <a:pt x="0" y="1"/>
                    </a:moveTo>
                    <a:lnTo>
                      <a:pt x="0" y="5612"/>
                    </a:lnTo>
                    <a:lnTo>
                      <a:pt x="2024" y="5612"/>
                    </a:lnTo>
                    <a:lnTo>
                      <a:pt x="20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6457983" y="4315338"/>
                <a:ext cx="268066" cy="171124"/>
              </a:xfrm>
              <a:custGeom>
                <a:avLst/>
                <a:gdLst/>
                <a:ahLst/>
                <a:cxnLst/>
                <a:rect l="l" t="t" r="r" b="b"/>
                <a:pathLst>
                  <a:path w="8810" h="5624" extrusionOk="0">
                    <a:moveTo>
                      <a:pt x="1" y="1"/>
                    </a:moveTo>
                    <a:lnTo>
                      <a:pt x="1" y="5624"/>
                    </a:lnTo>
                    <a:lnTo>
                      <a:pt x="8809" y="5624"/>
                    </a:lnTo>
                    <a:lnTo>
                      <a:pt x="88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a:off x="6312449" y="3610333"/>
                <a:ext cx="911486" cy="231645"/>
              </a:xfrm>
              <a:custGeom>
                <a:avLst/>
                <a:gdLst/>
                <a:ahLst/>
                <a:cxnLst/>
                <a:rect l="l" t="t" r="r" b="b"/>
                <a:pathLst>
                  <a:path w="29956" h="7613" extrusionOk="0">
                    <a:moveTo>
                      <a:pt x="13052" y="0"/>
                    </a:moveTo>
                    <a:cubicBezTo>
                      <a:pt x="8153" y="4048"/>
                      <a:pt x="2254" y="6681"/>
                      <a:pt x="0" y="7613"/>
                    </a:cubicBezTo>
                    <a:lnTo>
                      <a:pt x="29955" y="7613"/>
                    </a:lnTo>
                    <a:cubicBezTo>
                      <a:pt x="27713" y="6681"/>
                      <a:pt x="21814" y="4048"/>
                      <a:pt x="16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a:off x="6433854" y="3853509"/>
                <a:ext cx="669009" cy="37091"/>
              </a:xfrm>
              <a:custGeom>
                <a:avLst/>
                <a:gdLst/>
                <a:ahLst/>
                <a:cxnLst/>
                <a:rect l="l" t="t" r="r" b="b"/>
                <a:pathLst>
                  <a:path w="21987" h="1219" extrusionOk="0">
                    <a:moveTo>
                      <a:pt x="0" y="0"/>
                    </a:moveTo>
                    <a:lnTo>
                      <a:pt x="0" y="1219"/>
                    </a:lnTo>
                    <a:lnTo>
                      <a:pt x="21987" y="1219"/>
                    </a:lnTo>
                    <a:lnTo>
                      <a:pt x="219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6695927" y="3510257"/>
                <a:ext cx="144531" cy="88544"/>
              </a:xfrm>
              <a:custGeom>
                <a:avLst/>
                <a:gdLst/>
                <a:ahLst/>
                <a:cxnLst/>
                <a:rect l="l" t="t" r="r" b="b"/>
                <a:pathLst>
                  <a:path w="4750" h="2910" extrusionOk="0">
                    <a:moveTo>
                      <a:pt x="1748" y="1"/>
                    </a:moveTo>
                    <a:lnTo>
                      <a:pt x="920" y="840"/>
                    </a:lnTo>
                    <a:cubicBezTo>
                      <a:pt x="0" y="1748"/>
                      <a:pt x="345" y="2634"/>
                      <a:pt x="483" y="2910"/>
                    </a:cubicBezTo>
                    <a:lnTo>
                      <a:pt x="4266" y="2910"/>
                    </a:lnTo>
                    <a:cubicBezTo>
                      <a:pt x="4404" y="2634"/>
                      <a:pt x="4749" y="1748"/>
                      <a:pt x="3841" y="840"/>
                    </a:cubicBezTo>
                    <a:lnTo>
                      <a:pt x="3001" y="1"/>
                    </a:lnTo>
                    <a:cubicBezTo>
                      <a:pt x="2800" y="64"/>
                      <a:pt x="2590" y="95"/>
                      <a:pt x="2379" y="95"/>
                    </a:cubicBezTo>
                    <a:cubicBezTo>
                      <a:pt x="2168" y="95"/>
                      <a:pt x="1955" y="64"/>
                      <a:pt x="1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6694527" y="3391529"/>
                <a:ext cx="128769" cy="110361"/>
              </a:xfrm>
              <a:custGeom>
                <a:avLst/>
                <a:gdLst/>
                <a:ahLst/>
                <a:cxnLst/>
                <a:rect l="l" t="t" r="r" b="b"/>
                <a:pathLst>
                  <a:path w="4232" h="3627" extrusionOk="0">
                    <a:moveTo>
                      <a:pt x="2406" y="0"/>
                    </a:moveTo>
                    <a:cubicBezTo>
                      <a:pt x="1961" y="0"/>
                      <a:pt x="1507" y="165"/>
                      <a:pt x="1139" y="533"/>
                    </a:cubicBezTo>
                    <a:cubicBezTo>
                      <a:pt x="0" y="1672"/>
                      <a:pt x="817" y="3627"/>
                      <a:pt x="2426" y="3627"/>
                    </a:cubicBezTo>
                    <a:cubicBezTo>
                      <a:pt x="3427" y="3615"/>
                      <a:pt x="4232" y="2810"/>
                      <a:pt x="4232" y="1810"/>
                    </a:cubicBezTo>
                    <a:cubicBezTo>
                      <a:pt x="4232" y="721"/>
                      <a:pt x="3337"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7017119" y="3902133"/>
                <a:ext cx="85745" cy="170759"/>
              </a:xfrm>
              <a:custGeom>
                <a:avLst/>
                <a:gdLst/>
                <a:ahLst/>
                <a:cxnLst/>
                <a:rect l="l" t="t" r="r" b="b"/>
                <a:pathLst>
                  <a:path w="2818" h="5612" extrusionOk="0">
                    <a:moveTo>
                      <a:pt x="0" y="0"/>
                    </a:moveTo>
                    <a:lnTo>
                      <a:pt x="0" y="5612"/>
                    </a:lnTo>
                    <a:lnTo>
                      <a:pt x="2818" y="5612"/>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a:off x="6603883" y="3902133"/>
                <a:ext cx="328587" cy="170759"/>
              </a:xfrm>
              <a:custGeom>
                <a:avLst/>
                <a:gdLst/>
                <a:ahLst/>
                <a:cxnLst/>
                <a:rect l="l" t="t" r="r" b="b"/>
                <a:pathLst>
                  <a:path w="10799" h="5612" extrusionOk="0">
                    <a:moveTo>
                      <a:pt x="1" y="0"/>
                    </a:moveTo>
                    <a:lnTo>
                      <a:pt x="1" y="5612"/>
                    </a:lnTo>
                    <a:lnTo>
                      <a:pt x="2818" y="5612"/>
                    </a:lnTo>
                    <a:lnTo>
                      <a:pt x="2818" y="3807"/>
                    </a:lnTo>
                    <a:cubicBezTo>
                      <a:pt x="2818" y="2369"/>
                      <a:pt x="3968" y="1219"/>
                      <a:pt x="5405" y="1219"/>
                    </a:cubicBezTo>
                    <a:cubicBezTo>
                      <a:pt x="6831" y="1219"/>
                      <a:pt x="7993" y="2369"/>
                      <a:pt x="7993" y="3807"/>
                    </a:cubicBezTo>
                    <a:lnTo>
                      <a:pt x="7993" y="5612"/>
                    </a:lnTo>
                    <a:lnTo>
                      <a:pt x="10798" y="5612"/>
                    </a:lnTo>
                    <a:lnTo>
                      <a:pt x="107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p:nvPr/>
            </p:nvSpPr>
            <p:spPr>
              <a:xfrm>
                <a:off x="6701160" y="3950756"/>
                <a:ext cx="134398" cy="122136"/>
              </a:xfrm>
              <a:custGeom>
                <a:avLst/>
                <a:gdLst/>
                <a:ahLst/>
                <a:cxnLst/>
                <a:rect l="l" t="t" r="r" b="b"/>
                <a:pathLst>
                  <a:path w="4417" h="4014" extrusionOk="0">
                    <a:moveTo>
                      <a:pt x="2208" y="1"/>
                    </a:moveTo>
                    <a:cubicBezTo>
                      <a:pt x="990" y="1"/>
                      <a:pt x="1" y="990"/>
                      <a:pt x="1" y="2209"/>
                    </a:cubicBezTo>
                    <a:lnTo>
                      <a:pt x="1" y="4014"/>
                    </a:lnTo>
                    <a:lnTo>
                      <a:pt x="4416" y="4014"/>
                    </a:lnTo>
                    <a:lnTo>
                      <a:pt x="4416" y="2209"/>
                    </a:lnTo>
                    <a:cubicBezTo>
                      <a:pt x="4405" y="990"/>
                      <a:pt x="3427" y="1"/>
                      <a:pt x="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a:off x="6943971" y="3902133"/>
                <a:ext cx="61616" cy="170759"/>
              </a:xfrm>
              <a:custGeom>
                <a:avLst/>
                <a:gdLst/>
                <a:ahLst/>
                <a:cxnLst/>
                <a:rect l="l" t="t" r="r" b="b"/>
                <a:pathLst>
                  <a:path w="2025" h="5612" extrusionOk="0">
                    <a:moveTo>
                      <a:pt x="1" y="0"/>
                    </a:moveTo>
                    <a:lnTo>
                      <a:pt x="1" y="5612"/>
                    </a:lnTo>
                    <a:lnTo>
                      <a:pt x="2025" y="5612"/>
                    </a:lnTo>
                    <a:lnTo>
                      <a:pt x="2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2"/>
              <p:cNvSpPr/>
              <p:nvPr/>
            </p:nvSpPr>
            <p:spPr>
              <a:xfrm>
                <a:off x="6251198" y="4315338"/>
                <a:ext cx="122501" cy="171124"/>
              </a:xfrm>
              <a:custGeom>
                <a:avLst/>
                <a:gdLst/>
                <a:ahLst/>
                <a:cxnLst/>
                <a:rect l="l" t="t" r="r" b="b"/>
                <a:pathLst>
                  <a:path w="4026" h="5624" extrusionOk="0">
                    <a:moveTo>
                      <a:pt x="1" y="1"/>
                    </a:moveTo>
                    <a:lnTo>
                      <a:pt x="1" y="5624"/>
                    </a:lnTo>
                    <a:lnTo>
                      <a:pt x="4026" y="5624"/>
                    </a:lnTo>
                    <a:lnTo>
                      <a:pt x="40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p:nvPr/>
            </p:nvSpPr>
            <p:spPr>
              <a:xfrm>
                <a:off x="7053510" y="4740806"/>
                <a:ext cx="183021" cy="256139"/>
              </a:xfrm>
              <a:custGeom>
                <a:avLst/>
                <a:gdLst/>
                <a:ahLst/>
                <a:cxnLst/>
                <a:rect l="l" t="t" r="r" b="b"/>
                <a:pathLst>
                  <a:path w="6015" h="8418" extrusionOk="0">
                    <a:moveTo>
                      <a:pt x="0" y="0"/>
                    </a:moveTo>
                    <a:lnTo>
                      <a:pt x="0" y="8418"/>
                    </a:lnTo>
                    <a:lnTo>
                      <a:pt x="6014" y="8418"/>
                    </a:lnTo>
                    <a:lnTo>
                      <a:pt x="60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7248033"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6980728" y="4740806"/>
                <a:ext cx="61251" cy="255804"/>
              </a:xfrm>
              <a:custGeom>
                <a:avLst/>
                <a:gdLst/>
                <a:ahLst/>
                <a:cxnLst/>
                <a:rect l="l" t="t" r="r" b="b"/>
                <a:pathLst>
                  <a:path w="2013" h="8407" extrusionOk="0">
                    <a:moveTo>
                      <a:pt x="0" y="0"/>
                    </a:moveTo>
                    <a:lnTo>
                      <a:pt x="0"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6385231" y="4315338"/>
                <a:ext cx="61251" cy="170790"/>
              </a:xfrm>
              <a:custGeom>
                <a:avLst/>
                <a:gdLst/>
                <a:ahLst/>
                <a:cxnLst/>
                <a:rect l="l" t="t" r="r" b="b"/>
                <a:pathLst>
                  <a:path w="2013" h="5613" extrusionOk="0">
                    <a:moveTo>
                      <a:pt x="0" y="1"/>
                    </a:moveTo>
                    <a:lnTo>
                      <a:pt x="0" y="5612"/>
                    </a:lnTo>
                    <a:lnTo>
                      <a:pt x="2012" y="5612"/>
                    </a:lnTo>
                    <a:lnTo>
                      <a:pt x="2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5971995" y="4497994"/>
                <a:ext cx="1592362" cy="170759"/>
              </a:xfrm>
              <a:custGeom>
                <a:avLst/>
                <a:gdLst/>
                <a:ahLst/>
                <a:cxnLst/>
                <a:rect l="l" t="t" r="r" b="b"/>
                <a:pathLst>
                  <a:path w="52333" h="5612" extrusionOk="0">
                    <a:moveTo>
                      <a:pt x="9073" y="0"/>
                    </a:moveTo>
                    <a:cubicBezTo>
                      <a:pt x="5957" y="3358"/>
                      <a:pt x="2036" y="4968"/>
                      <a:pt x="1" y="5612"/>
                    </a:cubicBezTo>
                    <a:lnTo>
                      <a:pt x="52333" y="5612"/>
                    </a:lnTo>
                    <a:cubicBezTo>
                      <a:pt x="50297" y="4968"/>
                      <a:pt x="46376" y="3358"/>
                      <a:pt x="432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2"/>
              <p:cNvSpPr/>
              <p:nvPr/>
            </p:nvSpPr>
            <p:spPr>
              <a:xfrm>
                <a:off x="7320816" y="4740806"/>
                <a:ext cx="98007" cy="256139"/>
              </a:xfrm>
              <a:custGeom>
                <a:avLst/>
                <a:gdLst/>
                <a:ahLst/>
                <a:cxnLst/>
                <a:rect l="l" t="t" r="r" b="b"/>
                <a:pathLst>
                  <a:path w="3221" h="8418" extrusionOk="0">
                    <a:moveTo>
                      <a:pt x="0" y="0"/>
                    </a:moveTo>
                    <a:lnTo>
                      <a:pt x="0" y="8418"/>
                    </a:lnTo>
                    <a:lnTo>
                      <a:pt x="3220" y="8418"/>
                    </a:lnTo>
                    <a:lnTo>
                      <a:pt x="32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a:off x="6810334" y="4740806"/>
                <a:ext cx="158862" cy="256139"/>
              </a:xfrm>
              <a:custGeom>
                <a:avLst/>
                <a:gdLst/>
                <a:ahLst/>
                <a:cxnLst/>
                <a:rect l="l" t="t" r="r" b="b"/>
                <a:pathLst>
                  <a:path w="5221" h="8418" extrusionOk="0">
                    <a:moveTo>
                      <a:pt x="0" y="0"/>
                    </a:moveTo>
                    <a:lnTo>
                      <a:pt x="0" y="8418"/>
                    </a:lnTo>
                    <a:lnTo>
                      <a:pt x="5221" y="8418"/>
                    </a:lnTo>
                    <a:lnTo>
                      <a:pt x="5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a:off x="6067872" y="4680285"/>
                <a:ext cx="1350951" cy="48988"/>
              </a:xfrm>
              <a:custGeom>
                <a:avLst/>
                <a:gdLst/>
                <a:ahLst/>
                <a:cxnLst/>
                <a:rect l="l" t="t" r="r" b="b"/>
                <a:pathLst>
                  <a:path w="44399" h="1610" extrusionOk="0">
                    <a:moveTo>
                      <a:pt x="0" y="0"/>
                    </a:moveTo>
                    <a:lnTo>
                      <a:pt x="0" y="1610"/>
                    </a:lnTo>
                    <a:lnTo>
                      <a:pt x="44398" y="1610"/>
                    </a:lnTo>
                    <a:lnTo>
                      <a:pt x="44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a:off x="6067872" y="4740806"/>
                <a:ext cx="147695" cy="256139"/>
              </a:xfrm>
              <a:custGeom>
                <a:avLst/>
                <a:gdLst/>
                <a:ahLst/>
                <a:cxnLst/>
                <a:rect l="l" t="t" r="r" b="b"/>
                <a:pathLst>
                  <a:path w="4854" h="8418" extrusionOk="0">
                    <a:moveTo>
                      <a:pt x="0" y="0"/>
                    </a:moveTo>
                    <a:lnTo>
                      <a:pt x="0" y="8418"/>
                    </a:lnTo>
                    <a:lnTo>
                      <a:pt x="4853" y="8418"/>
                    </a:lnTo>
                    <a:lnTo>
                      <a:pt x="48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a:off x="6227069"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a:off x="6737551" y="4740806"/>
                <a:ext cx="61251" cy="255804"/>
              </a:xfrm>
              <a:custGeom>
                <a:avLst/>
                <a:gdLst/>
                <a:ahLst/>
                <a:cxnLst/>
                <a:rect l="l" t="t" r="r" b="b"/>
                <a:pathLst>
                  <a:path w="2013" h="8407" extrusionOk="0">
                    <a:moveTo>
                      <a:pt x="1" y="0"/>
                    </a:moveTo>
                    <a:lnTo>
                      <a:pt x="1" y="8406"/>
                    </a:lnTo>
                    <a:lnTo>
                      <a:pt x="2013" y="8406"/>
                    </a:lnTo>
                    <a:lnTo>
                      <a:pt x="2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2"/>
              <p:cNvSpPr/>
              <p:nvPr/>
            </p:nvSpPr>
            <p:spPr>
              <a:xfrm>
                <a:off x="6567522" y="4740806"/>
                <a:ext cx="158527" cy="256139"/>
              </a:xfrm>
              <a:custGeom>
                <a:avLst/>
                <a:gdLst/>
                <a:ahLst/>
                <a:cxnLst/>
                <a:rect l="l" t="t" r="r" b="b"/>
                <a:pathLst>
                  <a:path w="5210" h="8418" extrusionOk="0">
                    <a:moveTo>
                      <a:pt x="0" y="0"/>
                    </a:moveTo>
                    <a:lnTo>
                      <a:pt x="0" y="8418"/>
                    </a:lnTo>
                    <a:lnTo>
                      <a:pt x="5209" y="8418"/>
                    </a:lnTo>
                    <a:lnTo>
                      <a:pt x="52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p:nvPr/>
            </p:nvSpPr>
            <p:spPr>
              <a:xfrm>
                <a:off x="6300186" y="4740806"/>
                <a:ext cx="182687" cy="256139"/>
              </a:xfrm>
              <a:custGeom>
                <a:avLst/>
                <a:gdLst/>
                <a:ahLst/>
                <a:cxnLst/>
                <a:rect l="l" t="t" r="r" b="b"/>
                <a:pathLst>
                  <a:path w="6004" h="8418" extrusionOk="0">
                    <a:moveTo>
                      <a:pt x="1" y="0"/>
                    </a:moveTo>
                    <a:lnTo>
                      <a:pt x="1" y="8418"/>
                    </a:lnTo>
                    <a:lnTo>
                      <a:pt x="6003" y="8418"/>
                    </a:lnTo>
                    <a:lnTo>
                      <a:pt x="6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a:off x="6494375" y="4740806"/>
                <a:ext cx="61616" cy="255804"/>
              </a:xfrm>
              <a:custGeom>
                <a:avLst/>
                <a:gdLst/>
                <a:ahLst/>
                <a:cxnLst/>
                <a:rect l="l" t="t" r="r" b="b"/>
                <a:pathLst>
                  <a:path w="2025" h="8407" extrusionOk="0">
                    <a:moveTo>
                      <a:pt x="1" y="0"/>
                    </a:moveTo>
                    <a:lnTo>
                      <a:pt x="1" y="8406"/>
                    </a:lnTo>
                    <a:lnTo>
                      <a:pt x="2025" y="8406"/>
                    </a:lnTo>
                    <a:lnTo>
                      <a:pt x="2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42"/>
            <p:cNvSpPr/>
            <p:nvPr/>
          </p:nvSpPr>
          <p:spPr>
            <a:xfrm>
              <a:off x="7975433" y="3583739"/>
              <a:ext cx="33988" cy="329256"/>
            </a:xfrm>
            <a:custGeom>
              <a:avLst/>
              <a:gdLst/>
              <a:ahLst/>
              <a:cxnLst/>
              <a:rect l="l" t="t" r="r" b="b"/>
              <a:pathLst>
                <a:path w="1117" h="10821" extrusionOk="0">
                  <a:moveTo>
                    <a:pt x="1116" y="0"/>
                  </a:moveTo>
                  <a:cubicBezTo>
                    <a:pt x="725" y="23"/>
                    <a:pt x="346" y="115"/>
                    <a:pt x="1" y="276"/>
                  </a:cubicBezTo>
                  <a:cubicBezTo>
                    <a:pt x="208" y="1955"/>
                    <a:pt x="300" y="3645"/>
                    <a:pt x="300" y="5336"/>
                  </a:cubicBezTo>
                  <a:lnTo>
                    <a:pt x="300" y="10821"/>
                  </a:lnTo>
                  <a:cubicBezTo>
                    <a:pt x="564" y="10740"/>
                    <a:pt x="840" y="10694"/>
                    <a:pt x="1116" y="10694"/>
                  </a:cubicBezTo>
                  <a:lnTo>
                    <a:pt x="1116" y="0"/>
                  </a:ln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8005191" y="4803426"/>
              <a:ext cx="72448" cy="137198"/>
            </a:xfrm>
            <a:custGeom>
              <a:avLst/>
              <a:gdLst/>
              <a:ahLst/>
              <a:cxnLst/>
              <a:rect l="l" t="t" r="r" b="b"/>
              <a:pathLst>
                <a:path w="2381" h="4509" extrusionOk="0">
                  <a:moveTo>
                    <a:pt x="391" y="1"/>
                  </a:moveTo>
                  <a:cubicBezTo>
                    <a:pt x="414" y="1507"/>
                    <a:pt x="276" y="3025"/>
                    <a:pt x="0" y="4508"/>
                  </a:cubicBezTo>
                  <a:lnTo>
                    <a:pt x="2024" y="4508"/>
                  </a:lnTo>
                  <a:cubicBezTo>
                    <a:pt x="2289" y="3025"/>
                    <a:pt x="2381" y="1507"/>
                    <a:pt x="2312"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42"/>
            <p:cNvGrpSpPr/>
            <p:nvPr/>
          </p:nvGrpSpPr>
          <p:grpSpPr>
            <a:xfrm>
              <a:off x="7346710" y="3283481"/>
              <a:ext cx="812810" cy="1713464"/>
              <a:chOff x="7346710" y="3283481"/>
              <a:chExt cx="812810" cy="1713464"/>
            </a:xfrm>
          </p:grpSpPr>
          <p:sp>
            <p:nvSpPr>
              <p:cNvPr id="504" name="Google Shape;504;p42"/>
              <p:cNvSpPr/>
              <p:nvPr/>
            </p:nvSpPr>
            <p:spPr>
              <a:xfrm>
                <a:off x="7909679" y="3508857"/>
                <a:ext cx="62285" cy="350616"/>
              </a:xfrm>
              <a:custGeom>
                <a:avLst/>
                <a:gdLst/>
                <a:ahLst/>
                <a:cxnLst/>
                <a:rect l="l" t="t" r="r" b="b"/>
                <a:pathLst>
                  <a:path w="2047" h="11523" extrusionOk="0">
                    <a:moveTo>
                      <a:pt x="12" y="1"/>
                    </a:moveTo>
                    <a:lnTo>
                      <a:pt x="0" y="10695"/>
                    </a:lnTo>
                    <a:cubicBezTo>
                      <a:pt x="1035" y="10741"/>
                      <a:pt x="1679" y="11155"/>
                      <a:pt x="2047" y="11523"/>
                    </a:cubicBezTo>
                    <a:lnTo>
                      <a:pt x="2047" y="7797"/>
                    </a:lnTo>
                    <a:cubicBezTo>
                      <a:pt x="2047" y="6072"/>
                      <a:pt x="1944" y="4347"/>
                      <a:pt x="1725" y="2645"/>
                    </a:cubicBezTo>
                    <a:lnTo>
                      <a:pt x="1725" y="2576"/>
                    </a:lnTo>
                    <a:cubicBezTo>
                      <a:pt x="1702" y="2415"/>
                      <a:pt x="1679" y="2266"/>
                      <a:pt x="1656" y="2116"/>
                    </a:cubicBezTo>
                    <a:cubicBezTo>
                      <a:pt x="1576" y="1507"/>
                      <a:pt x="1472" y="943"/>
                      <a:pt x="1369" y="403"/>
                    </a:cubicBezTo>
                    <a:cubicBezTo>
                      <a:pt x="955" y="162"/>
                      <a:pt x="495" y="12"/>
                      <a:pt x="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7346710" y="4222260"/>
                <a:ext cx="812810" cy="420964"/>
              </a:xfrm>
              <a:custGeom>
                <a:avLst/>
                <a:gdLst/>
                <a:ahLst/>
                <a:cxnLst/>
                <a:rect l="l" t="t" r="r" b="b"/>
                <a:pathLst>
                  <a:path w="26713" h="13835" extrusionOk="0">
                    <a:moveTo>
                      <a:pt x="13362" y="1"/>
                    </a:moveTo>
                    <a:cubicBezTo>
                      <a:pt x="5911" y="3462"/>
                      <a:pt x="552" y="9672"/>
                      <a:pt x="0" y="10327"/>
                    </a:cubicBezTo>
                    <a:lnTo>
                      <a:pt x="0" y="13834"/>
                    </a:lnTo>
                    <a:cubicBezTo>
                      <a:pt x="920" y="11891"/>
                      <a:pt x="3852" y="7843"/>
                      <a:pt x="13236" y="1438"/>
                    </a:cubicBezTo>
                    <a:cubicBezTo>
                      <a:pt x="13259" y="1438"/>
                      <a:pt x="13270" y="1427"/>
                      <a:pt x="13282" y="1427"/>
                    </a:cubicBezTo>
                    <a:cubicBezTo>
                      <a:pt x="13293" y="1415"/>
                      <a:pt x="13305" y="1415"/>
                      <a:pt x="13316" y="1415"/>
                    </a:cubicBezTo>
                    <a:lnTo>
                      <a:pt x="13397" y="1415"/>
                    </a:lnTo>
                    <a:cubicBezTo>
                      <a:pt x="13408" y="1415"/>
                      <a:pt x="13408" y="1415"/>
                      <a:pt x="13420" y="1427"/>
                    </a:cubicBezTo>
                    <a:cubicBezTo>
                      <a:pt x="13443" y="1427"/>
                      <a:pt x="13454" y="1438"/>
                      <a:pt x="13466" y="1438"/>
                    </a:cubicBezTo>
                    <a:cubicBezTo>
                      <a:pt x="22860" y="7843"/>
                      <a:pt x="25793" y="11891"/>
                      <a:pt x="26712" y="13834"/>
                    </a:cubicBezTo>
                    <a:lnTo>
                      <a:pt x="26712" y="10327"/>
                    </a:lnTo>
                    <a:cubicBezTo>
                      <a:pt x="26161" y="9672"/>
                      <a:pt x="20802" y="3474"/>
                      <a:pt x="13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2"/>
              <p:cNvSpPr/>
              <p:nvPr/>
            </p:nvSpPr>
            <p:spPr>
              <a:xfrm>
                <a:off x="8097204" y="4200931"/>
                <a:ext cx="43755" cy="295694"/>
              </a:xfrm>
              <a:custGeom>
                <a:avLst/>
                <a:gdLst/>
                <a:ahLst/>
                <a:cxnLst/>
                <a:rect l="l" t="t" r="r" b="b"/>
                <a:pathLst>
                  <a:path w="1438" h="9718" extrusionOk="0">
                    <a:moveTo>
                      <a:pt x="1" y="1"/>
                    </a:moveTo>
                    <a:lnTo>
                      <a:pt x="1" y="8245"/>
                    </a:lnTo>
                    <a:cubicBezTo>
                      <a:pt x="576" y="8809"/>
                      <a:pt x="1059" y="9303"/>
                      <a:pt x="1438" y="9717"/>
                    </a:cubicBezTo>
                    <a:lnTo>
                      <a:pt x="1438" y="238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2"/>
              <p:cNvSpPr/>
              <p:nvPr/>
            </p:nvSpPr>
            <p:spPr>
              <a:xfrm>
                <a:off x="8022687" y="3584074"/>
                <a:ext cx="62316" cy="350281"/>
              </a:xfrm>
              <a:custGeom>
                <a:avLst/>
                <a:gdLst/>
                <a:ahLst/>
                <a:cxnLst/>
                <a:rect l="l" t="t" r="r" b="b"/>
                <a:pathLst>
                  <a:path w="2048" h="11512" extrusionOk="0">
                    <a:moveTo>
                      <a:pt x="0" y="1"/>
                    </a:moveTo>
                    <a:lnTo>
                      <a:pt x="0" y="10683"/>
                    </a:lnTo>
                    <a:cubicBezTo>
                      <a:pt x="1035" y="10729"/>
                      <a:pt x="1679" y="11155"/>
                      <a:pt x="2036" y="11511"/>
                    </a:cubicBezTo>
                    <a:lnTo>
                      <a:pt x="2036" y="7797"/>
                    </a:lnTo>
                    <a:cubicBezTo>
                      <a:pt x="2047" y="5313"/>
                      <a:pt x="1817" y="2841"/>
                      <a:pt x="1357" y="403"/>
                    </a:cubicBezTo>
                    <a:cubicBezTo>
                      <a:pt x="943" y="150"/>
                      <a:pt x="472" y="1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2"/>
              <p:cNvSpPr/>
              <p:nvPr/>
            </p:nvSpPr>
            <p:spPr>
              <a:xfrm>
                <a:off x="7834098" y="3508857"/>
                <a:ext cx="63015" cy="350281"/>
              </a:xfrm>
              <a:custGeom>
                <a:avLst/>
                <a:gdLst/>
                <a:ahLst/>
                <a:cxnLst/>
                <a:rect l="l" t="t" r="r" b="b"/>
                <a:pathLst>
                  <a:path w="2071" h="11512" extrusionOk="0">
                    <a:moveTo>
                      <a:pt x="2070" y="1"/>
                    </a:moveTo>
                    <a:cubicBezTo>
                      <a:pt x="1587" y="24"/>
                      <a:pt x="1116" y="150"/>
                      <a:pt x="713" y="403"/>
                    </a:cubicBezTo>
                    <a:cubicBezTo>
                      <a:pt x="230" y="2841"/>
                      <a:pt x="0" y="5313"/>
                      <a:pt x="23" y="7797"/>
                    </a:cubicBezTo>
                    <a:lnTo>
                      <a:pt x="23" y="11511"/>
                    </a:lnTo>
                    <a:cubicBezTo>
                      <a:pt x="380" y="11155"/>
                      <a:pt x="1024" y="10741"/>
                      <a:pt x="2070" y="10683"/>
                    </a:cubicBezTo>
                    <a:lnTo>
                      <a:pt x="20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2"/>
              <p:cNvSpPr/>
              <p:nvPr/>
            </p:nvSpPr>
            <p:spPr>
              <a:xfrm>
                <a:off x="7858926" y="3366456"/>
                <a:ext cx="88909" cy="138232"/>
              </a:xfrm>
              <a:custGeom>
                <a:avLst/>
                <a:gdLst/>
                <a:ahLst/>
                <a:cxnLst/>
                <a:rect l="l" t="t" r="r" b="b"/>
                <a:pathLst>
                  <a:path w="2922" h="4543" extrusionOk="0">
                    <a:moveTo>
                      <a:pt x="1461" y="0"/>
                    </a:moveTo>
                    <a:cubicBezTo>
                      <a:pt x="1151" y="644"/>
                      <a:pt x="518" y="2174"/>
                      <a:pt x="1" y="4543"/>
                    </a:cubicBezTo>
                    <a:cubicBezTo>
                      <a:pt x="467" y="4347"/>
                      <a:pt x="964" y="4249"/>
                      <a:pt x="1461" y="4249"/>
                    </a:cubicBezTo>
                    <a:cubicBezTo>
                      <a:pt x="1959" y="4249"/>
                      <a:pt x="2456" y="4347"/>
                      <a:pt x="2922" y="4543"/>
                    </a:cubicBezTo>
                    <a:cubicBezTo>
                      <a:pt x="2404" y="2174"/>
                      <a:pt x="1772" y="644"/>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2"/>
              <p:cNvSpPr/>
              <p:nvPr/>
            </p:nvSpPr>
            <p:spPr>
              <a:xfrm>
                <a:off x="7974399" y="3358637"/>
                <a:ext cx="72813" cy="62437"/>
              </a:xfrm>
              <a:custGeom>
                <a:avLst/>
                <a:gdLst/>
                <a:ahLst/>
                <a:cxnLst/>
                <a:rect l="l" t="t" r="r" b="b"/>
                <a:pathLst>
                  <a:path w="2393" h="2052" extrusionOk="0">
                    <a:moveTo>
                      <a:pt x="1364" y="0"/>
                    </a:moveTo>
                    <a:cubicBezTo>
                      <a:pt x="1111" y="0"/>
                      <a:pt x="854" y="94"/>
                      <a:pt x="644" y="303"/>
                    </a:cubicBezTo>
                    <a:cubicBezTo>
                      <a:pt x="1" y="947"/>
                      <a:pt x="449" y="2051"/>
                      <a:pt x="1369" y="2051"/>
                    </a:cubicBezTo>
                    <a:cubicBezTo>
                      <a:pt x="1932" y="2040"/>
                      <a:pt x="2392" y="1591"/>
                      <a:pt x="2392" y="1028"/>
                    </a:cubicBezTo>
                    <a:cubicBezTo>
                      <a:pt x="2392" y="407"/>
                      <a:pt x="1889" y="0"/>
                      <a:pt x="1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2"/>
              <p:cNvSpPr/>
              <p:nvPr/>
            </p:nvSpPr>
            <p:spPr>
              <a:xfrm>
                <a:off x="7861726" y="3283481"/>
                <a:ext cx="72813" cy="62346"/>
              </a:xfrm>
              <a:custGeom>
                <a:avLst/>
                <a:gdLst/>
                <a:ahLst/>
                <a:cxnLst/>
                <a:rect l="l" t="t" r="r" b="b"/>
                <a:pathLst>
                  <a:path w="2393" h="2049" extrusionOk="0">
                    <a:moveTo>
                      <a:pt x="1359" y="1"/>
                    </a:moveTo>
                    <a:cubicBezTo>
                      <a:pt x="1108" y="1"/>
                      <a:pt x="852" y="93"/>
                      <a:pt x="645" y="301"/>
                    </a:cubicBezTo>
                    <a:cubicBezTo>
                      <a:pt x="1" y="945"/>
                      <a:pt x="449" y="2049"/>
                      <a:pt x="1369" y="2049"/>
                    </a:cubicBezTo>
                    <a:cubicBezTo>
                      <a:pt x="1933" y="2049"/>
                      <a:pt x="2393" y="1589"/>
                      <a:pt x="2393" y="1026"/>
                    </a:cubicBezTo>
                    <a:cubicBezTo>
                      <a:pt x="2393" y="410"/>
                      <a:pt x="1886" y="1"/>
                      <a:pt x="1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2"/>
              <p:cNvSpPr/>
              <p:nvPr/>
            </p:nvSpPr>
            <p:spPr>
              <a:xfrm>
                <a:off x="7972999" y="3441338"/>
                <a:ext cx="87144" cy="138567"/>
              </a:xfrm>
              <a:custGeom>
                <a:avLst/>
                <a:gdLst/>
                <a:ahLst/>
                <a:cxnLst/>
                <a:rect l="l" t="t" r="r" b="b"/>
                <a:pathLst>
                  <a:path w="2864" h="4554" extrusionOk="0">
                    <a:moveTo>
                      <a:pt x="1403" y="0"/>
                    </a:moveTo>
                    <a:cubicBezTo>
                      <a:pt x="1116" y="633"/>
                      <a:pt x="506" y="2082"/>
                      <a:pt x="1" y="4312"/>
                    </a:cubicBezTo>
                    <a:cubicBezTo>
                      <a:pt x="1" y="4381"/>
                      <a:pt x="12" y="4450"/>
                      <a:pt x="24" y="4519"/>
                    </a:cubicBezTo>
                    <a:cubicBezTo>
                      <a:pt x="436" y="4346"/>
                      <a:pt x="879" y="4254"/>
                      <a:pt x="1334" y="4254"/>
                    </a:cubicBezTo>
                    <a:cubicBezTo>
                      <a:pt x="1361" y="4254"/>
                      <a:pt x="1388" y="4254"/>
                      <a:pt x="1415" y="4255"/>
                    </a:cubicBezTo>
                    <a:cubicBezTo>
                      <a:pt x="1440" y="4254"/>
                      <a:pt x="1464" y="4254"/>
                      <a:pt x="1489" y="4254"/>
                    </a:cubicBezTo>
                    <a:cubicBezTo>
                      <a:pt x="1959" y="4254"/>
                      <a:pt x="2427" y="4357"/>
                      <a:pt x="2864" y="4554"/>
                    </a:cubicBezTo>
                    <a:cubicBezTo>
                      <a:pt x="2346" y="2185"/>
                      <a:pt x="1714" y="656"/>
                      <a:pt x="1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2"/>
              <p:cNvSpPr/>
              <p:nvPr/>
            </p:nvSpPr>
            <p:spPr>
              <a:xfrm>
                <a:off x="7355108" y="4279312"/>
                <a:ext cx="795314" cy="376510"/>
              </a:xfrm>
              <a:custGeom>
                <a:avLst/>
                <a:gdLst/>
                <a:ahLst/>
                <a:cxnLst/>
                <a:rect l="l" t="t" r="r" b="b"/>
                <a:pathLst>
                  <a:path w="26138" h="12374" extrusionOk="0">
                    <a:moveTo>
                      <a:pt x="13075" y="0"/>
                    </a:moveTo>
                    <a:cubicBezTo>
                      <a:pt x="3381" y="6624"/>
                      <a:pt x="725" y="10671"/>
                      <a:pt x="0" y="12373"/>
                    </a:cubicBezTo>
                    <a:cubicBezTo>
                      <a:pt x="1702" y="10338"/>
                      <a:pt x="6578" y="4979"/>
                      <a:pt x="12994" y="2024"/>
                    </a:cubicBezTo>
                    <a:lnTo>
                      <a:pt x="13006" y="2024"/>
                    </a:lnTo>
                    <a:cubicBezTo>
                      <a:pt x="13017" y="2013"/>
                      <a:pt x="13029" y="2013"/>
                      <a:pt x="13052" y="2013"/>
                    </a:cubicBezTo>
                    <a:lnTo>
                      <a:pt x="13121" y="2013"/>
                    </a:lnTo>
                    <a:cubicBezTo>
                      <a:pt x="13132" y="2013"/>
                      <a:pt x="13144" y="2013"/>
                      <a:pt x="13167" y="2024"/>
                    </a:cubicBezTo>
                    <a:cubicBezTo>
                      <a:pt x="19537" y="4968"/>
                      <a:pt x="24413" y="10292"/>
                      <a:pt x="26137" y="12350"/>
                    </a:cubicBezTo>
                    <a:cubicBezTo>
                      <a:pt x="25379" y="10625"/>
                      <a:pt x="22676" y="6566"/>
                      <a:pt x="13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2"/>
              <p:cNvSpPr/>
              <p:nvPr/>
            </p:nvSpPr>
            <p:spPr>
              <a:xfrm>
                <a:off x="7984896" y="3921363"/>
                <a:ext cx="99741" cy="518211"/>
              </a:xfrm>
              <a:custGeom>
                <a:avLst/>
                <a:gdLst/>
                <a:ahLst/>
                <a:cxnLst/>
                <a:rect l="l" t="t" r="r" b="b"/>
                <a:pathLst>
                  <a:path w="3278" h="17031" extrusionOk="0">
                    <a:moveTo>
                      <a:pt x="1633" y="2669"/>
                    </a:moveTo>
                    <a:cubicBezTo>
                      <a:pt x="2093" y="2669"/>
                      <a:pt x="2461" y="3037"/>
                      <a:pt x="2461" y="3497"/>
                    </a:cubicBezTo>
                    <a:lnTo>
                      <a:pt x="2461" y="12753"/>
                    </a:lnTo>
                    <a:cubicBezTo>
                      <a:pt x="2461" y="12868"/>
                      <a:pt x="2369" y="12960"/>
                      <a:pt x="2254" y="12960"/>
                    </a:cubicBezTo>
                    <a:lnTo>
                      <a:pt x="1024" y="12960"/>
                    </a:lnTo>
                    <a:cubicBezTo>
                      <a:pt x="909" y="12960"/>
                      <a:pt x="817" y="12868"/>
                      <a:pt x="817" y="12753"/>
                    </a:cubicBezTo>
                    <a:lnTo>
                      <a:pt x="817" y="3497"/>
                    </a:lnTo>
                    <a:cubicBezTo>
                      <a:pt x="817" y="3037"/>
                      <a:pt x="1185" y="2669"/>
                      <a:pt x="1633" y="2669"/>
                    </a:cubicBezTo>
                    <a:close/>
                    <a:moveTo>
                      <a:pt x="1024" y="1"/>
                    </a:moveTo>
                    <a:cubicBezTo>
                      <a:pt x="667" y="1"/>
                      <a:pt x="322" y="58"/>
                      <a:pt x="0" y="162"/>
                    </a:cubicBezTo>
                    <a:lnTo>
                      <a:pt x="0" y="14179"/>
                    </a:lnTo>
                    <a:cubicBezTo>
                      <a:pt x="1265" y="15180"/>
                      <a:pt x="2369" y="16168"/>
                      <a:pt x="3278" y="17031"/>
                    </a:cubicBezTo>
                    <a:lnTo>
                      <a:pt x="3278" y="1082"/>
                    </a:lnTo>
                    <a:cubicBezTo>
                      <a:pt x="3163" y="886"/>
                      <a:pt x="2553"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p:nvPr/>
            </p:nvSpPr>
            <p:spPr>
              <a:xfrm>
                <a:off x="7421927" y="3921363"/>
                <a:ext cx="99741" cy="518576"/>
              </a:xfrm>
              <a:custGeom>
                <a:avLst/>
                <a:gdLst/>
                <a:ahLst/>
                <a:cxnLst/>
                <a:rect l="l" t="t" r="r" b="b"/>
                <a:pathLst>
                  <a:path w="3278" h="17043" extrusionOk="0">
                    <a:moveTo>
                      <a:pt x="1633" y="2669"/>
                    </a:moveTo>
                    <a:cubicBezTo>
                      <a:pt x="2093" y="2669"/>
                      <a:pt x="2461" y="3037"/>
                      <a:pt x="2461" y="3497"/>
                    </a:cubicBezTo>
                    <a:lnTo>
                      <a:pt x="2461" y="12753"/>
                    </a:lnTo>
                    <a:cubicBezTo>
                      <a:pt x="2461" y="12868"/>
                      <a:pt x="2369" y="12960"/>
                      <a:pt x="2254" y="12960"/>
                    </a:cubicBezTo>
                    <a:lnTo>
                      <a:pt x="1012" y="12960"/>
                    </a:lnTo>
                    <a:cubicBezTo>
                      <a:pt x="898" y="12960"/>
                      <a:pt x="806" y="12868"/>
                      <a:pt x="806" y="12753"/>
                    </a:cubicBezTo>
                    <a:lnTo>
                      <a:pt x="806" y="3497"/>
                    </a:lnTo>
                    <a:cubicBezTo>
                      <a:pt x="806" y="3037"/>
                      <a:pt x="1173" y="2669"/>
                      <a:pt x="1633" y="2669"/>
                    </a:cubicBezTo>
                    <a:close/>
                    <a:moveTo>
                      <a:pt x="2254" y="1"/>
                    </a:moveTo>
                    <a:cubicBezTo>
                      <a:pt x="725" y="1"/>
                      <a:pt x="116" y="886"/>
                      <a:pt x="1" y="1082"/>
                    </a:cubicBezTo>
                    <a:lnTo>
                      <a:pt x="1" y="17042"/>
                    </a:lnTo>
                    <a:cubicBezTo>
                      <a:pt x="909" y="16180"/>
                      <a:pt x="2013" y="15191"/>
                      <a:pt x="3278" y="14179"/>
                    </a:cubicBezTo>
                    <a:lnTo>
                      <a:pt x="3278" y="162"/>
                    </a:lnTo>
                    <a:cubicBezTo>
                      <a:pt x="2944" y="58"/>
                      <a:pt x="2599" y="1"/>
                      <a:pt x="2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2"/>
              <p:cNvSpPr/>
              <p:nvPr/>
            </p:nvSpPr>
            <p:spPr>
              <a:xfrm>
                <a:off x="7346710" y="4953524"/>
                <a:ext cx="812810" cy="43420"/>
              </a:xfrm>
              <a:custGeom>
                <a:avLst/>
                <a:gdLst/>
                <a:ahLst/>
                <a:cxnLst/>
                <a:rect l="l" t="t" r="r" b="b"/>
                <a:pathLst>
                  <a:path w="26713" h="1427" extrusionOk="0">
                    <a:moveTo>
                      <a:pt x="0" y="1"/>
                    </a:moveTo>
                    <a:lnTo>
                      <a:pt x="0" y="1427"/>
                    </a:lnTo>
                    <a:lnTo>
                      <a:pt x="26712" y="1427"/>
                    </a:lnTo>
                    <a:lnTo>
                      <a:pt x="26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p:nvPr/>
            </p:nvSpPr>
            <p:spPr>
              <a:xfrm>
                <a:off x="7365240" y="4200931"/>
                <a:ext cx="43785" cy="295694"/>
              </a:xfrm>
              <a:custGeom>
                <a:avLst/>
                <a:gdLst/>
                <a:ahLst/>
                <a:cxnLst/>
                <a:rect l="l" t="t" r="r" b="b"/>
                <a:pathLst>
                  <a:path w="1439" h="9718" extrusionOk="0">
                    <a:moveTo>
                      <a:pt x="1438" y="1"/>
                    </a:moveTo>
                    <a:lnTo>
                      <a:pt x="1" y="2381"/>
                    </a:lnTo>
                    <a:lnTo>
                      <a:pt x="1" y="9717"/>
                    </a:lnTo>
                    <a:cubicBezTo>
                      <a:pt x="392" y="9303"/>
                      <a:pt x="863" y="8809"/>
                      <a:pt x="1438" y="8245"/>
                    </a:cubicBezTo>
                    <a:lnTo>
                      <a:pt x="14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2"/>
              <p:cNvSpPr/>
              <p:nvPr/>
            </p:nvSpPr>
            <p:spPr>
              <a:xfrm>
                <a:off x="7834797" y="3846511"/>
                <a:ext cx="137167" cy="496151"/>
              </a:xfrm>
              <a:custGeom>
                <a:avLst/>
                <a:gdLst/>
                <a:ahLst/>
                <a:cxnLst/>
                <a:rect l="l" t="t" r="r" b="b"/>
                <a:pathLst>
                  <a:path w="4508" h="16306" extrusionOk="0">
                    <a:moveTo>
                      <a:pt x="2243" y="2047"/>
                    </a:moveTo>
                    <a:cubicBezTo>
                      <a:pt x="2703" y="2047"/>
                      <a:pt x="3071" y="2415"/>
                      <a:pt x="3071" y="2875"/>
                    </a:cubicBezTo>
                    <a:lnTo>
                      <a:pt x="3071" y="12120"/>
                    </a:lnTo>
                    <a:cubicBezTo>
                      <a:pt x="3071" y="12235"/>
                      <a:pt x="2979" y="12338"/>
                      <a:pt x="2864" y="12338"/>
                    </a:cubicBezTo>
                    <a:lnTo>
                      <a:pt x="1633" y="12338"/>
                    </a:lnTo>
                    <a:cubicBezTo>
                      <a:pt x="1507" y="12338"/>
                      <a:pt x="1415" y="12235"/>
                      <a:pt x="1415" y="12120"/>
                    </a:cubicBezTo>
                    <a:lnTo>
                      <a:pt x="1415" y="2875"/>
                    </a:lnTo>
                    <a:cubicBezTo>
                      <a:pt x="1415" y="2415"/>
                      <a:pt x="1783" y="2047"/>
                      <a:pt x="2243" y="2047"/>
                    </a:cubicBezTo>
                    <a:close/>
                    <a:moveTo>
                      <a:pt x="2254" y="0"/>
                    </a:moveTo>
                    <a:cubicBezTo>
                      <a:pt x="713" y="0"/>
                      <a:pt x="115" y="874"/>
                      <a:pt x="0" y="1081"/>
                    </a:cubicBezTo>
                    <a:lnTo>
                      <a:pt x="0" y="13270"/>
                    </a:lnTo>
                    <a:cubicBezTo>
                      <a:pt x="1564" y="14178"/>
                      <a:pt x="3071" y="15202"/>
                      <a:pt x="4508" y="16306"/>
                    </a:cubicBezTo>
                    <a:lnTo>
                      <a:pt x="4508" y="1081"/>
                    </a:lnTo>
                    <a:cubicBezTo>
                      <a:pt x="4393" y="874"/>
                      <a:pt x="3795" y="0"/>
                      <a:pt x="2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p:nvPr/>
            </p:nvSpPr>
            <p:spPr>
              <a:xfrm>
                <a:off x="7496809" y="3583739"/>
                <a:ext cx="33957" cy="329256"/>
              </a:xfrm>
              <a:custGeom>
                <a:avLst/>
                <a:gdLst/>
                <a:ahLst/>
                <a:cxnLst/>
                <a:rect l="l" t="t" r="r" b="b"/>
                <a:pathLst>
                  <a:path w="1116" h="10821" extrusionOk="0">
                    <a:moveTo>
                      <a:pt x="0" y="0"/>
                    </a:moveTo>
                    <a:lnTo>
                      <a:pt x="0" y="10694"/>
                    </a:lnTo>
                    <a:cubicBezTo>
                      <a:pt x="276" y="10694"/>
                      <a:pt x="552" y="10740"/>
                      <a:pt x="817" y="10821"/>
                    </a:cubicBezTo>
                    <a:lnTo>
                      <a:pt x="817" y="5336"/>
                    </a:lnTo>
                    <a:cubicBezTo>
                      <a:pt x="817" y="3645"/>
                      <a:pt x="909" y="1955"/>
                      <a:pt x="1116" y="276"/>
                    </a:cubicBezTo>
                    <a:cubicBezTo>
                      <a:pt x="771" y="115"/>
                      <a:pt x="391" y="2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a:off x="7572026" y="4578110"/>
                <a:ext cx="362179" cy="362513"/>
              </a:xfrm>
              <a:custGeom>
                <a:avLst/>
                <a:gdLst/>
                <a:ahLst/>
                <a:cxnLst/>
                <a:rect l="l" t="t" r="r" b="b"/>
                <a:pathLst>
                  <a:path w="11903" h="11914" extrusionOk="0">
                    <a:moveTo>
                      <a:pt x="2070" y="0"/>
                    </a:moveTo>
                    <a:cubicBezTo>
                      <a:pt x="955" y="2691"/>
                      <a:pt x="24" y="6532"/>
                      <a:pt x="1" y="11913"/>
                    </a:cubicBezTo>
                    <a:lnTo>
                      <a:pt x="3278" y="11913"/>
                    </a:lnTo>
                    <a:lnTo>
                      <a:pt x="3278" y="4727"/>
                    </a:lnTo>
                    <a:cubicBezTo>
                      <a:pt x="3278" y="4704"/>
                      <a:pt x="3312" y="2047"/>
                      <a:pt x="5957" y="2047"/>
                    </a:cubicBezTo>
                    <a:cubicBezTo>
                      <a:pt x="8602" y="2047"/>
                      <a:pt x="8625" y="4704"/>
                      <a:pt x="8625" y="4727"/>
                    </a:cubicBezTo>
                    <a:lnTo>
                      <a:pt x="8625" y="11913"/>
                    </a:lnTo>
                    <a:lnTo>
                      <a:pt x="11902" y="11913"/>
                    </a:lnTo>
                    <a:cubicBezTo>
                      <a:pt x="11879" y="6532"/>
                      <a:pt x="10948" y="2691"/>
                      <a:pt x="9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a:off x="7640609" y="4410515"/>
                <a:ext cx="225346" cy="155028"/>
              </a:xfrm>
              <a:custGeom>
                <a:avLst/>
                <a:gdLst/>
                <a:ahLst/>
                <a:cxnLst/>
                <a:rect l="l" t="t" r="r" b="b"/>
                <a:pathLst>
                  <a:path w="7406" h="5095" extrusionOk="0">
                    <a:moveTo>
                      <a:pt x="3703" y="0"/>
                    </a:moveTo>
                    <a:cubicBezTo>
                      <a:pt x="3255" y="322"/>
                      <a:pt x="1495" y="1737"/>
                      <a:pt x="0" y="5094"/>
                    </a:cubicBezTo>
                    <a:lnTo>
                      <a:pt x="7406" y="5094"/>
                    </a:lnTo>
                    <a:cubicBezTo>
                      <a:pt x="5911" y="1737"/>
                      <a:pt x="4140" y="322"/>
                      <a:pt x="3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a:off x="7446086" y="3441673"/>
                <a:ext cx="87144" cy="138232"/>
              </a:xfrm>
              <a:custGeom>
                <a:avLst/>
                <a:gdLst/>
                <a:ahLst/>
                <a:cxnLst/>
                <a:rect l="l" t="t" r="r" b="b"/>
                <a:pathLst>
                  <a:path w="2864" h="4543" extrusionOk="0">
                    <a:moveTo>
                      <a:pt x="1460" y="1"/>
                    </a:moveTo>
                    <a:cubicBezTo>
                      <a:pt x="1150" y="645"/>
                      <a:pt x="517" y="2186"/>
                      <a:pt x="0" y="4543"/>
                    </a:cubicBezTo>
                    <a:cubicBezTo>
                      <a:pt x="426" y="4357"/>
                      <a:pt x="904" y="4254"/>
                      <a:pt x="1374" y="4254"/>
                    </a:cubicBezTo>
                    <a:cubicBezTo>
                      <a:pt x="1399" y="4254"/>
                      <a:pt x="1424" y="4255"/>
                      <a:pt x="1449" y="4255"/>
                    </a:cubicBezTo>
                    <a:lnTo>
                      <a:pt x="1460" y="4244"/>
                    </a:lnTo>
                    <a:cubicBezTo>
                      <a:pt x="1487" y="4243"/>
                      <a:pt x="1513" y="4243"/>
                      <a:pt x="1539" y="4243"/>
                    </a:cubicBezTo>
                    <a:cubicBezTo>
                      <a:pt x="1984" y="4243"/>
                      <a:pt x="2428" y="4335"/>
                      <a:pt x="2840" y="4508"/>
                    </a:cubicBezTo>
                    <a:cubicBezTo>
                      <a:pt x="2852" y="4439"/>
                      <a:pt x="2863" y="4382"/>
                      <a:pt x="2863" y="4313"/>
                    </a:cubicBezTo>
                    <a:cubicBezTo>
                      <a:pt x="2357" y="2071"/>
                      <a:pt x="1748" y="622"/>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a:off x="7428590" y="4803091"/>
                <a:ext cx="72783" cy="137532"/>
              </a:xfrm>
              <a:custGeom>
                <a:avLst/>
                <a:gdLst/>
                <a:ahLst/>
                <a:cxnLst/>
                <a:rect l="l" t="t" r="r" b="b"/>
                <a:pathLst>
                  <a:path w="2392" h="4520" extrusionOk="0">
                    <a:moveTo>
                      <a:pt x="81" y="0"/>
                    </a:moveTo>
                    <a:cubicBezTo>
                      <a:pt x="0" y="1518"/>
                      <a:pt x="104" y="3036"/>
                      <a:pt x="368" y="4519"/>
                    </a:cubicBezTo>
                    <a:lnTo>
                      <a:pt x="2392" y="4519"/>
                    </a:lnTo>
                    <a:cubicBezTo>
                      <a:pt x="2104" y="3036"/>
                      <a:pt x="1966" y="1518"/>
                      <a:pt x="1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p:nvPr/>
            </p:nvSpPr>
            <p:spPr>
              <a:xfrm>
                <a:off x="7432089" y="4538219"/>
                <a:ext cx="114773" cy="252640"/>
              </a:xfrm>
              <a:custGeom>
                <a:avLst/>
                <a:gdLst/>
                <a:ahLst/>
                <a:cxnLst/>
                <a:rect l="l" t="t" r="r" b="b"/>
                <a:pathLst>
                  <a:path w="3772" h="8303" extrusionOk="0">
                    <a:moveTo>
                      <a:pt x="3772" y="1"/>
                    </a:moveTo>
                    <a:lnTo>
                      <a:pt x="3772" y="1"/>
                    </a:lnTo>
                    <a:cubicBezTo>
                      <a:pt x="2599" y="1047"/>
                      <a:pt x="380" y="3623"/>
                      <a:pt x="0" y="8303"/>
                    </a:cubicBezTo>
                    <a:lnTo>
                      <a:pt x="1886" y="8303"/>
                    </a:lnTo>
                    <a:cubicBezTo>
                      <a:pt x="1943" y="5877"/>
                      <a:pt x="2380" y="2910"/>
                      <a:pt x="3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2"/>
              <p:cNvSpPr/>
              <p:nvPr/>
            </p:nvSpPr>
            <p:spPr>
              <a:xfrm>
                <a:off x="7421592" y="3584074"/>
                <a:ext cx="62285" cy="350281"/>
              </a:xfrm>
              <a:custGeom>
                <a:avLst/>
                <a:gdLst/>
                <a:ahLst/>
                <a:cxnLst/>
                <a:rect l="l" t="t" r="r" b="b"/>
                <a:pathLst>
                  <a:path w="2047" h="11512" extrusionOk="0">
                    <a:moveTo>
                      <a:pt x="2047" y="1"/>
                    </a:moveTo>
                    <a:cubicBezTo>
                      <a:pt x="1575" y="12"/>
                      <a:pt x="1104" y="150"/>
                      <a:pt x="690" y="403"/>
                    </a:cubicBezTo>
                    <a:cubicBezTo>
                      <a:pt x="219" y="2841"/>
                      <a:pt x="0" y="5313"/>
                      <a:pt x="12" y="7797"/>
                    </a:cubicBezTo>
                    <a:lnTo>
                      <a:pt x="12" y="11511"/>
                    </a:lnTo>
                    <a:cubicBezTo>
                      <a:pt x="368" y="11155"/>
                      <a:pt x="1012" y="10729"/>
                      <a:pt x="2047" y="10683"/>
                    </a:cubicBezTo>
                    <a:lnTo>
                      <a:pt x="2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2"/>
              <p:cNvSpPr/>
              <p:nvPr/>
            </p:nvSpPr>
            <p:spPr>
              <a:xfrm>
                <a:off x="7463217" y="3366791"/>
                <a:ext cx="54252" cy="53918"/>
              </a:xfrm>
              <a:custGeom>
                <a:avLst/>
                <a:gdLst/>
                <a:ahLst/>
                <a:cxnLst/>
                <a:rect l="l" t="t" r="r" b="b"/>
                <a:pathLst>
                  <a:path w="1783" h="1772" extrusionOk="0">
                    <a:moveTo>
                      <a:pt x="897" y="1"/>
                    </a:moveTo>
                    <a:cubicBezTo>
                      <a:pt x="403" y="1"/>
                      <a:pt x="0" y="392"/>
                      <a:pt x="0" y="886"/>
                    </a:cubicBezTo>
                    <a:cubicBezTo>
                      <a:pt x="0" y="1369"/>
                      <a:pt x="391" y="1772"/>
                      <a:pt x="886" y="1772"/>
                    </a:cubicBezTo>
                    <a:lnTo>
                      <a:pt x="897" y="1772"/>
                    </a:lnTo>
                    <a:cubicBezTo>
                      <a:pt x="1392" y="1772"/>
                      <a:pt x="1783" y="1369"/>
                      <a:pt x="1783" y="886"/>
                    </a:cubicBezTo>
                    <a:cubicBezTo>
                      <a:pt x="1783" y="392"/>
                      <a:pt x="1380"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2"/>
              <p:cNvSpPr/>
              <p:nvPr/>
            </p:nvSpPr>
            <p:spPr>
              <a:xfrm>
                <a:off x="7346710" y="4353829"/>
                <a:ext cx="812810" cy="586794"/>
              </a:xfrm>
              <a:custGeom>
                <a:avLst/>
                <a:gdLst/>
                <a:ahLst/>
                <a:cxnLst/>
                <a:rect l="l" t="t" r="r" b="b"/>
                <a:pathLst>
                  <a:path w="26713" h="19285" extrusionOk="0">
                    <a:moveTo>
                      <a:pt x="13362" y="1"/>
                    </a:moveTo>
                    <a:cubicBezTo>
                      <a:pt x="5865" y="3485"/>
                      <a:pt x="506" y="10281"/>
                      <a:pt x="0" y="10936"/>
                    </a:cubicBezTo>
                    <a:lnTo>
                      <a:pt x="0" y="19284"/>
                    </a:lnTo>
                    <a:lnTo>
                      <a:pt x="2622" y="19284"/>
                    </a:lnTo>
                    <a:cubicBezTo>
                      <a:pt x="2358" y="17732"/>
                      <a:pt x="2266" y="16168"/>
                      <a:pt x="2369" y="14604"/>
                    </a:cubicBezTo>
                    <a:cubicBezTo>
                      <a:pt x="2358" y="14581"/>
                      <a:pt x="2358" y="14570"/>
                      <a:pt x="2358" y="14558"/>
                    </a:cubicBezTo>
                    <a:cubicBezTo>
                      <a:pt x="2358" y="14535"/>
                      <a:pt x="2358" y="14512"/>
                      <a:pt x="2369" y="14478"/>
                    </a:cubicBezTo>
                    <a:cubicBezTo>
                      <a:pt x="2864" y="7762"/>
                      <a:pt x="7038" y="5164"/>
                      <a:pt x="7084" y="5129"/>
                    </a:cubicBezTo>
                    <a:cubicBezTo>
                      <a:pt x="7116" y="5111"/>
                      <a:pt x="7152" y="5102"/>
                      <a:pt x="7188" y="5102"/>
                    </a:cubicBezTo>
                    <a:cubicBezTo>
                      <a:pt x="7241" y="5102"/>
                      <a:pt x="7295" y="5122"/>
                      <a:pt x="7337" y="5164"/>
                    </a:cubicBezTo>
                    <a:cubicBezTo>
                      <a:pt x="7406" y="5221"/>
                      <a:pt x="7417" y="5325"/>
                      <a:pt x="7371" y="5417"/>
                    </a:cubicBezTo>
                    <a:cubicBezTo>
                      <a:pt x="4048" y="11500"/>
                      <a:pt x="5278" y="18181"/>
                      <a:pt x="5508" y="19284"/>
                    </a:cubicBezTo>
                    <a:lnTo>
                      <a:pt x="6980" y="19284"/>
                    </a:lnTo>
                    <a:cubicBezTo>
                      <a:pt x="7038" y="5313"/>
                      <a:pt x="12994" y="1587"/>
                      <a:pt x="13247" y="1426"/>
                    </a:cubicBezTo>
                    <a:cubicBezTo>
                      <a:pt x="13259" y="1426"/>
                      <a:pt x="13270" y="1426"/>
                      <a:pt x="13282" y="1415"/>
                    </a:cubicBezTo>
                    <a:cubicBezTo>
                      <a:pt x="13293" y="1415"/>
                      <a:pt x="13305" y="1415"/>
                      <a:pt x="13316" y="1403"/>
                    </a:cubicBezTo>
                    <a:lnTo>
                      <a:pt x="13397" y="1403"/>
                    </a:lnTo>
                    <a:cubicBezTo>
                      <a:pt x="13408" y="1415"/>
                      <a:pt x="13420" y="1415"/>
                      <a:pt x="13443" y="1426"/>
                    </a:cubicBezTo>
                    <a:lnTo>
                      <a:pt x="13466" y="1426"/>
                    </a:lnTo>
                    <a:cubicBezTo>
                      <a:pt x="13719" y="1587"/>
                      <a:pt x="19675" y="5313"/>
                      <a:pt x="19733" y="19284"/>
                    </a:cubicBezTo>
                    <a:lnTo>
                      <a:pt x="21204" y="19284"/>
                    </a:lnTo>
                    <a:cubicBezTo>
                      <a:pt x="21446" y="18181"/>
                      <a:pt x="22665" y="11500"/>
                      <a:pt x="19342" y="5417"/>
                    </a:cubicBezTo>
                    <a:cubicBezTo>
                      <a:pt x="19250" y="5260"/>
                      <a:pt x="19364" y="5096"/>
                      <a:pt x="19514" y="5096"/>
                    </a:cubicBezTo>
                    <a:cubicBezTo>
                      <a:pt x="19551" y="5096"/>
                      <a:pt x="19590" y="5106"/>
                      <a:pt x="19629" y="5129"/>
                    </a:cubicBezTo>
                    <a:cubicBezTo>
                      <a:pt x="19675" y="5152"/>
                      <a:pt x="23849" y="7751"/>
                      <a:pt x="24332" y="14478"/>
                    </a:cubicBezTo>
                    <a:cubicBezTo>
                      <a:pt x="24344" y="14501"/>
                      <a:pt x="24355" y="14524"/>
                      <a:pt x="24355" y="14558"/>
                    </a:cubicBezTo>
                    <a:cubicBezTo>
                      <a:pt x="24344" y="14570"/>
                      <a:pt x="24344" y="14581"/>
                      <a:pt x="24344" y="14593"/>
                    </a:cubicBezTo>
                    <a:cubicBezTo>
                      <a:pt x="24436" y="16157"/>
                      <a:pt x="24344" y="17732"/>
                      <a:pt x="24079" y="19273"/>
                    </a:cubicBezTo>
                    <a:lnTo>
                      <a:pt x="26712" y="19273"/>
                    </a:lnTo>
                    <a:lnTo>
                      <a:pt x="26712" y="10925"/>
                    </a:lnTo>
                    <a:cubicBezTo>
                      <a:pt x="26218" y="10292"/>
                      <a:pt x="20848" y="3485"/>
                      <a:pt x="13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2"/>
              <p:cNvSpPr/>
              <p:nvPr/>
            </p:nvSpPr>
            <p:spPr>
              <a:xfrm>
                <a:off x="7684333" y="4034036"/>
                <a:ext cx="137532" cy="208915"/>
              </a:xfrm>
              <a:custGeom>
                <a:avLst/>
                <a:gdLst/>
                <a:ahLst/>
                <a:cxnLst/>
                <a:rect l="l" t="t" r="r" b="b"/>
                <a:pathLst>
                  <a:path w="4520" h="6866" extrusionOk="0">
                    <a:moveTo>
                      <a:pt x="2266" y="817"/>
                    </a:moveTo>
                    <a:cubicBezTo>
                      <a:pt x="3071" y="817"/>
                      <a:pt x="3704" y="1714"/>
                      <a:pt x="3704" y="2875"/>
                    </a:cubicBezTo>
                    <a:cubicBezTo>
                      <a:pt x="3704" y="4025"/>
                      <a:pt x="3071" y="4934"/>
                      <a:pt x="2266" y="4934"/>
                    </a:cubicBezTo>
                    <a:cubicBezTo>
                      <a:pt x="1461" y="4934"/>
                      <a:pt x="817" y="4025"/>
                      <a:pt x="817" y="2875"/>
                    </a:cubicBezTo>
                    <a:cubicBezTo>
                      <a:pt x="817" y="1725"/>
                      <a:pt x="1450" y="817"/>
                      <a:pt x="2266" y="817"/>
                    </a:cubicBezTo>
                    <a:close/>
                    <a:moveTo>
                      <a:pt x="1" y="1"/>
                    </a:moveTo>
                    <a:lnTo>
                      <a:pt x="1" y="6865"/>
                    </a:lnTo>
                    <a:cubicBezTo>
                      <a:pt x="702" y="6474"/>
                      <a:pt x="1427" y="6106"/>
                      <a:pt x="2174" y="5762"/>
                    </a:cubicBezTo>
                    <a:lnTo>
                      <a:pt x="2186" y="5762"/>
                    </a:lnTo>
                    <a:cubicBezTo>
                      <a:pt x="2197" y="5762"/>
                      <a:pt x="2209" y="5750"/>
                      <a:pt x="2220" y="5750"/>
                    </a:cubicBezTo>
                    <a:lnTo>
                      <a:pt x="2301" y="5750"/>
                    </a:lnTo>
                    <a:cubicBezTo>
                      <a:pt x="2312" y="5750"/>
                      <a:pt x="2324" y="5762"/>
                      <a:pt x="2347" y="5762"/>
                    </a:cubicBezTo>
                    <a:cubicBezTo>
                      <a:pt x="3094" y="6106"/>
                      <a:pt x="3819" y="6486"/>
                      <a:pt x="4520" y="6865"/>
                    </a:cubicBezTo>
                    <a:lnTo>
                      <a:pt x="45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2"/>
              <p:cNvSpPr/>
              <p:nvPr/>
            </p:nvSpPr>
            <p:spPr>
              <a:xfrm>
                <a:off x="7684333" y="3865041"/>
                <a:ext cx="137532" cy="107105"/>
              </a:xfrm>
              <a:custGeom>
                <a:avLst/>
                <a:gdLst/>
                <a:ahLst/>
                <a:cxnLst/>
                <a:rect l="l" t="t" r="r" b="b"/>
                <a:pathLst>
                  <a:path w="4520" h="3520" extrusionOk="0">
                    <a:moveTo>
                      <a:pt x="2266" y="1"/>
                    </a:moveTo>
                    <a:cubicBezTo>
                      <a:pt x="1277" y="1"/>
                      <a:pt x="254" y="886"/>
                      <a:pt x="1" y="1116"/>
                    </a:cubicBezTo>
                    <a:lnTo>
                      <a:pt x="1" y="3519"/>
                    </a:lnTo>
                    <a:lnTo>
                      <a:pt x="2094" y="897"/>
                    </a:lnTo>
                    <a:cubicBezTo>
                      <a:pt x="2105" y="897"/>
                      <a:pt x="2105" y="886"/>
                      <a:pt x="2117" y="886"/>
                    </a:cubicBezTo>
                    <a:cubicBezTo>
                      <a:pt x="2117" y="886"/>
                      <a:pt x="2128" y="874"/>
                      <a:pt x="2128" y="863"/>
                    </a:cubicBezTo>
                    <a:cubicBezTo>
                      <a:pt x="2140" y="863"/>
                      <a:pt x="2140" y="863"/>
                      <a:pt x="2151" y="851"/>
                    </a:cubicBezTo>
                    <a:cubicBezTo>
                      <a:pt x="2163" y="851"/>
                      <a:pt x="2174" y="840"/>
                      <a:pt x="2186" y="840"/>
                    </a:cubicBezTo>
                    <a:cubicBezTo>
                      <a:pt x="2197" y="828"/>
                      <a:pt x="2209" y="828"/>
                      <a:pt x="2220" y="828"/>
                    </a:cubicBezTo>
                    <a:lnTo>
                      <a:pt x="2301" y="828"/>
                    </a:lnTo>
                    <a:cubicBezTo>
                      <a:pt x="2312" y="828"/>
                      <a:pt x="2324" y="828"/>
                      <a:pt x="2335" y="840"/>
                    </a:cubicBezTo>
                    <a:cubicBezTo>
                      <a:pt x="2358" y="840"/>
                      <a:pt x="2370" y="851"/>
                      <a:pt x="2381" y="851"/>
                    </a:cubicBezTo>
                    <a:cubicBezTo>
                      <a:pt x="2381" y="863"/>
                      <a:pt x="2393" y="863"/>
                      <a:pt x="2393" y="863"/>
                    </a:cubicBezTo>
                    <a:cubicBezTo>
                      <a:pt x="2393" y="863"/>
                      <a:pt x="2404" y="874"/>
                      <a:pt x="2404" y="886"/>
                    </a:cubicBezTo>
                    <a:cubicBezTo>
                      <a:pt x="2416" y="886"/>
                      <a:pt x="2416" y="897"/>
                      <a:pt x="2427" y="897"/>
                    </a:cubicBezTo>
                    <a:lnTo>
                      <a:pt x="4520" y="3519"/>
                    </a:lnTo>
                    <a:lnTo>
                      <a:pt x="4520" y="1116"/>
                    </a:lnTo>
                    <a:cubicBezTo>
                      <a:pt x="4267" y="886"/>
                      <a:pt x="3244"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p:nvPr/>
            </p:nvSpPr>
            <p:spPr>
              <a:xfrm>
                <a:off x="7684333" y="3827616"/>
                <a:ext cx="137532" cy="54587"/>
              </a:xfrm>
              <a:custGeom>
                <a:avLst/>
                <a:gdLst/>
                <a:ahLst/>
                <a:cxnLst/>
                <a:rect l="l" t="t" r="r" b="b"/>
                <a:pathLst>
                  <a:path w="4520" h="1794" extrusionOk="0">
                    <a:moveTo>
                      <a:pt x="1" y="0"/>
                    </a:moveTo>
                    <a:lnTo>
                      <a:pt x="1" y="1794"/>
                    </a:lnTo>
                    <a:cubicBezTo>
                      <a:pt x="484" y="1414"/>
                      <a:pt x="1358" y="817"/>
                      <a:pt x="2266" y="817"/>
                    </a:cubicBezTo>
                    <a:cubicBezTo>
                      <a:pt x="3163" y="817"/>
                      <a:pt x="4048" y="1414"/>
                      <a:pt x="4520" y="1794"/>
                    </a:cubicBezTo>
                    <a:lnTo>
                      <a:pt x="4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2"/>
              <p:cNvSpPr/>
              <p:nvPr/>
            </p:nvSpPr>
            <p:spPr>
              <a:xfrm>
                <a:off x="7684333" y="3906666"/>
                <a:ext cx="137532" cy="114803"/>
              </a:xfrm>
              <a:custGeom>
                <a:avLst/>
                <a:gdLst/>
                <a:ahLst/>
                <a:cxnLst/>
                <a:rect l="l" t="t" r="r" b="b"/>
                <a:pathLst>
                  <a:path w="4520" h="3773" extrusionOk="0">
                    <a:moveTo>
                      <a:pt x="2266" y="1"/>
                    </a:moveTo>
                    <a:lnTo>
                      <a:pt x="1" y="2818"/>
                    </a:lnTo>
                    <a:lnTo>
                      <a:pt x="1" y="3773"/>
                    </a:lnTo>
                    <a:lnTo>
                      <a:pt x="4520" y="3773"/>
                    </a:lnTo>
                    <a:lnTo>
                      <a:pt x="4520" y="2818"/>
                    </a:lnTo>
                    <a:lnTo>
                      <a:pt x="2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2"/>
              <p:cNvSpPr/>
              <p:nvPr/>
            </p:nvSpPr>
            <p:spPr>
              <a:xfrm>
                <a:off x="7534235" y="3846511"/>
                <a:ext cx="137532" cy="496516"/>
              </a:xfrm>
              <a:custGeom>
                <a:avLst/>
                <a:gdLst/>
                <a:ahLst/>
                <a:cxnLst/>
                <a:rect l="l" t="t" r="r" b="b"/>
                <a:pathLst>
                  <a:path w="4520" h="16318" extrusionOk="0">
                    <a:moveTo>
                      <a:pt x="2255" y="2047"/>
                    </a:moveTo>
                    <a:cubicBezTo>
                      <a:pt x="2715" y="2047"/>
                      <a:pt x="3082" y="2415"/>
                      <a:pt x="3082" y="2875"/>
                    </a:cubicBezTo>
                    <a:lnTo>
                      <a:pt x="3082" y="12120"/>
                    </a:lnTo>
                    <a:cubicBezTo>
                      <a:pt x="3082" y="12235"/>
                      <a:pt x="2990" y="12338"/>
                      <a:pt x="2876" y="12338"/>
                    </a:cubicBezTo>
                    <a:lnTo>
                      <a:pt x="1634" y="12338"/>
                    </a:lnTo>
                    <a:cubicBezTo>
                      <a:pt x="1519" y="12338"/>
                      <a:pt x="1427" y="12235"/>
                      <a:pt x="1427" y="12120"/>
                    </a:cubicBezTo>
                    <a:lnTo>
                      <a:pt x="1427" y="2875"/>
                    </a:lnTo>
                    <a:cubicBezTo>
                      <a:pt x="1427" y="2415"/>
                      <a:pt x="1795" y="2047"/>
                      <a:pt x="2255" y="2047"/>
                    </a:cubicBezTo>
                    <a:close/>
                    <a:moveTo>
                      <a:pt x="2266" y="0"/>
                    </a:moveTo>
                    <a:cubicBezTo>
                      <a:pt x="725" y="0"/>
                      <a:pt x="116" y="874"/>
                      <a:pt x="1" y="1081"/>
                    </a:cubicBezTo>
                    <a:lnTo>
                      <a:pt x="1" y="16317"/>
                    </a:lnTo>
                    <a:cubicBezTo>
                      <a:pt x="1438" y="15202"/>
                      <a:pt x="2945" y="14178"/>
                      <a:pt x="4520" y="13270"/>
                    </a:cubicBezTo>
                    <a:lnTo>
                      <a:pt x="4520" y="1081"/>
                    </a:lnTo>
                    <a:cubicBezTo>
                      <a:pt x="4405" y="885"/>
                      <a:pt x="3795" y="0"/>
                      <a:pt x="2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2"/>
              <p:cNvSpPr/>
              <p:nvPr/>
            </p:nvSpPr>
            <p:spPr>
              <a:xfrm>
                <a:off x="7534235" y="3508857"/>
                <a:ext cx="62316" cy="350281"/>
              </a:xfrm>
              <a:custGeom>
                <a:avLst/>
                <a:gdLst/>
                <a:ahLst/>
                <a:cxnLst/>
                <a:rect l="l" t="t" r="r" b="b"/>
                <a:pathLst>
                  <a:path w="2048" h="11512" extrusionOk="0">
                    <a:moveTo>
                      <a:pt x="2048" y="1"/>
                    </a:moveTo>
                    <a:cubicBezTo>
                      <a:pt x="1565" y="12"/>
                      <a:pt x="1105" y="162"/>
                      <a:pt x="691" y="403"/>
                    </a:cubicBezTo>
                    <a:cubicBezTo>
                      <a:pt x="576" y="943"/>
                      <a:pt x="484" y="1507"/>
                      <a:pt x="392" y="2116"/>
                    </a:cubicBezTo>
                    <a:cubicBezTo>
                      <a:pt x="380" y="2277"/>
                      <a:pt x="357" y="2438"/>
                      <a:pt x="334" y="2611"/>
                    </a:cubicBezTo>
                    <a:cubicBezTo>
                      <a:pt x="104" y="4324"/>
                      <a:pt x="1" y="6060"/>
                      <a:pt x="1" y="7797"/>
                    </a:cubicBezTo>
                    <a:lnTo>
                      <a:pt x="1" y="11511"/>
                    </a:lnTo>
                    <a:cubicBezTo>
                      <a:pt x="369" y="11155"/>
                      <a:pt x="1013" y="10741"/>
                      <a:pt x="2048" y="10683"/>
                    </a:cubicBezTo>
                    <a:lnTo>
                      <a:pt x="2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2"/>
              <p:cNvSpPr/>
              <p:nvPr/>
            </p:nvSpPr>
            <p:spPr>
              <a:xfrm>
                <a:off x="7609482" y="3508857"/>
                <a:ext cx="62650" cy="350616"/>
              </a:xfrm>
              <a:custGeom>
                <a:avLst/>
                <a:gdLst/>
                <a:ahLst/>
                <a:cxnLst/>
                <a:rect l="l" t="t" r="r" b="b"/>
                <a:pathLst>
                  <a:path w="2059" h="11523" extrusionOk="0">
                    <a:moveTo>
                      <a:pt x="0" y="1"/>
                    </a:moveTo>
                    <a:lnTo>
                      <a:pt x="0" y="10695"/>
                    </a:lnTo>
                    <a:cubicBezTo>
                      <a:pt x="1035" y="10741"/>
                      <a:pt x="1679" y="11155"/>
                      <a:pt x="2047" y="11523"/>
                    </a:cubicBezTo>
                    <a:lnTo>
                      <a:pt x="2047" y="7797"/>
                    </a:lnTo>
                    <a:cubicBezTo>
                      <a:pt x="2058" y="5313"/>
                      <a:pt x="1828" y="2841"/>
                      <a:pt x="1357" y="403"/>
                    </a:cubicBezTo>
                    <a:cubicBezTo>
                      <a:pt x="943" y="150"/>
                      <a:pt x="472" y="2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2"/>
              <p:cNvSpPr/>
              <p:nvPr/>
            </p:nvSpPr>
            <p:spPr>
              <a:xfrm>
                <a:off x="7558394" y="3366456"/>
                <a:ext cx="88879" cy="138232"/>
              </a:xfrm>
              <a:custGeom>
                <a:avLst/>
                <a:gdLst/>
                <a:ahLst/>
                <a:cxnLst/>
                <a:rect l="l" t="t" r="r" b="b"/>
                <a:pathLst>
                  <a:path w="2921" h="4543" extrusionOk="0">
                    <a:moveTo>
                      <a:pt x="1472" y="0"/>
                    </a:moveTo>
                    <a:cubicBezTo>
                      <a:pt x="1162" y="644"/>
                      <a:pt x="529" y="2174"/>
                      <a:pt x="0" y="4543"/>
                    </a:cubicBezTo>
                    <a:cubicBezTo>
                      <a:pt x="466" y="4347"/>
                      <a:pt x="963" y="4249"/>
                      <a:pt x="1461" y="4249"/>
                    </a:cubicBezTo>
                    <a:cubicBezTo>
                      <a:pt x="1958" y="4249"/>
                      <a:pt x="2455" y="4347"/>
                      <a:pt x="2921" y="4543"/>
                    </a:cubicBezTo>
                    <a:cubicBezTo>
                      <a:pt x="2403" y="2174"/>
                      <a:pt x="1771" y="644"/>
                      <a:pt x="1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2"/>
              <p:cNvSpPr/>
              <p:nvPr/>
            </p:nvSpPr>
            <p:spPr>
              <a:xfrm>
                <a:off x="7561528" y="3283481"/>
                <a:ext cx="72813" cy="62346"/>
              </a:xfrm>
              <a:custGeom>
                <a:avLst/>
                <a:gdLst/>
                <a:ahLst/>
                <a:cxnLst/>
                <a:rect l="l" t="t" r="r" b="b"/>
                <a:pathLst>
                  <a:path w="2393" h="2049" extrusionOk="0">
                    <a:moveTo>
                      <a:pt x="1359" y="1"/>
                    </a:moveTo>
                    <a:cubicBezTo>
                      <a:pt x="1108" y="1"/>
                      <a:pt x="852" y="93"/>
                      <a:pt x="645" y="301"/>
                    </a:cubicBezTo>
                    <a:cubicBezTo>
                      <a:pt x="1" y="945"/>
                      <a:pt x="449" y="2049"/>
                      <a:pt x="1369" y="2049"/>
                    </a:cubicBezTo>
                    <a:cubicBezTo>
                      <a:pt x="1933" y="2049"/>
                      <a:pt x="2392" y="1589"/>
                      <a:pt x="2392" y="1026"/>
                    </a:cubicBezTo>
                    <a:cubicBezTo>
                      <a:pt x="2392" y="410"/>
                      <a:pt x="1886" y="1"/>
                      <a:pt x="1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42"/>
            <p:cNvSpPr/>
            <p:nvPr/>
          </p:nvSpPr>
          <p:spPr>
            <a:xfrm>
              <a:off x="7959702" y="4538219"/>
              <a:ext cx="114803" cy="252640"/>
            </a:xfrm>
            <a:custGeom>
              <a:avLst/>
              <a:gdLst/>
              <a:ahLst/>
              <a:cxnLst/>
              <a:rect l="l" t="t" r="r" b="b"/>
              <a:pathLst>
                <a:path w="3773" h="8303" extrusionOk="0">
                  <a:moveTo>
                    <a:pt x="1" y="1"/>
                  </a:moveTo>
                  <a:cubicBezTo>
                    <a:pt x="1380" y="2910"/>
                    <a:pt x="1829" y="5888"/>
                    <a:pt x="1886" y="8303"/>
                  </a:cubicBezTo>
                  <a:lnTo>
                    <a:pt x="3772" y="8303"/>
                  </a:lnTo>
                  <a:cubicBezTo>
                    <a:pt x="3393" y="3611"/>
                    <a:pt x="1173" y="1047"/>
                    <a:pt x="1" y="1"/>
                  </a:cubicBezTo>
                  <a:close/>
                </a:path>
              </a:pathLst>
            </a:custGeom>
            <a:solidFill>
              <a:srgbClr val="FFD9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42"/>
            <p:cNvGrpSpPr/>
            <p:nvPr/>
          </p:nvGrpSpPr>
          <p:grpSpPr>
            <a:xfrm>
              <a:off x="486495" y="5008476"/>
              <a:ext cx="8169175" cy="231310"/>
              <a:chOff x="486495" y="5008476"/>
              <a:chExt cx="8169175" cy="231310"/>
            </a:xfrm>
          </p:grpSpPr>
          <p:sp>
            <p:nvSpPr>
              <p:cNvPr id="539" name="Google Shape;539;p42"/>
              <p:cNvSpPr/>
              <p:nvPr/>
            </p:nvSpPr>
            <p:spPr>
              <a:xfrm>
                <a:off x="486495" y="5008476"/>
                <a:ext cx="8169175" cy="67214"/>
              </a:xfrm>
              <a:custGeom>
                <a:avLst/>
                <a:gdLst/>
                <a:ahLst/>
                <a:cxnLst/>
                <a:rect l="l" t="t" r="r" b="b"/>
                <a:pathLst>
                  <a:path w="268480" h="2209" extrusionOk="0">
                    <a:moveTo>
                      <a:pt x="1" y="0"/>
                    </a:moveTo>
                    <a:lnTo>
                      <a:pt x="1" y="2208"/>
                    </a:lnTo>
                    <a:lnTo>
                      <a:pt x="268479" y="2208"/>
                    </a:lnTo>
                    <a:lnTo>
                      <a:pt x="2684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2"/>
              <p:cNvSpPr/>
              <p:nvPr/>
            </p:nvSpPr>
            <p:spPr>
              <a:xfrm>
                <a:off x="486495" y="5090692"/>
                <a:ext cx="8169175" cy="66849"/>
              </a:xfrm>
              <a:custGeom>
                <a:avLst/>
                <a:gdLst/>
                <a:ahLst/>
                <a:cxnLst/>
                <a:rect l="l" t="t" r="r" b="b"/>
                <a:pathLst>
                  <a:path w="268480" h="2197" extrusionOk="0">
                    <a:moveTo>
                      <a:pt x="1" y="0"/>
                    </a:moveTo>
                    <a:lnTo>
                      <a:pt x="1" y="2197"/>
                    </a:lnTo>
                    <a:lnTo>
                      <a:pt x="268479" y="2197"/>
                    </a:lnTo>
                    <a:lnTo>
                      <a:pt x="268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2"/>
              <p:cNvSpPr/>
              <p:nvPr/>
            </p:nvSpPr>
            <p:spPr>
              <a:xfrm>
                <a:off x="486495" y="5172572"/>
                <a:ext cx="8169175" cy="67214"/>
              </a:xfrm>
              <a:custGeom>
                <a:avLst/>
                <a:gdLst/>
                <a:ahLst/>
                <a:cxnLst/>
                <a:rect l="l" t="t" r="r" b="b"/>
                <a:pathLst>
                  <a:path w="268480" h="2209" extrusionOk="0">
                    <a:moveTo>
                      <a:pt x="1" y="0"/>
                    </a:moveTo>
                    <a:lnTo>
                      <a:pt x="1" y="2208"/>
                    </a:lnTo>
                    <a:lnTo>
                      <a:pt x="268479" y="2208"/>
                    </a:lnTo>
                    <a:lnTo>
                      <a:pt x="268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42"/>
            <p:cNvGrpSpPr/>
            <p:nvPr/>
          </p:nvGrpSpPr>
          <p:grpSpPr>
            <a:xfrm>
              <a:off x="985445" y="4264615"/>
              <a:ext cx="1716567" cy="732329"/>
              <a:chOff x="985445" y="4264615"/>
              <a:chExt cx="1716567" cy="732329"/>
            </a:xfrm>
          </p:grpSpPr>
          <p:sp>
            <p:nvSpPr>
              <p:cNvPr id="543" name="Google Shape;543;p42"/>
              <p:cNvSpPr/>
              <p:nvPr/>
            </p:nvSpPr>
            <p:spPr>
              <a:xfrm>
                <a:off x="985445" y="4935329"/>
                <a:ext cx="459425" cy="61616"/>
              </a:xfrm>
              <a:custGeom>
                <a:avLst/>
                <a:gdLst/>
                <a:ahLst/>
                <a:cxnLst/>
                <a:rect l="l" t="t" r="r" b="b"/>
                <a:pathLst>
                  <a:path w="15099" h="2025" extrusionOk="0">
                    <a:moveTo>
                      <a:pt x="0" y="1"/>
                    </a:moveTo>
                    <a:lnTo>
                      <a:pt x="0" y="2025"/>
                    </a:lnTo>
                    <a:lnTo>
                      <a:pt x="14236" y="2025"/>
                    </a:lnTo>
                    <a:lnTo>
                      <a:pt x="150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1208996" y="4562714"/>
                <a:ext cx="394006" cy="61616"/>
              </a:xfrm>
              <a:custGeom>
                <a:avLst/>
                <a:gdLst/>
                <a:ahLst/>
                <a:cxnLst/>
                <a:rect l="l" t="t" r="r" b="b"/>
                <a:pathLst>
                  <a:path w="12949" h="2025" extrusionOk="0">
                    <a:moveTo>
                      <a:pt x="1" y="0"/>
                    </a:moveTo>
                    <a:lnTo>
                      <a:pt x="1" y="2024"/>
                    </a:lnTo>
                    <a:lnTo>
                      <a:pt x="12086" y="2024"/>
                    </a:lnTo>
                    <a:lnTo>
                      <a:pt x="129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1030204" y="4860812"/>
                <a:ext cx="446158" cy="61616"/>
              </a:xfrm>
              <a:custGeom>
                <a:avLst/>
                <a:gdLst/>
                <a:ahLst/>
                <a:cxnLst/>
                <a:rect l="l" t="t" r="r" b="b"/>
                <a:pathLst>
                  <a:path w="14663" h="2025" extrusionOk="0">
                    <a:moveTo>
                      <a:pt x="1" y="1"/>
                    </a:moveTo>
                    <a:lnTo>
                      <a:pt x="1" y="2024"/>
                    </a:lnTo>
                    <a:lnTo>
                      <a:pt x="13800" y="2024"/>
                    </a:lnTo>
                    <a:lnTo>
                      <a:pt x="146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a:off x="2242558" y="4935329"/>
                <a:ext cx="459455" cy="61616"/>
              </a:xfrm>
              <a:custGeom>
                <a:avLst/>
                <a:gdLst/>
                <a:ahLst/>
                <a:cxnLst/>
                <a:rect l="l" t="t" r="r" b="b"/>
                <a:pathLst>
                  <a:path w="15100" h="2025" extrusionOk="0">
                    <a:moveTo>
                      <a:pt x="1" y="1"/>
                    </a:moveTo>
                    <a:lnTo>
                      <a:pt x="863" y="2025"/>
                    </a:lnTo>
                    <a:lnTo>
                      <a:pt x="15099" y="2025"/>
                    </a:lnTo>
                    <a:lnTo>
                      <a:pt x="150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1164237" y="4637231"/>
                <a:ext cx="406937" cy="61616"/>
              </a:xfrm>
              <a:custGeom>
                <a:avLst/>
                <a:gdLst/>
                <a:ahLst/>
                <a:cxnLst/>
                <a:rect l="l" t="t" r="r" b="b"/>
                <a:pathLst>
                  <a:path w="13374" h="2025" extrusionOk="0">
                    <a:moveTo>
                      <a:pt x="0" y="1"/>
                    </a:moveTo>
                    <a:lnTo>
                      <a:pt x="0" y="2025"/>
                    </a:lnTo>
                    <a:lnTo>
                      <a:pt x="12522" y="2025"/>
                    </a:lnTo>
                    <a:lnTo>
                      <a:pt x="133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2"/>
              <p:cNvSpPr/>
              <p:nvPr/>
            </p:nvSpPr>
            <p:spPr>
              <a:xfrm>
                <a:off x="1119783" y="4711778"/>
                <a:ext cx="419900" cy="61585"/>
              </a:xfrm>
              <a:custGeom>
                <a:avLst/>
                <a:gdLst/>
                <a:ahLst/>
                <a:cxnLst/>
                <a:rect l="l" t="t" r="r" b="b"/>
                <a:pathLst>
                  <a:path w="13800" h="2024" extrusionOk="0">
                    <a:moveTo>
                      <a:pt x="1" y="0"/>
                    </a:moveTo>
                    <a:lnTo>
                      <a:pt x="1" y="2024"/>
                    </a:lnTo>
                    <a:lnTo>
                      <a:pt x="12937" y="2024"/>
                    </a:lnTo>
                    <a:lnTo>
                      <a:pt x="137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2"/>
              <p:cNvSpPr/>
              <p:nvPr/>
            </p:nvSpPr>
            <p:spPr>
              <a:xfrm>
                <a:off x="1074994" y="4786295"/>
                <a:ext cx="433196" cy="61616"/>
              </a:xfrm>
              <a:custGeom>
                <a:avLst/>
                <a:gdLst/>
                <a:ahLst/>
                <a:cxnLst/>
                <a:rect l="l" t="t" r="r" b="b"/>
                <a:pathLst>
                  <a:path w="14237" h="2025" extrusionOk="0">
                    <a:moveTo>
                      <a:pt x="1" y="0"/>
                    </a:moveTo>
                    <a:lnTo>
                      <a:pt x="1" y="2024"/>
                    </a:lnTo>
                    <a:lnTo>
                      <a:pt x="13374" y="2024"/>
                    </a:lnTo>
                    <a:lnTo>
                      <a:pt x="1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2"/>
              <p:cNvSpPr/>
              <p:nvPr/>
            </p:nvSpPr>
            <p:spPr>
              <a:xfrm>
                <a:off x="1432243" y="4935329"/>
                <a:ext cx="822607" cy="61616"/>
              </a:xfrm>
              <a:custGeom>
                <a:avLst/>
                <a:gdLst/>
                <a:ahLst/>
                <a:cxnLst/>
                <a:rect l="l" t="t" r="r" b="b"/>
                <a:pathLst>
                  <a:path w="27035" h="2025" extrusionOk="0">
                    <a:moveTo>
                      <a:pt x="863" y="1"/>
                    </a:moveTo>
                    <a:lnTo>
                      <a:pt x="0" y="2025"/>
                    </a:lnTo>
                    <a:lnTo>
                      <a:pt x="27034" y="2025"/>
                    </a:lnTo>
                    <a:lnTo>
                      <a:pt x="261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2"/>
              <p:cNvSpPr/>
              <p:nvPr/>
            </p:nvSpPr>
            <p:spPr>
              <a:xfrm>
                <a:off x="2084426" y="4562714"/>
                <a:ext cx="393641" cy="61616"/>
              </a:xfrm>
              <a:custGeom>
                <a:avLst/>
                <a:gdLst/>
                <a:ahLst/>
                <a:cxnLst/>
                <a:rect l="l" t="t" r="r" b="b"/>
                <a:pathLst>
                  <a:path w="12937" h="2025" extrusionOk="0">
                    <a:moveTo>
                      <a:pt x="0" y="0"/>
                    </a:moveTo>
                    <a:lnTo>
                      <a:pt x="863" y="2024"/>
                    </a:lnTo>
                    <a:lnTo>
                      <a:pt x="12937" y="2024"/>
                    </a:lnTo>
                    <a:lnTo>
                      <a:pt x="12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1558882" y="4637231"/>
                <a:ext cx="569299" cy="61616"/>
              </a:xfrm>
              <a:custGeom>
                <a:avLst/>
                <a:gdLst/>
                <a:ahLst/>
                <a:cxnLst/>
                <a:rect l="l" t="t" r="r" b="b"/>
                <a:pathLst>
                  <a:path w="18710" h="2025" extrusionOk="0">
                    <a:moveTo>
                      <a:pt x="863" y="1"/>
                    </a:moveTo>
                    <a:lnTo>
                      <a:pt x="1" y="2025"/>
                    </a:lnTo>
                    <a:lnTo>
                      <a:pt x="18710" y="2025"/>
                    </a:lnTo>
                    <a:lnTo>
                      <a:pt x="1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1715979" y="4368890"/>
                <a:ext cx="225711" cy="180922"/>
              </a:xfrm>
              <a:custGeom>
                <a:avLst/>
                <a:gdLst/>
                <a:ahLst/>
                <a:cxnLst/>
                <a:rect l="l" t="t" r="r" b="b"/>
                <a:pathLst>
                  <a:path w="7418" h="5946" extrusionOk="0">
                    <a:moveTo>
                      <a:pt x="3704" y="0"/>
                    </a:moveTo>
                    <a:cubicBezTo>
                      <a:pt x="1657" y="0"/>
                      <a:pt x="1" y="1656"/>
                      <a:pt x="1" y="3703"/>
                    </a:cubicBezTo>
                    <a:lnTo>
                      <a:pt x="1" y="5945"/>
                    </a:lnTo>
                    <a:lnTo>
                      <a:pt x="7418" y="5945"/>
                    </a:lnTo>
                    <a:lnTo>
                      <a:pt x="7418" y="3703"/>
                    </a:lnTo>
                    <a:cubicBezTo>
                      <a:pt x="7418" y="1656"/>
                      <a:pt x="5750" y="0"/>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1495562" y="4786295"/>
                <a:ext cx="695968" cy="61616"/>
              </a:xfrm>
              <a:custGeom>
                <a:avLst/>
                <a:gdLst/>
                <a:ahLst/>
                <a:cxnLst/>
                <a:rect l="l" t="t" r="r" b="b"/>
                <a:pathLst>
                  <a:path w="22873" h="2025" extrusionOk="0">
                    <a:moveTo>
                      <a:pt x="863" y="0"/>
                    </a:moveTo>
                    <a:lnTo>
                      <a:pt x="1" y="2024"/>
                    </a:lnTo>
                    <a:lnTo>
                      <a:pt x="22872" y="2024"/>
                    </a:lnTo>
                    <a:lnTo>
                      <a:pt x="22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2210730" y="4860812"/>
                <a:ext cx="446493" cy="61616"/>
              </a:xfrm>
              <a:custGeom>
                <a:avLst/>
                <a:gdLst/>
                <a:ahLst/>
                <a:cxnLst/>
                <a:rect l="l" t="t" r="r" b="b"/>
                <a:pathLst>
                  <a:path w="14674" h="2025" extrusionOk="0">
                    <a:moveTo>
                      <a:pt x="1" y="1"/>
                    </a:moveTo>
                    <a:lnTo>
                      <a:pt x="863" y="2024"/>
                    </a:lnTo>
                    <a:lnTo>
                      <a:pt x="14673" y="2024"/>
                    </a:lnTo>
                    <a:lnTo>
                      <a:pt x="146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1590740" y="4562714"/>
                <a:ext cx="505948" cy="61616"/>
              </a:xfrm>
              <a:custGeom>
                <a:avLst/>
                <a:gdLst/>
                <a:ahLst/>
                <a:cxnLst/>
                <a:rect l="l" t="t" r="r" b="b"/>
                <a:pathLst>
                  <a:path w="16628" h="2025" extrusionOk="0">
                    <a:moveTo>
                      <a:pt x="863" y="0"/>
                    </a:moveTo>
                    <a:lnTo>
                      <a:pt x="0" y="2024"/>
                    </a:lnTo>
                    <a:lnTo>
                      <a:pt x="16628" y="2024"/>
                    </a:lnTo>
                    <a:lnTo>
                      <a:pt x="15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1527420" y="4711778"/>
                <a:ext cx="632618" cy="61585"/>
              </a:xfrm>
              <a:custGeom>
                <a:avLst/>
                <a:gdLst/>
                <a:ahLst/>
                <a:cxnLst/>
                <a:rect l="l" t="t" r="r" b="b"/>
                <a:pathLst>
                  <a:path w="20791" h="2024" extrusionOk="0">
                    <a:moveTo>
                      <a:pt x="862" y="0"/>
                    </a:moveTo>
                    <a:lnTo>
                      <a:pt x="0" y="2024"/>
                    </a:lnTo>
                    <a:lnTo>
                      <a:pt x="20790" y="2024"/>
                    </a:lnTo>
                    <a:lnTo>
                      <a:pt x="19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2115918" y="4637231"/>
                <a:ext cx="406937" cy="61616"/>
              </a:xfrm>
              <a:custGeom>
                <a:avLst/>
                <a:gdLst/>
                <a:ahLst/>
                <a:cxnLst/>
                <a:rect l="l" t="t" r="r" b="b"/>
                <a:pathLst>
                  <a:path w="13374" h="2025" extrusionOk="0">
                    <a:moveTo>
                      <a:pt x="0" y="1"/>
                    </a:moveTo>
                    <a:lnTo>
                      <a:pt x="863" y="2025"/>
                    </a:lnTo>
                    <a:lnTo>
                      <a:pt x="13374" y="2025"/>
                    </a:lnTo>
                    <a:lnTo>
                      <a:pt x="133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1464070" y="4860812"/>
                <a:ext cx="759288" cy="61616"/>
              </a:xfrm>
              <a:custGeom>
                <a:avLst/>
                <a:gdLst/>
                <a:ahLst/>
                <a:cxnLst/>
                <a:rect l="l" t="t" r="r" b="b"/>
                <a:pathLst>
                  <a:path w="24954" h="2025" extrusionOk="0">
                    <a:moveTo>
                      <a:pt x="863" y="1"/>
                    </a:moveTo>
                    <a:lnTo>
                      <a:pt x="1" y="2024"/>
                    </a:lnTo>
                    <a:lnTo>
                      <a:pt x="24954" y="2024"/>
                    </a:lnTo>
                    <a:lnTo>
                      <a:pt x="24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1387788" y="4264615"/>
                <a:ext cx="911486" cy="31858"/>
              </a:xfrm>
              <a:custGeom>
                <a:avLst/>
                <a:gdLst/>
                <a:ahLst/>
                <a:cxnLst/>
                <a:rect l="l" t="t" r="r" b="b"/>
                <a:pathLst>
                  <a:path w="29956" h="1047" extrusionOk="0">
                    <a:moveTo>
                      <a:pt x="1" y="0"/>
                    </a:moveTo>
                    <a:lnTo>
                      <a:pt x="1" y="1047"/>
                    </a:lnTo>
                    <a:lnTo>
                      <a:pt x="29956" y="1047"/>
                    </a:lnTo>
                    <a:lnTo>
                      <a:pt x="29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2179238" y="4786295"/>
                <a:ext cx="433196" cy="61616"/>
              </a:xfrm>
              <a:custGeom>
                <a:avLst/>
                <a:gdLst/>
                <a:ahLst/>
                <a:cxnLst/>
                <a:rect l="l" t="t" r="r" b="b"/>
                <a:pathLst>
                  <a:path w="14237" h="2025" extrusionOk="0">
                    <a:moveTo>
                      <a:pt x="1" y="0"/>
                    </a:moveTo>
                    <a:lnTo>
                      <a:pt x="863" y="2024"/>
                    </a:lnTo>
                    <a:lnTo>
                      <a:pt x="14236" y="2024"/>
                    </a:lnTo>
                    <a:lnTo>
                      <a:pt x="1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2147746" y="4711778"/>
                <a:ext cx="419899" cy="61585"/>
              </a:xfrm>
              <a:custGeom>
                <a:avLst/>
                <a:gdLst/>
                <a:ahLst/>
                <a:cxnLst/>
                <a:rect l="l" t="t" r="r" b="b"/>
                <a:pathLst>
                  <a:path w="13800" h="2024" extrusionOk="0">
                    <a:moveTo>
                      <a:pt x="1" y="0"/>
                    </a:moveTo>
                    <a:lnTo>
                      <a:pt x="852" y="2024"/>
                    </a:lnTo>
                    <a:lnTo>
                      <a:pt x="13800" y="2024"/>
                    </a:lnTo>
                    <a:lnTo>
                      <a:pt x="13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1387788" y="4309405"/>
                <a:ext cx="911486" cy="240408"/>
              </a:xfrm>
              <a:custGeom>
                <a:avLst/>
                <a:gdLst/>
                <a:ahLst/>
                <a:cxnLst/>
                <a:rect l="l" t="t" r="r" b="b"/>
                <a:pathLst>
                  <a:path w="29956" h="7901" extrusionOk="0">
                    <a:moveTo>
                      <a:pt x="1" y="0"/>
                    </a:moveTo>
                    <a:lnTo>
                      <a:pt x="1" y="7900"/>
                    </a:lnTo>
                    <a:lnTo>
                      <a:pt x="10362" y="7900"/>
                    </a:lnTo>
                    <a:lnTo>
                      <a:pt x="10362" y="5658"/>
                    </a:lnTo>
                    <a:cubicBezTo>
                      <a:pt x="10362" y="3381"/>
                      <a:pt x="12213" y="1530"/>
                      <a:pt x="14490" y="1530"/>
                    </a:cubicBezTo>
                    <a:cubicBezTo>
                      <a:pt x="16766" y="1530"/>
                      <a:pt x="18618" y="3381"/>
                      <a:pt x="18618" y="5658"/>
                    </a:cubicBezTo>
                    <a:lnTo>
                      <a:pt x="18618" y="7900"/>
                    </a:lnTo>
                    <a:lnTo>
                      <a:pt x="29956" y="7900"/>
                    </a:lnTo>
                    <a:lnTo>
                      <a:pt x="299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oogle Shape;564;p42"/>
          <p:cNvGrpSpPr/>
          <p:nvPr/>
        </p:nvGrpSpPr>
        <p:grpSpPr>
          <a:xfrm>
            <a:off x="426675" y="190362"/>
            <a:ext cx="8228996" cy="3034700"/>
            <a:chOff x="426675" y="190362"/>
            <a:chExt cx="8228996" cy="3034700"/>
          </a:xfrm>
        </p:grpSpPr>
        <p:grpSp>
          <p:nvGrpSpPr>
            <p:cNvPr id="565" name="Google Shape;565;p42"/>
            <p:cNvGrpSpPr/>
            <p:nvPr/>
          </p:nvGrpSpPr>
          <p:grpSpPr>
            <a:xfrm>
              <a:off x="426675" y="190362"/>
              <a:ext cx="8228996" cy="3034700"/>
              <a:chOff x="426675" y="190362"/>
              <a:chExt cx="8228996" cy="3034700"/>
            </a:xfrm>
          </p:grpSpPr>
          <p:sp>
            <p:nvSpPr>
              <p:cNvPr id="566" name="Google Shape;566;p42"/>
              <p:cNvSpPr/>
              <p:nvPr/>
            </p:nvSpPr>
            <p:spPr>
              <a:xfrm>
                <a:off x="1903086" y="939486"/>
                <a:ext cx="191321" cy="191321"/>
              </a:xfrm>
              <a:custGeom>
                <a:avLst/>
                <a:gdLst/>
                <a:ahLst/>
                <a:cxnLst/>
                <a:rect l="l" t="t" r="r" b="b"/>
                <a:pathLst>
                  <a:path w="6234"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5291303" y="190362"/>
                <a:ext cx="94617" cy="94955"/>
              </a:xfrm>
              <a:custGeom>
                <a:avLst/>
                <a:gdLst/>
                <a:ahLst/>
                <a:cxnLst/>
                <a:rect l="l" t="t" r="r" b="b"/>
                <a:pathLst>
                  <a:path w="3083" h="3094" extrusionOk="0">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2656825" y="3130445"/>
                <a:ext cx="94587" cy="94617"/>
              </a:xfrm>
              <a:custGeom>
                <a:avLst/>
                <a:gdLst/>
                <a:ahLst/>
                <a:cxnLst/>
                <a:rect l="l" t="t" r="r" b="b"/>
                <a:pathLst>
                  <a:path w="3082" h="3083" extrusionOk="0">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957428" y="2693910"/>
                <a:ext cx="94986" cy="94955"/>
              </a:xfrm>
              <a:custGeom>
                <a:avLst/>
                <a:gdLst/>
                <a:ahLst/>
                <a:cxnLst/>
                <a:rect l="l" t="t" r="r" b="b"/>
                <a:pathLst>
                  <a:path w="3095" h="3094" extrusionOk="0">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a:off x="779637" y="414237"/>
                <a:ext cx="94955" cy="94955"/>
              </a:xfrm>
              <a:custGeom>
                <a:avLst/>
                <a:gdLst/>
                <a:ahLst/>
                <a:cxnLst/>
                <a:rect l="l" t="t" r="r" b="b"/>
                <a:pathLst>
                  <a:path w="3094" h="3094" extrusionOk="0">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a:off x="6379006" y="2032181"/>
                <a:ext cx="94955" cy="94955"/>
              </a:xfrm>
              <a:custGeom>
                <a:avLst/>
                <a:gdLst/>
                <a:ahLst/>
                <a:cxnLst/>
                <a:rect l="l" t="t" r="r" b="b"/>
                <a:pathLst>
                  <a:path w="3094" h="3094" extrusionOk="0">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a:off x="2790499" y="1977390"/>
                <a:ext cx="94617" cy="94955"/>
              </a:xfrm>
              <a:custGeom>
                <a:avLst/>
                <a:gdLst/>
                <a:ahLst/>
                <a:cxnLst/>
                <a:rect l="l" t="t" r="r" b="b"/>
                <a:pathLst>
                  <a:path w="3083" h="3094" extrusionOk="0">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a:off x="1951435" y="1391527"/>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426675" y="2437587"/>
                <a:ext cx="94617" cy="94617"/>
              </a:xfrm>
              <a:custGeom>
                <a:avLst/>
                <a:gdLst/>
                <a:ahLst/>
                <a:cxnLst/>
                <a:rect l="l" t="t" r="r" b="b"/>
                <a:pathLst>
                  <a:path w="3083" h="3083" extrusionOk="0">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521291" y="1240524"/>
                <a:ext cx="94617" cy="94955"/>
              </a:xfrm>
              <a:custGeom>
                <a:avLst/>
                <a:gdLst/>
                <a:ahLst/>
                <a:cxnLst/>
                <a:rect l="l" t="t" r="r" b="b"/>
                <a:pathLst>
                  <a:path w="3083" h="3094" extrusionOk="0">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426954" y="509207"/>
                <a:ext cx="94986" cy="94617"/>
              </a:xfrm>
              <a:custGeom>
                <a:avLst/>
                <a:gdLst/>
                <a:ahLst/>
                <a:cxnLst/>
                <a:rect l="l" t="t" r="r" b="b"/>
                <a:pathLst>
                  <a:path w="3095" h="3083" extrusionOk="0">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7008848" y="1192340"/>
                <a:ext cx="191291" cy="191321"/>
              </a:xfrm>
              <a:custGeom>
                <a:avLst/>
                <a:gdLst/>
                <a:ahLst/>
                <a:cxnLst/>
                <a:rect l="l" t="t" r="r" b="b"/>
                <a:pathLst>
                  <a:path w="6233" h="6234"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8273059" y="1786100"/>
                <a:ext cx="191291" cy="191291"/>
              </a:xfrm>
              <a:custGeom>
                <a:avLst/>
                <a:gdLst/>
                <a:ahLst/>
                <a:cxnLst/>
                <a:rect l="l" t="t" r="r" b="b"/>
                <a:pathLst>
                  <a:path w="6233" h="6233" extrusionOk="0">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1463863" y="2174803"/>
                <a:ext cx="191291" cy="191321"/>
              </a:xfrm>
              <a:custGeom>
                <a:avLst/>
                <a:gdLst/>
                <a:ahLst/>
                <a:cxnLst/>
                <a:rect l="l" t="t" r="r" b="b"/>
                <a:pathLst>
                  <a:path w="6233" h="6234" extrusionOk="0">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995355" y="593104"/>
                <a:ext cx="191321" cy="191291"/>
              </a:xfrm>
              <a:custGeom>
                <a:avLst/>
                <a:gdLst/>
                <a:ahLst/>
                <a:cxnLst/>
                <a:rect l="l" t="t" r="r" b="b"/>
                <a:pathLst>
                  <a:path w="6234" h="6233" extrusionOk="0">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503637" y="827235"/>
                <a:ext cx="191321" cy="191291"/>
              </a:xfrm>
              <a:custGeom>
                <a:avLst/>
                <a:gdLst/>
                <a:ahLst/>
                <a:cxnLst/>
                <a:rect l="l" t="t" r="r" b="b"/>
                <a:pathLst>
                  <a:path w="6234" h="6233" extrusionOk="0">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8130653" y="285328"/>
                <a:ext cx="191291" cy="190953"/>
              </a:xfrm>
              <a:custGeom>
                <a:avLst/>
                <a:gdLst/>
                <a:ahLst/>
                <a:cxnLst/>
                <a:rect l="l" t="t" r="r" b="b"/>
                <a:pathLst>
                  <a:path w="6233" h="6222" extrusionOk="0">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8464349" y="910361"/>
                <a:ext cx="191321" cy="190953"/>
              </a:xfrm>
              <a:custGeom>
                <a:avLst/>
                <a:gdLst/>
                <a:ahLst/>
                <a:cxnLst/>
                <a:rect l="l" t="t" r="r" b="b"/>
                <a:pathLst>
                  <a:path w="6234" h="6222" extrusionOk="0">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42"/>
            <p:cNvSpPr/>
            <p:nvPr/>
          </p:nvSpPr>
          <p:spPr>
            <a:xfrm>
              <a:off x="2925285" y="294252"/>
              <a:ext cx="94617" cy="94955"/>
            </a:xfrm>
            <a:custGeom>
              <a:avLst/>
              <a:gdLst/>
              <a:ahLst/>
              <a:cxnLst/>
              <a:rect l="l" t="t" r="r" b="b"/>
              <a:pathLst>
                <a:path w="3083" h="3094" extrusionOk="0">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42"/>
          <p:cNvGrpSpPr/>
          <p:nvPr/>
        </p:nvGrpSpPr>
        <p:grpSpPr>
          <a:xfrm>
            <a:off x="779624" y="1446120"/>
            <a:ext cx="5932357" cy="1915613"/>
            <a:chOff x="779624" y="1446120"/>
            <a:chExt cx="5932357" cy="1915613"/>
          </a:xfrm>
        </p:grpSpPr>
        <p:sp>
          <p:nvSpPr>
            <p:cNvPr id="586" name="Google Shape;586;p42"/>
            <p:cNvSpPr/>
            <p:nvPr/>
          </p:nvSpPr>
          <p:spPr>
            <a:xfrm>
              <a:off x="6140963" y="2850162"/>
              <a:ext cx="571018" cy="511572"/>
            </a:xfrm>
            <a:custGeom>
              <a:avLst/>
              <a:gdLst/>
              <a:ahLst/>
              <a:cxnLst/>
              <a:rect l="l" t="t" r="r" b="b"/>
              <a:pathLst>
                <a:path w="18606" h="16669" extrusionOk="0">
                  <a:moveTo>
                    <a:pt x="5756" y="1"/>
                  </a:moveTo>
                  <a:cubicBezTo>
                    <a:pt x="5578" y="1"/>
                    <a:pt x="5398" y="21"/>
                    <a:pt x="5221" y="64"/>
                  </a:cubicBezTo>
                  <a:lnTo>
                    <a:pt x="8636" y="6193"/>
                  </a:lnTo>
                  <a:lnTo>
                    <a:pt x="8521" y="6227"/>
                  </a:lnTo>
                  <a:cubicBezTo>
                    <a:pt x="6555" y="6802"/>
                    <a:pt x="3197" y="8585"/>
                    <a:pt x="3197" y="8585"/>
                  </a:cubicBezTo>
                  <a:lnTo>
                    <a:pt x="1484" y="7251"/>
                  </a:lnTo>
                  <a:lnTo>
                    <a:pt x="1" y="7688"/>
                  </a:lnTo>
                  <a:lnTo>
                    <a:pt x="1357" y="9999"/>
                  </a:lnTo>
                  <a:lnTo>
                    <a:pt x="1461" y="12678"/>
                  </a:lnTo>
                  <a:lnTo>
                    <a:pt x="2944" y="12253"/>
                  </a:lnTo>
                  <a:lnTo>
                    <a:pt x="3669" y="10206"/>
                  </a:lnTo>
                  <a:cubicBezTo>
                    <a:pt x="3669" y="10206"/>
                    <a:pt x="7452" y="9907"/>
                    <a:pt x="9418" y="9332"/>
                  </a:cubicBezTo>
                  <a:lnTo>
                    <a:pt x="9533" y="9286"/>
                  </a:lnTo>
                  <a:lnTo>
                    <a:pt x="9533" y="9286"/>
                  </a:lnTo>
                  <a:lnTo>
                    <a:pt x="8717" y="16668"/>
                  </a:lnTo>
                  <a:lnTo>
                    <a:pt x="9959" y="16300"/>
                  </a:lnTo>
                  <a:cubicBezTo>
                    <a:pt x="10752" y="16024"/>
                    <a:pt x="11339" y="15335"/>
                    <a:pt x="11477" y="14507"/>
                  </a:cubicBezTo>
                  <a:cubicBezTo>
                    <a:pt x="11660" y="13460"/>
                    <a:pt x="12603" y="10022"/>
                    <a:pt x="13098" y="8251"/>
                  </a:cubicBezTo>
                  <a:lnTo>
                    <a:pt x="15927" y="7423"/>
                  </a:lnTo>
                  <a:cubicBezTo>
                    <a:pt x="15927" y="7423"/>
                    <a:pt x="18606" y="6411"/>
                    <a:pt x="18215" y="5077"/>
                  </a:cubicBezTo>
                  <a:cubicBezTo>
                    <a:pt x="18007" y="4368"/>
                    <a:pt x="17118" y="4202"/>
                    <a:pt x="16332" y="4202"/>
                  </a:cubicBezTo>
                  <a:cubicBezTo>
                    <a:pt x="15641" y="4202"/>
                    <a:pt x="15030" y="4330"/>
                    <a:pt x="15030" y="4330"/>
                  </a:cubicBezTo>
                  <a:lnTo>
                    <a:pt x="12189" y="5158"/>
                  </a:lnTo>
                  <a:cubicBezTo>
                    <a:pt x="10821" y="3928"/>
                    <a:pt x="8176" y="1536"/>
                    <a:pt x="7463" y="765"/>
                  </a:cubicBezTo>
                  <a:cubicBezTo>
                    <a:pt x="7022" y="270"/>
                    <a:pt x="6398" y="1"/>
                    <a:pt x="5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779624" y="1446120"/>
              <a:ext cx="608874" cy="586051"/>
            </a:xfrm>
            <a:custGeom>
              <a:avLst/>
              <a:gdLst/>
              <a:ahLst/>
              <a:cxnLst/>
              <a:rect l="l" t="t" r="r" b="b"/>
              <a:pathLst>
                <a:path w="36602" h="35230" extrusionOk="0">
                  <a:moveTo>
                    <a:pt x="27175" y="20664"/>
                  </a:moveTo>
                  <a:cubicBezTo>
                    <a:pt x="27182" y="20664"/>
                    <a:pt x="27189" y="20664"/>
                    <a:pt x="27195" y="20664"/>
                  </a:cubicBezTo>
                  <a:cubicBezTo>
                    <a:pt x="27977" y="20664"/>
                    <a:pt x="28380" y="21619"/>
                    <a:pt x="27816" y="22171"/>
                  </a:cubicBezTo>
                  <a:cubicBezTo>
                    <a:pt x="27638" y="22349"/>
                    <a:pt x="27418" y="22429"/>
                    <a:pt x="27201" y="22429"/>
                  </a:cubicBezTo>
                  <a:cubicBezTo>
                    <a:pt x="26747" y="22429"/>
                    <a:pt x="26310" y="22079"/>
                    <a:pt x="26310" y="21550"/>
                  </a:cubicBezTo>
                  <a:cubicBezTo>
                    <a:pt x="26310" y="21062"/>
                    <a:pt x="26690" y="20664"/>
                    <a:pt x="27175" y="20664"/>
                  </a:cubicBezTo>
                  <a:close/>
                  <a:moveTo>
                    <a:pt x="22416" y="22074"/>
                  </a:moveTo>
                  <a:cubicBezTo>
                    <a:pt x="23188" y="22074"/>
                    <a:pt x="23930" y="22671"/>
                    <a:pt x="23930" y="23574"/>
                  </a:cubicBezTo>
                  <a:cubicBezTo>
                    <a:pt x="23930" y="24413"/>
                    <a:pt x="23251" y="25080"/>
                    <a:pt x="22423" y="25080"/>
                  </a:cubicBezTo>
                  <a:cubicBezTo>
                    <a:pt x="21090" y="25080"/>
                    <a:pt x="20411" y="23459"/>
                    <a:pt x="21366" y="22516"/>
                  </a:cubicBezTo>
                  <a:cubicBezTo>
                    <a:pt x="21671" y="22211"/>
                    <a:pt x="22047" y="22074"/>
                    <a:pt x="22416" y="22074"/>
                  </a:cubicBezTo>
                  <a:close/>
                  <a:moveTo>
                    <a:pt x="28727" y="24723"/>
                  </a:moveTo>
                  <a:cubicBezTo>
                    <a:pt x="29931" y="24723"/>
                    <a:pt x="31082" y="25654"/>
                    <a:pt x="31082" y="27069"/>
                  </a:cubicBezTo>
                  <a:cubicBezTo>
                    <a:pt x="31082" y="28357"/>
                    <a:pt x="30036" y="29404"/>
                    <a:pt x="28748" y="29415"/>
                  </a:cubicBezTo>
                  <a:cubicBezTo>
                    <a:pt x="26655" y="29415"/>
                    <a:pt x="25609" y="26885"/>
                    <a:pt x="27081" y="25414"/>
                  </a:cubicBezTo>
                  <a:cubicBezTo>
                    <a:pt x="27561" y="24937"/>
                    <a:pt x="28150" y="24723"/>
                    <a:pt x="28727" y="24723"/>
                  </a:cubicBezTo>
                  <a:close/>
                  <a:moveTo>
                    <a:pt x="18985" y="1"/>
                  </a:moveTo>
                  <a:cubicBezTo>
                    <a:pt x="11856" y="12"/>
                    <a:pt x="5439" y="4301"/>
                    <a:pt x="2714" y="10879"/>
                  </a:cubicBezTo>
                  <a:cubicBezTo>
                    <a:pt x="0" y="17456"/>
                    <a:pt x="1507" y="25034"/>
                    <a:pt x="6543" y="30071"/>
                  </a:cubicBezTo>
                  <a:cubicBezTo>
                    <a:pt x="9912" y="33440"/>
                    <a:pt x="14418" y="35229"/>
                    <a:pt x="19001" y="35229"/>
                  </a:cubicBezTo>
                  <a:cubicBezTo>
                    <a:pt x="21270" y="35229"/>
                    <a:pt x="23557" y="34791"/>
                    <a:pt x="25735" y="33888"/>
                  </a:cubicBezTo>
                  <a:cubicBezTo>
                    <a:pt x="32313" y="31163"/>
                    <a:pt x="36602" y="24735"/>
                    <a:pt x="36602" y="17617"/>
                  </a:cubicBezTo>
                  <a:cubicBezTo>
                    <a:pt x="36602" y="7889"/>
                    <a:pt x="28713" y="1"/>
                    <a:pt x="18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6354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9"/>
          <p:cNvSpPr txBox="1">
            <a:spLocks noGrp="1"/>
          </p:cNvSpPr>
          <p:nvPr>
            <p:ph type="ctrTitle" idx="4294967295"/>
          </p:nvPr>
        </p:nvSpPr>
        <p:spPr>
          <a:xfrm>
            <a:off x="719329" y="2840937"/>
            <a:ext cx="7672274" cy="17560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600" dirty="0"/>
              <a:t>4. </a:t>
            </a:r>
            <a:r>
              <a:rPr lang="en-US" sz="6600" dirty="0"/>
              <a:t>D</a:t>
            </a:r>
            <a:r>
              <a:rPr lang="en" sz="6600" dirty="0"/>
              <a:t>iversity lottery</a:t>
            </a:r>
            <a:endParaRPr sz="6600" dirty="0"/>
          </a:p>
        </p:txBody>
      </p:sp>
      <p:sp>
        <p:nvSpPr>
          <p:cNvPr id="1615" name="Google Shape;1615;p19"/>
          <p:cNvSpPr/>
          <p:nvPr/>
        </p:nvSpPr>
        <p:spPr>
          <a:xfrm>
            <a:off x="4450232" y="1181025"/>
            <a:ext cx="1670478" cy="169271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6" name="Google Shape;1616;p19"/>
          <p:cNvSpPr/>
          <p:nvPr/>
        </p:nvSpPr>
        <p:spPr>
          <a:xfrm rot="1473023">
            <a:off x="2931399" y="2026194"/>
            <a:ext cx="976662" cy="95137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7" name="Google Shape;1617;p19"/>
          <p:cNvSpPr/>
          <p:nvPr/>
        </p:nvSpPr>
        <p:spPr>
          <a:xfrm>
            <a:off x="3852432" y="1492068"/>
            <a:ext cx="427595" cy="41551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8" name="Google Shape;1618;p19"/>
          <p:cNvSpPr/>
          <p:nvPr/>
        </p:nvSpPr>
        <p:spPr>
          <a:xfrm rot="2487139">
            <a:off x="3852160" y="2904609"/>
            <a:ext cx="304226" cy="29563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49845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21"/>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In two or three columns</a:t>
            </a:r>
            <a:endParaRPr/>
          </a:p>
        </p:txBody>
      </p:sp>
      <p:sp>
        <p:nvSpPr>
          <p:cNvPr id="1633" name="Google Shape;1633;p21"/>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Yellow</a:t>
            </a:r>
            <a:endParaRPr b="1" dirty="0"/>
          </a:p>
          <a:p>
            <a:pPr marL="0" lvl="0" indent="0" algn="l" rtl="0">
              <a:spcBef>
                <a:spcPts val="800"/>
              </a:spcBef>
              <a:spcAft>
                <a:spcPts val="800"/>
              </a:spcAft>
              <a:buNone/>
            </a:pPr>
            <a:r>
              <a:rPr lang="en" dirty="0"/>
              <a:t>Is the color of gold, butter and ripe lemons. In the spectrum of visible light, yellow is found between green and orange.</a:t>
            </a:r>
            <a:endParaRPr dirty="0"/>
          </a:p>
        </p:txBody>
      </p:sp>
      <p:sp>
        <p:nvSpPr>
          <p:cNvPr id="1634" name="Google Shape;1634;p21"/>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Blue</a:t>
            </a:r>
            <a:endParaRPr b="1"/>
          </a:p>
          <a:p>
            <a:pPr marL="0" lvl="0" indent="0" algn="l" rtl="0">
              <a:spcBef>
                <a:spcPts val="800"/>
              </a:spcBef>
              <a:spcAft>
                <a:spcPts val="800"/>
              </a:spcAft>
              <a:buNone/>
            </a:pPr>
            <a:r>
              <a:rPr lang="en"/>
              <a:t>Is the colour of the clear sky and the deep sea. It is located between violet and green on the optical spectrum.</a:t>
            </a:r>
            <a:endParaRPr/>
          </a:p>
        </p:txBody>
      </p:sp>
      <p:sp>
        <p:nvSpPr>
          <p:cNvPr id="1635" name="Google Shape;1635;p21"/>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Red</a:t>
            </a:r>
            <a:endParaRPr b="1"/>
          </a:p>
          <a:p>
            <a:pPr marL="0" lvl="0" indent="0" algn="l" rtl="0">
              <a:spcBef>
                <a:spcPts val="800"/>
              </a:spcBef>
              <a:spcAft>
                <a:spcPts val="0"/>
              </a:spcAft>
              <a:buNone/>
            </a:pPr>
            <a:r>
              <a:rPr lang="en"/>
              <a:t>Is the color of blood, and because of this it has historically been associated with sacrifice, danger and courage. </a:t>
            </a:r>
            <a:endParaRPr/>
          </a:p>
          <a:p>
            <a:pPr marL="0" lvl="0" indent="0" algn="l" rtl="0">
              <a:spcBef>
                <a:spcPts val="800"/>
              </a:spcBef>
              <a:spcAft>
                <a:spcPts val="800"/>
              </a:spcAft>
              <a:buNone/>
            </a:pPr>
            <a:endParaRPr/>
          </a:p>
        </p:txBody>
      </p:sp>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 name="Picture 1"/>
          <p:cNvPicPr>
            <a:picLocks noChangeAspect="1"/>
          </p:cNvPicPr>
          <p:nvPr/>
        </p:nvPicPr>
        <p:blipFill>
          <a:blip r:embed="rId3"/>
          <a:stretch>
            <a:fillRect/>
          </a:stretch>
        </p:blipFill>
        <p:spPr>
          <a:xfrm>
            <a:off x="702900" y="329184"/>
            <a:ext cx="6305503" cy="473806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554000" y="2410920"/>
              <a:ext cx="897840" cy="7200"/>
            </p14:xfrm>
          </p:contentPart>
        </mc:Choice>
        <mc:Fallback xmlns="">
          <p:pic>
            <p:nvPicPr>
              <p:cNvPr id="3" name="Ink 2"/>
              <p:cNvPicPr/>
              <p:nvPr/>
            </p:nvPicPr>
            <p:blipFill>
              <a:blip r:embed="rId5"/>
              <a:stretch>
                <a:fillRect/>
              </a:stretch>
            </p:blipFill>
            <p:spPr>
              <a:xfrm>
                <a:off x="4538160" y="2347560"/>
                <a:ext cx="929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214800" y="2819520"/>
              <a:ext cx="2290680" cy="47160"/>
            </p14:xfrm>
          </p:contentPart>
        </mc:Choice>
        <mc:Fallback xmlns="">
          <p:pic>
            <p:nvPicPr>
              <p:cNvPr id="4" name="Ink 3"/>
              <p:cNvPicPr/>
              <p:nvPr/>
            </p:nvPicPr>
            <p:blipFill>
              <a:blip r:embed="rId7"/>
              <a:stretch>
                <a:fillRect/>
              </a:stretch>
            </p:blipFill>
            <p:spPr>
              <a:xfrm>
                <a:off x="3198960" y="2756160"/>
                <a:ext cx="2322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232280" y="3181320"/>
              <a:ext cx="5378400" cy="27000"/>
            </p14:xfrm>
          </p:contentPart>
        </mc:Choice>
        <mc:Fallback xmlns="">
          <p:pic>
            <p:nvPicPr>
              <p:cNvPr id="5" name="Ink 4"/>
              <p:cNvPicPr/>
              <p:nvPr/>
            </p:nvPicPr>
            <p:blipFill>
              <a:blip r:embed="rId9"/>
              <a:stretch>
                <a:fillRect/>
              </a:stretch>
            </p:blipFill>
            <p:spPr>
              <a:xfrm>
                <a:off x="1216440" y="3117600"/>
                <a:ext cx="5410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205640" y="3516120"/>
              <a:ext cx="1245960" cy="360"/>
            </p14:xfrm>
          </p:contentPart>
        </mc:Choice>
        <mc:Fallback xmlns="">
          <p:pic>
            <p:nvPicPr>
              <p:cNvPr id="6" name="Ink 5"/>
              <p:cNvPicPr/>
              <p:nvPr/>
            </p:nvPicPr>
            <p:blipFill>
              <a:blip r:embed="rId11"/>
              <a:stretch>
                <a:fillRect/>
              </a:stretch>
            </p:blipFill>
            <p:spPr>
              <a:xfrm>
                <a:off x="1189800" y="3452400"/>
                <a:ext cx="127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5618880" y="3187800"/>
              <a:ext cx="830880" cy="360"/>
            </p14:xfrm>
          </p:contentPart>
        </mc:Choice>
        <mc:Fallback xmlns="">
          <p:pic>
            <p:nvPicPr>
              <p:cNvPr id="7" name="Ink 6"/>
              <p:cNvPicPr/>
              <p:nvPr/>
            </p:nvPicPr>
            <p:blipFill>
              <a:blip r:embed="rId13"/>
              <a:stretch>
                <a:fillRect/>
              </a:stretch>
            </p:blipFill>
            <p:spPr>
              <a:xfrm>
                <a:off x="5603040" y="3124440"/>
                <a:ext cx="86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1252440" y="3536280"/>
              <a:ext cx="1205640" cy="40320"/>
            </p14:xfrm>
          </p:contentPart>
        </mc:Choice>
        <mc:Fallback xmlns="">
          <p:pic>
            <p:nvPicPr>
              <p:cNvPr id="8" name="Ink 7"/>
              <p:cNvPicPr/>
              <p:nvPr/>
            </p:nvPicPr>
            <p:blipFill>
              <a:blip r:embed="rId15"/>
              <a:stretch>
                <a:fillRect/>
              </a:stretch>
            </p:blipFill>
            <p:spPr>
              <a:xfrm>
                <a:off x="1236600" y="3472560"/>
                <a:ext cx="1237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1279080" y="3951360"/>
              <a:ext cx="4748760" cy="20520"/>
            </p14:xfrm>
          </p:contentPart>
        </mc:Choice>
        <mc:Fallback xmlns="">
          <p:pic>
            <p:nvPicPr>
              <p:cNvPr id="9" name="Ink 8"/>
              <p:cNvPicPr/>
              <p:nvPr/>
            </p:nvPicPr>
            <p:blipFill>
              <a:blip r:embed="rId17"/>
              <a:stretch>
                <a:fillRect/>
              </a:stretch>
            </p:blipFill>
            <p:spPr>
              <a:xfrm>
                <a:off x="1263240" y="3888000"/>
                <a:ext cx="4780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1178640" y="4380120"/>
              <a:ext cx="2170440" cy="6840"/>
            </p14:xfrm>
          </p:contentPart>
        </mc:Choice>
        <mc:Fallback xmlns="">
          <p:pic>
            <p:nvPicPr>
              <p:cNvPr id="10" name="Ink 9"/>
              <p:cNvPicPr/>
              <p:nvPr/>
            </p:nvPicPr>
            <p:blipFill>
              <a:blip r:embed="rId19"/>
              <a:stretch>
                <a:fillRect/>
              </a:stretch>
            </p:blipFill>
            <p:spPr>
              <a:xfrm>
                <a:off x="1162800" y="4316400"/>
                <a:ext cx="2202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p14:cNvContentPartPr/>
              <p14:nvPr/>
            </p14:nvContentPartPr>
            <p14:xfrm>
              <a:off x="1198800" y="4252680"/>
              <a:ext cx="2109960" cy="87480"/>
            </p14:xfrm>
          </p:contentPart>
        </mc:Choice>
        <mc:Fallback xmlns="">
          <p:pic>
            <p:nvPicPr>
              <p:cNvPr id="11" name="Ink 10"/>
              <p:cNvPicPr/>
              <p:nvPr/>
            </p:nvPicPr>
            <p:blipFill>
              <a:blip r:embed="rId21"/>
              <a:stretch>
                <a:fillRect/>
              </a:stretch>
            </p:blipFill>
            <p:spPr>
              <a:xfrm>
                <a:off x="1182960" y="4189320"/>
                <a:ext cx="2141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p14:cNvContentPartPr/>
              <p14:nvPr/>
            </p14:nvContentPartPr>
            <p14:xfrm>
              <a:off x="1212120" y="3978000"/>
              <a:ext cx="790560" cy="7200"/>
            </p14:xfrm>
          </p:contentPart>
        </mc:Choice>
        <mc:Fallback xmlns="">
          <p:pic>
            <p:nvPicPr>
              <p:cNvPr id="12" name="Ink 11"/>
              <p:cNvPicPr/>
              <p:nvPr/>
            </p:nvPicPr>
            <p:blipFill>
              <a:blip r:embed="rId23"/>
              <a:stretch>
                <a:fillRect/>
              </a:stretch>
            </p:blipFill>
            <p:spPr>
              <a:xfrm>
                <a:off x="1196280" y="3914640"/>
                <a:ext cx="822600" cy="133920"/>
              </a:xfrm>
              <a:prstGeom prst="rect">
                <a:avLst/>
              </a:prstGeom>
            </p:spPr>
          </p:pic>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sp>
        <p:nvSpPr>
          <p:cNvPr id="1857" name="Google Shape;1857;p35"/>
          <p:cNvSpPr txBox="1">
            <a:spLocks noGrp="1"/>
          </p:cNvSpPr>
          <p:nvPr>
            <p:ph type="ctrTitle" idx="4294967295"/>
          </p:nvPr>
        </p:nvSpPr>
        <p:spPr>
          <a:xfrm>
            <a:off x="800871" y="1703206"/>
            <a:ext cx="4694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solidFill>
                  <a:schemeClr val="accent2"/>
                </a:solidFill>
              </a:rPr>
              <a:t>Thanks!</a:t>
            </a:r>
            <a:endParaRPr sz="7200" dirty="0">
              <a:solidFill>
                <a:schemeClr val="accent2"/>
              </a:solidFill>
            </a:endParaRPr>
          </a:p>
        </p:txBody>
      </p:sp>
      <p:sp>
        <p:nvSpPr>
          <p:cNvPr id="1859" name="Google Shape;1859;p3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0"/>
            <a:ext cx="6781800" cy="895349"/>
          </a:xfrm>
        </p:spPr>
        <p:txBody>
          <a:bodyPr/>
          <a:lstStyle/>
          <a:p>
            <a:r>
              <a:rPr lang="en-US" dirty="0"/>
              <a:t>A nation of immigrants</a:t>
            </a:r>
          </a:p>
        </p:txBody>
      </p:sp>
      <p:sp>
        <p:nvSpPr>
          <p:cNvPr id="3" name="Text Placeholder 2"/>
          <p:cNvSpPr>
            <a:spLocks noGrp="1"/>
          </p:cNvSpPr>
          <p:nvPr>
            <p:ph type="body" idx="1"/>
          </p:nvPr>
        </p:nvSpPr>
        <p:spPr>
          <a:xfrm>
            <a:off x="0" y="1143000"/>
            <a:ext cx="7143750" cy="3924250"/>
          </a:xfrm>
        </p:spPr>
        <p:txBody>
          <a:bodyPr/>
          <a:lstStyle/>
          <a:p>
            <a:pPr algn="just"/>
            <a:r>
              <a:rPr lang="en-US" dirty="0"/>
              <a:t>From Asia (China, Japan, Vietnam, Cambodia), Africa, Hungary, Cuba,…</a:t>
            </a:r>
          </a:p>
          <a:p>
            <a:pPr algn="just"/>
            <a:r>
              <a:rPr lang="en-US" b="1" dirty="0"/>
              <a:t>In 1910</a:t>
            </a:r>
            <a:r>
              <a:rPr lang="en-US" dirty="0"/>
              <a:t>: 14.8% of the US population was foreign born </a:t>
            </a:r>
          </a:p>
          <a:p>
            <a:pPr algn="just"/>
            <a:r>
              <a:rPr lang="en-US" b="1" dirty="0"/>
              <a:t>In 1921: </a:t>
            </a:r>
            <a:r>
              <a:rPr lang="en-US" dirty="0"/>
              <a:t>limited immigration </a:t>
            </a:r>
          </a:p>
          <a:p>
            <a:pPr algn="just"/>
            <a:r>
              <a:rPr lang="en-US" b="1" dirty="0"/>
              <a:t>In 1965: </a:t>
            </a:r>
            <a:r>
              <a:rPr lang="en-US" dirty="0"/>
              <a:t>immigration laws (immigration policy) changed </a:t>
            </a:r>
          </a:p>
          <a:p>
            <a:pPr algn="just"/>
            <a:r>
              <a:rPr lang="en-US" b="1" dirty="0"/>
              <a:t>In 1990s: </a:t>
            </a:r>
            <a:r>
              <a:rPr lang="en-US" dirty="0"/>
              <a:t>90% of all immigrants were coming from Latin America, the Caribbean and Asia </a:t>
            </a:r>
          </a:p>
          <a:p>
            <a:pPr algn="just"/>
            <a:r>
              <a:rPr lang="en-US" dirty="0"/>
              <a:t>3 states have the largest number of immigrants: California: 27%, New York: 21%, New Jersey: 21%</a:t>
            </a:r>
          </a:p>
          <a:p>
            <a:pPr algn="just"/>
            <a:r>
              <a:rPr lang="en-US" b="1" dirty="0"/>
              <a:t>In 2010 census, </a:t>
            </a:r>
            <a:r>
              <a:rPr lang="en-US" dirty="0"/>
              <a:t>there were more Asian immigrants than Hispanic immigrants</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58480" y="1319400"/>
              <a:ext cx="369000" cy="6840"/>
            </p14:xfrm>
          </p:contentPart>
        </mc:Choice>
        <mc:Fallback xmlns="">
          <p:pic>
            <p:nvPicPr>
              <p:cNvPr id="4" name="Ink 3"/>
              <p:cNvPicPr/>
              <p:nvPr/>
            </p:nvPicPr>
            <p:blipFill>
              <a:blip r:embed="rId3"/>
              <a:stretch>
                <a:fillRect/>
              </a:stretch>
            </p:blipFill>
            <p:spPr>
              <a:xfrm>
                <a:off x="1142640" y="1256040"/>
                <a:ext cx="400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118520" y="1319400"/>
              <a:ext cx="428760" cy="360"/>
            </p14:xfrm>
          </p:contentPart>
        </mc:Choice>
        <mc:Fallback xmlns="">
          <p:pic>
            <p:nvPicPr>
              <p:cNvPr id="6" name="Ink 5"/>
              <p:cNvPicPr/>
              <p:nvPr/>
            </p:nvPicPr>
            <p:blipFill>
              <a:blip r:embed="rId5"/>
              <a:stretch>
                <a:fillRect/>
              </a:stretch>
            </p:blipFill>
            <p:spPr>
              <a:xfrm>
                <a:off x="1102680" y="1256040"/>
                <a:ext cx="460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125000" y="1312560"/>
              <a:ext cx="395640" cy="7200"/>
            </p14:xfrm>
          </p:contentPart>
        </mc:Choice>
        <mc:Fallback xmlns="">
          <p:pic>
            <p:nvPicPr>
              <p:cNvPr id="7" name="Ink 6"/>
              <p:cNvPicPr/>
              <p:nvPr/>
            </p:nvPicPr>
            <p:blipFill>
              <a:blip r:embed="rId7"/>
              <a:stretch>
                <a:fillRect/>
              </a:stretch>
            </p:blipFill>
            <p:spPr>
              <a:xfrm>
                <a:off x="1109160" y="1249200"/>
                <a:ext cx="427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5484960" y="1319400"/>
              <a:ext cx="536400" cy="360"/>
            </p14:xfrm>
          </p:contentPart>
        </mc:Choice>
        <mc:Fallback xmlns="">
          <p:pic>
            <p:nvPicPr>
              <p:cNvPr id="8" name="Ink 7"/>
              <p:cNvPicPr/>
              <p:nvPr/>
            </p:nvPicPr>
            <p:blipFill>
              <a:blip r:embed="rId9"/>
              <a:stretch>
                <a:fillRect/>
              </a:stretch>
            </p:blipFill>
            <p:spPr>
              <a:xfrm>
                <a:off x="5469120" y="1256040"/>
                <a:ext cx="568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6248520" y="1366200"/>
              <a:ext cx="777240" cy="7200"/>
            </p14:xfrm>
          </p:contentPart>
        </mc:Choice>
        <mc:Fallback xmlns="">
          <p:pic>
            <p:nvPicPr>
              <p:cNvPr id="9" name="Ink 8"/>
              <p:cNvPicPr/>
              <p:nvPr/>
            </p:nvPicPr>
            <p:blipFill>
              <a:blip r:embed="rId11"/>
              <a:stretch>
                <a:fillRect/>
              </a:stretch>
            </p:blipFill>
            <p:spPr>
              <a:xfrm>
                <a:off x="6232680" y="1302840"/>
                <a:ext cx="80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29200" y="1701000"/>
              <a:ext cx="495720" cy="360"/>
            </p14:xfrm>
          </p:contentPart>
        </mc:Choice>
        <mc:Fallback xmlns="">
          <p:pic>
            <p:nvPicPr>
              <p:cNvPr id="10" name="Ink 9"/>
              <p:cNvPicPr/>
              <p:nvPr/>
            </p:nvPicPr>
            <p:blipFill>
              <a:blip r:embed="rId13"/>
              <a:stretch>
                <a:fillRect/>
              </a:stretch>
            </p:blipFill>
            <p:spPr>
              <a:xfrm>
                <a:off x="513360" y="1637640"/>
                <a:ext cx="527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448560" y="1661040"/>
              <a:ext cx="141120" cy="13680"/>
            </p14:xfrm>
          </p:contentPart>
        </mc:Choice>
        <mc:Fallback xmlns="">
          <p:pic>
            <p:nvPicPr>
              <p:cNvPr id="11" name="Ink 10"/>
              <p:cNvPicPr/>
              <p:nvPr/>
            </p:nvPicPr>
            <p:blipFill>
              <a:blip r:embed="rId15"/>
              <a:stretch>
                <a:fillRect/>
              </a:stretch>
            </p:blipFill>
            <p:spPr>
              <a:xfrm>
                <a:off x="432720" y="1597320"/>
                <a:ext cx="172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6248520" y="1279080"/>
              <a:ext cx="891000" cy="54000"/>
            </p14:xfrm>
          </p:contentPart>
        </mc:Choice>
        <mc:Fallback xmlns="">
          <p:pic>
            <p:nvPicPr>
              <p:cNvPr id="12" name="Ink 11"/>
              <p:cNvPicPr/>
              <p:nvPr/>
            </p:nvPicPr>
            <p:blipFill>
              <a:blip r:embed="rId17"/>
              <a:stretch>
                <a:fillRect/>
              </a:stretch>
            </p:blipFill>
            <p:spPr>
              <a:xfrm>
                <a:off x="6232680" y="1215720"/>
                <a:ext cx="922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531520" y="3060720"/>
              <a:ext cx="1159200" cy="20520"/>
            </p14:xfrm>
          </p:contentPart>
        </mc:Choice>
        <mc:Fallback xmlns="">
          <p:pic>
            <p:nvPicPr>
              <p:cNvPr id="13" name="Ink 12"/>
              <p:cNvPicPr/>
              <p:nvPr/>
            </p:nvPicPr>
            <p:blipFill>
              <a:blip r:embed="rId19"/>
              <a:stretch>
                <a:fillRect/>
              </a:stretch>
            </p:blipFill>
            <p:spPr>
              <a:xfrm>
                <a:off x="2515680" y="2997000"/>
                <a:ext cx="119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1995840" y="2350800"/>
              <a:ext cx="1259280" cy="6840"/>
            </p14:xfrm>
          </p:contentPart>
        </mc:Choice>
        <mc:Fallback xmlns="">
          <p:pic>
            <p:nvPicPr>
              <p:cNvPr id="14" name="Ink 13"/>
              <p:cNvPicPr/>
              <p:nvPr/>
            </p:nvPicPr>
            <p:blipFill>
              <a:blip r:embed="rId21"/>
              <a:stretch>
                <a:fillRect/>
              </a:stretch>
            </p:blipFill>
            <p:spPr>
              <a:xfrm>
                <a:off x="1980000" y="2287080"/>
                <a:ext cx="1290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5605560" y="3797280"/>
              <a:ext cx="1045080" cy="360"/>
            </p14:xfrm>
          </p:contentPart>
        </mc:Choice>
        <mc:Fallback xmlns="">
          <p:pic>
            <p:nvPicPr>
              <p:cNvPr id="15" name="Ink 14"/>
              <p:cNvPicPr/>
              <p:nvPr/>
            </p:nvPicPr>
            <p:blipFill>
              <a:blip r:embed="rId23"/>
              <a:stretch>
                <a:fillRect/>
              </a:stretch>
            </p:blipFill>
            <p:spPr>
              <a:xfrm>
                <a:off x="5589720" y="3733920"/>
                <a:ext cx="1076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6295320" y="4393440"/>
              <a:ext cx="777240" cy="141120"/>
            </p14:xfrm>
          </p:contentPart>
        </mc:Choice>
        <mc:Fallback xmlns="">
          <p:pic>
            <p:nvPicPr>
              <p:cNvPr id="16" name="Ink 15"/>
              <p:cNvPicPr/>
              <p:nvPr/>
            </p:nvPicPr>
            <p:blipFill>
              <a:blip r:embed="rId25"/>
              <a:stretch>
                <a:fillRect/>
              </a:stretch>
            </p:blipFill>
            <p:spPr>
              <a:xfrm>
                <a:off x="6279480" y="4330080"/>
                <a:ext cx="808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6590160" y="4507200"/>
              <a:ext cx="388800" cy="7200"/>
            </p14:xfrm>
          </p:contentPart>
        </mc:Choice>
        <mc:Fallback xmlns="">
          <p:pic>
            <p:nvPicPr>
              <p:cNvPr id="17" name="Ink 16"/>
              <p:cNvPicPr/>
              <p:nvPr/>
            </p:nvPicPr>
            <p:blipFill>
              <a:blip r:embed="rId27"/>
              <a:stretch>
                <a:fillRect/>
              </a:stretch>
            </p:blipFill>
            <p:spPr>
              <a:xfrm>
                <a:off x="6574320" y="4443840"/>
                <a:ext cx="420480" cy="133920"/>
              </a:xfrm>
              <a:prstGeom prst="rect">
                <a:avLst/>
              </a:prstGeom>
            </p:spPr>
          </p:pic>
        </mc:Fallback>
      </mc:AlternateContent>
    </p:spTree>
    <p:extLst>
      <p:ext uri="{BB962C8B-B14F-4D97-AF65-F5344CB8AC3E}">
        <p14:creationId xmlns:p14="http://schemas.microsoft.com/office/powerpoint/2010/main" val="33008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1430150"/>
            <a:ext cx="5917356" cy="17702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a:t>History of immigration</a:t>
            </a:r>
            <a:endParaRPr sz="60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40"/>
          <p:cNvSpPr txBox="1">
            <a:spLocks noGrp="1"/>
          </p:cNvSpPr>
          <p:nvPr>
            <p:ph type="title" idx="4294967295"/>
          </p:nvPr>
        </p:nvSpPr>
        <p:spPr>
          <a:xfrm>
            <a:off x="702900" y="1"/>
            <a:ext cx="5660100" cy="76809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Roadmap</a:t>
            </a:r>
            <a:endParaRPr sz="6000" dirty="0"/>
          </a:p>
        </p:txBody>
      </p:sp>
      <p:sp>
        <p:nvSpPr>
          <p:cNvPr id="1930" name="Google Shape;1930;p4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31" name="Google Shape;1931;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2" name="Google Shape;1932;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933" name="Google Shape;1933;p40"/>
          <p:cNvGrpSpPr/>
          <p:nvPr/>
        </p:nvGrpSpPr>
        <p:grpSpPr>
          <a:xfrm>
            <a:off x="1786339" y="1703401"/>
            <a:ext cx="473400" cy="473400"/>
            <a:chOff x="1786339" y="1703401"/>
            <a:chExt cx="473400" cy="473400"/>
          </a:xfrm>
        </p:grpSpPr>
        <p:sp>
          <p:nvSpPr>
            <p:cNvPr id="1934" name="Google Shape;193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5" name="Google Shape;193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1"/>
                  </a:solidFill>
                  <a:latin typeface="Encode Sans Semi Condensed"/>
                  <a:ea typeface="Encode Sans Semi Condensed"/>
                  <a:cs typeface="Encode Sans Semi Condensed"/>
                  <a:sym typeface="Encode Sans Semi Condensed"/>
                </a:rPr>
                <a:t>1</a:t>
              </a:r>
              <a:endParaRPr sz="600" dirty="0">
                <a:solidFill>
                  <a:schemeClr val="dk1"/>
                </a:solidFill>
                <a:latin typeface="Encode Sans Semi Condensed"/>
                <a:ea typeface="Encode Sans Semi Condensed"/>
                <a:cs typeface="Encode Sans Semi Condensed"/>
                <a:sym typeface="Encode Sans Semi Condensed"/>
              </a:endParaRPr>
            </a:p>
          </p:txBody>
        </p:sp>
      </p:grpSp>
      <p:grpSp>
        <p:nvGrpSpPr>
          <p:cNvPr id="1936" name="Google Shape;1936;p40"/>
          <p:cNvGrpSpPr/>
          <p:nvPr/>
        </p:nvGrpSpPr>
        <p:grpSpPr>
          <a:xfrm>
            <a:off x="3814414" y="1703401"/>
            <a:ext cx="473400" cy="473400"/>
            <a:chOff x="3814414" y="1703401"/>
            <a:chExt cx="473400" cy="473400"/>
          </a:xfrm>
        </p:grpSpPr>
        <p:sp>
          <p:nvSpPr>
            <p:cNvPr id="1937" name="Google Shape;193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8" name="Google Shape;193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3</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39" name="Google Shape;1939;p40"/>
          <p:cNvGrpSpPr/>
          <p:nvPr/>
        </p:nvGrpSpPr>
        <p:grpSpPr>
          <a:xfrm>
            <a:off x="5842489" y="1703401"/>
            <a:ext cx="473400" cy="473400"/>
            <a:chOff x="5842489" y="1703401"/>
            <a:chExt cx="473400" cy="473400"/>
          </a:xfrm>
        </p:grpSpPr>
        <p:sp>
          <p:nvSpPr>
            <p:cNvPr id="1940" name="Google Shape;1940;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41" name="Google Shape;1941;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5</a:t>
              </a:r>
              <a:endParaRPr sz="600">
                <a:solidFill>
                  <a:schemeClr val="dk1"/>
                </a:solidFill>
                <a:latin typeface="Encode Sans Semi Condensed"/>
                <a:ea typeface="Encode Sans Semi Condensed"/>
                <a:cs typeface="Encode Sans Semi Condensed"/>
                <a:sym typeface="Encode Sans Semi Condensed"/>
              </a:endParaRPr>
            </a:p>
          </p:txBody>
        </p:sp>
      </p:grpSp>
      <p:sp>
        <p:nvSpPr>
          <p:cNvPr id="1944" name="Google Shape;1944;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1"/>
              </a:solidFill>
              <a:latin typeface="Encode Sans Semi Condensed"/>
              <a:ea typeface="Encode Sans Semi Condensed"/>
              <a:cs typeface="Encode Sans Semi Condensed"/>
              <a:sym typeface="Encode Sans Semi Condensed"/>
            </a:endParaRPr>
          </a:p>
        </p:txBody>
      </p:sp>
      <p:grpSp>
        <p:nvGrpSpPr>
          <p:cNvPr id="1945" name="Google Shape;1945;p40"/>
          <p:cNvGrpSpPr/>
          <p:nvPr/>
        </p:nvGrpSpPr>
        <p:grpSpPr>
          <a:xfrm>
            <a:off x="4852739" y="3576300"/>
            <a:ext cx="473400" cy="473400"/>
            <a:chOff x="4852739" y="3576300"/>
            <a:chExt cx="473400" cy="473400"/>
          </a:xfrm>
        </p:grpSpPr>
        <p:sp>
          <p:nvSpPr>
            <p:cNvPr id="1946" name="Google Shape;1946;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47" name="Google Shape;1947;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4</a:t>
              </a:r>
              <a:endParaRPr sz="600">
                <a:solidFill>
                  <a:schemeClr val="dk1"/>
                </a:solidFill>
                <a:latin typeface="Encode Sans Semi Condensed"/>
                <a:ea typeface="Encode Sans Semi Condensed"/>
                <a:cs typeface="Encode Sans Semi Condensed"/>
                <a:sym typeface="Encode Sans Semi Condensed"/>
              </a:endParaRPr>
            </a:p>
          </p:txBody>
        </p:sp>
      </p:grpSp>
      <p:sp>
        <p:nvSpPr>
          <p:cNvPr id="1951" name="Google Shape;1951;p40"/>
          <p:cNvSpPr txBox="1"/>
          <p:nvPr/>
        </p:nvSpPr>
        <p:spPr>
          <a:xfrm>
            <a:off x="1078992" y="1156100"/>
            <a:ext cx="1915322"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2800" b="1" dirty="0">
                <a:solidFill>
                  <a:schemeClr val="dk1"/>
                </a:solidFill>
                <a:latin typeface="Encode Sans Semi Condensed"/>
                <a:ea typeface="Encode Sans Semi Condensed"/>
                <a:cs typeface="Encode Sans Semi Condensed"/>
                <a:sym typeface="Encode Sans Semi Condensed"/>
              </a:rPr>
              <a:t>Before</a:t>
            </a:r>
            <a:r>
              <a:rPr lang="en" sz="2800" b="1" dirty="0">
                <a:solidFill>
                  <a:schemeClr val="dk1"/>
                </a:solidFill>
                <a:latin typeface="Encode Sans Semi Condensed"/>
                <a:ea typeface="Encode Sans Semi Condensed"/>
                <a:cs typeface="Encode Sans Semi Condensed"/>
                <a:sym typeface="Encode Sans Semi Condensed"/>
              </a:rPr>
              <a:t> 1776</a:t>
            </a:r>
            <a:endParaRPr sz="2800" b="1" dirty="0">
              <a:solidFill>
                <a:schemeClr val="dk1"/>
              </a:solidFill>
              <a:latin typeface="Encode Sans Semi Condensed"/>
              <a:ea typeface="Encode Sans Semi Condensed"/>
              <a:cs typeface="Encode Sans Semi Condensed"/>
              <a:sym typeface="Encode Sans Semi Condensed"/>
            </a:endParaRPr>
          </a:p>
        </p:txBody>
      </p:sp>
      <p:sp>
        <p:nvSpPr>
          <p:cNvPr id="1952" name="Google Shape;1952;p40"/>
          <p:cNvSpPr txBox="1"/>
          <p:nvPr/>
        </p:nvSpPr>
        <p:spPr>
          <a:xfrm>
            <a:off x="3377205" y="1156100"/>
            <a:ext cx="164518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800" b="1" dirty="0">
                <a:solidFill>
                  <a:schemeClr val="dk1"/>
                </a:solidFill>
                <a:latin typeface="Encode Sans Semi Condensed"/>
                <a:ea typeface="Encode Sans Semi Condensed"/>
                <a:cs typeface="Encode Sans Semi Condensed"/>
                <a:sym typeface="Encode Sans Semi Condensed"/>
              </a:rPr>
              <a:t>1870-1924</a:t>
            </a:r>
            <a:endParaRPr sz="2800" b="1" dirty="0">
              <a:solidFill>
                <a:schemeClr val="dk1"/>
              </a:solidFill>
              <a:latin typeface="Encode Sans Semi Condensed"/>
              <a:ea typeface="Encode Sans Semi Condensed"/>
              <a:cs typeface="Encode Sans Semi Condensed"/>
              <a:sym typeface="Encode Sans Semi Condensed"/>
            </a:endParaRPr>
          </a:p>
        </p:txBody>
      </p:sp>
      <p:sp>
        <p:nvSpPr>
          <p:cNvPr id="1953" name="Google Shape;1953;p40"/>
          <p:cNvSpPr txBox="1"/>
          <p:nvPr/>
        </p:nvSpPr>
        <p:spPr>
          <a:xfrm>
            <a:off x="5326139" y="768097"/>
            <a:ext cx="2028075" cy="921403"/>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2800" b="1" dirty="0">
                <a:solidFill>
                  <a:schemeClr val="dk1"/>
                </a:solidFill>
                <a:latin typeface="Encode Sans Semi Condensed"/>
                <a:ea typeface="Encode Sans Semi Condensed"/>
                <a:cs typeface="Encode Sans Semi Condensed"/>
                <a:sym typeface="Encode Sans Semi Condensed"/>
              </a:rPr>
              <a:t>1967-Present</a:t>
            </a:r>
            <a:endParaRPr sz="2800" b="1" dirty="0">
              <a:solidFill>
                <a:schemeClr val="dk1"/>
              </a:solidFill>
              <a:latin typeface="Encode Sans Semi Condensed"/>
              <a:ea typeface="Encode Sans Semi Condensed"/>
              <a:cs typeface="Encode Sans Semi Condensed"/>
              <a:sym typeface="Encode Sans Semi Condensed"/>
            </a:endParaRPr>
          </a:p>
        </p:txBody>
      </p:sp>
      <p:sp>
        <p:nvSpPr>
          <p:cNvPr id="1954" name="Google Shape;1954;p40"/>
          <p:cNvSpPr txBox="1"/>
          <p:nvPr/>
        </p:nvSpPr>
        <p:spPr>
          <a:xfrm>
            <a:off x="2259739" y="4063600"/>
            <a:ext cx="172432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800" b="1" dirty="0">
                <a:solidFill>
                  <a:schemeClr val="dk1"/>
                </a:solidFill>
                <a:latin typeface="Encode Sans Semi Condensed"/>
                <a:ea typeface="Encode Sans Semi Condensed"/>
                <a:cs typeface="Encode Sans Semi Condensed"/>
                <a:sym typeface="Encode Sans Semi Condensed"/>
              </a:rPr>
              <a:t>1776-1870</a:t>
            </a:r>
            <a:endParaRPr sz="2800" b="1" dirty="0">
              <a:solidFill>
                <a:schemeClr val="dk1"/>
              </a:solidFill>
              <a:latin typeface="Encode Sans Semi Condensed"/>
              <a:ea typeface="Encode Sans Semi Condensed"/>
              <a:cs typeface="Encode Sans Semi Condensed"/>
              <a:sym typeface="Encode Sans Semi Condensed"/>
            </a:endParaRPr>
          </a:p>
        </p:txBody>
      </p:sp>
      <p:sp>
        <p:nvSpPr>
          <p:cNvPr id="1955" name="Google Shape;1955;p40"/>
          <p:cNvSpPr txBox="1"/>
          <p:nvPr/>
        </p:nvSpPr>
        <p:spPr>
          <a:xfrm>
            <a:off x="4446255" y="4063600"/>
            <a:ext cx="1699984"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800" b="1" dirty="0">
                <a:solidFill>
                  <a:schemeClr val="dk1"/>
                </a:solidFill>
                <a:latin typeface="Encode Sans Semi Condensed"/>
                <a:ea typeface="Encode Sans Semi Condensed"/>
                <a:cs typeface="Encode Sans Semi Condensed"/>
                <a:sym typeface="Encode Sans Semi Condensed"/>
              </a:rPr>
              <a:t>1924-1967</a:t>
            </a:r>
            <a:endParaRPr sz="2800" b="1" dirty="0">
              <a:solidFill>
                <a:schemeClr val="dk1"/>
              </a:solidFill>
              <a:latin typeface="Encode Sans Semi Condensed"/>
              <a:ea typeface="Encode Sans Semi Condensed"/>
              <a:cs typeface="Encode Sans Semi Condensed"/>
              <a:sym typeface="Encode Sans Semi Condensed"/>
            </a:endParaRPr>
          </a:p>
        </p:txBody>
      </p:sp>
      <p:grpSp>
        <p:nvGrpSpPr>
          <p:cNvPr id="35" name="Google Shape;1945;p40"/>
          <p:cNvGrpSpPr/>
          <p:nvPr/>
        </p:nvGrpSpPr>
        <p:grpSpPr>
          <a:xfrm>
            <a:off x="2757614" y="3554460"/>
            <a:ext cx="473400" cy="473400"/>
            <a:chOff x="4852739" y="3576300"/>
            <a:chExt cx="473400" cy="473400"/>
          </a:xfrm>
        </p:grpSpPr>
        <p:sp>
          <p:nvSpPr>
            <p:cNvPr id="36" name="Google Shape;1946;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37" name="Google Shape;1947;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1"/>
                  </a:solidFill>
                  <a:latin typeface="Encode Sans Semi Condensed"/>
                  <a:ea typeface="Encode Sans Semi Condensed"/>
                  <a:cs typeface="Encode Sans Semi Condensed"/>
                  <a:sym typeface="Encode Sans Semi Condensed"/>
                </a:rPr>
                <a:t>2</a:t>
              </a:r>
              <a:endParaRPr sz="600" dirty="0">
                <a:solidFill>
                  <a:schemeClr val="dk1"/>
                </a:solidFill>
                <a:latin typeface="Encode Sans Semi Condensed"/>
                <a:ea typeface="Encode Sans Semi Condensed"/>
                <a:cs typeface="Encode Sans Semi Condensed"/>
                <a:sym typeface="Encode Sans Semi Condensed"/>
              </a:endParaRPr>
            </a:p>
          </p:txBody>
        </p:sp>
      </p:grpSp>
    </p:spTree>
    <p:extLst>
      <p:ext uri="{BB962C8B-B14F-4D97-AF65-F5344CB8AC3E}">
        <p14:creationId xmlns:p14="http://schemas.microsoft.com/office/powerpoint/2010/main" val="1060748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19456"/>
            <a:ext cx="5660100" cy="10127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600" dirty="0"/>
              <a:t>B</a:t>
            </a:r>
            <a:r>
              <a:rPr lang="en" sz="6600" dirty="0"/>
              <a:t>efore 1776</a:t>
            </a:r>
            <a:endParaRPr sz="6600" dirty="0"/>
          </a:p>
        </p:txBody>
      </p:sp>
      <p:sp>
        <p:nvSpPr>
          <p:cNvPr id="1578" name="Google Shape;1578;p14"/>
          <p:cNvSpPr txBox="1">
            <a:spLocks noGrp="1"/>
          </p:cNvSpPr>
          <p:nvPr>
            <p:ph type="body" idx="1"/>
          </p:nvPr>
        </p:nvSpPr>
        <p:spPr>
          <a:xfrm>
            <a:off x="402336" y="1430150"/>
            <a:ext cx="5760720" cy="3243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2400" dirty="0"/>
              <a:t>Spanish, French, Dutch and British immigrants came to the place which would become the United States</a:t>
            </a:r>
          </a:p>
          <a:p>
            <a:pPr marL="342900" lvl="0" indent="-342900" algn="l" rtl="0">
              <a:spcBef>
                <a:spcPts val="0"/>
              </a:spcBef>
              <a:spcAft>
                <a:spcPts val="0"/>
              </a:spcAft>
              <a:buClr>
                <a:schemeClr val="dk1"/>
              </a:buClr>
              <a:buSzPts val="1100"/>
              <a:buFontTx/>
              <a:buChar char="-"/>
            </a:pPr>
            <a:r>
              <a:rPr lang="en-US" sz="2400" dirty="0"/>
              <a:t>The Spanish settled in the South and West</a:t>
            </a:r>
          </a:p>
          <a:p>
            <a:pPr marL="342900" lvl="0" indent="-342900" algn="l" rtl="0">
              <a:spcBef>
                <a:spcPts val="0"/>
              </a:spcBef>
              <a:spcAft>
                <a:spcPts val="0"/>
              </a:spcAft>
              <a:buClr>
                <a:schemeClr val="dk1"/>
              </a:buClr>
              <a:buSzPts val="1100"/>
              <a:buFontTx/>
              <a:buChar char="-"/>
            </a:pPr>
            <a:r>
              <a:rPr lang="en-US" sz="2400" dirty="0"/>
              <a:t>The French settled in the Midwest</a:t>
            </a:r>
          </a:p>
          <a:p>
            <a:pPr marL="342900" lvl="0" indent="-342900" algn="l" rtl="0">
              <a:spcBef>
                <a:spcPts val="0"/>
              </a:spcBef>
              <a:spcAft>
                <a:spcPts val="0"/>
              </a:spcAft>
              <a:buClr>
                <a:schemeClr val="dk1"/>
              </a:buClr>
              <a:buSzPts val="1100"/>
              <a:buFontTx/>
              <a:buChar char="-"/>
            </a:pPr>
            <a:r>
              <a:rPr lang="en-US" sz="2400" dirty="0"/>
              <a:t>The Dutch settled in New York</a:t>
            </a:r>
          </a:p>
          <a:p>
            <a:pPr marL="342900" lvl="0" indent="-342900" algn="l" rtl="0">
              <a:spcBef>
                <a:spcPts val="0"/>
              </a:spcBef>
              <a:spcAft>
                <a:spcPts val="0"/>
              </a:spcAft>
              <a:buClr>
                <a:schemeClr val="dk1"/>
              </a:buClr>
              <a:buSzPts val="1100"/>
              <a:buFontTx/>
              <a:buChar char="-"/>
            </a:pPr>
            <a:r>
              <a:rPr lang="en-US" sz="2400" dirty="0"/>
              <a:t>The British settled in New England and the Southeast</a:t>
            </a:r>
            <a:endParaRPr sz="24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28760" y="1674360"/>
              <a:ext cx="904320" cy="360"/>
            </p14:xfrm>
          </p:contentPart>
        </mc:Choice>
        <mc:Fallback xmlns="">
          <p:pic>
            <p:nvPicPr>
              <p:cNvPr id="2" name="Ink 1"/>
              <p:cNvPicPr/>
              <p:nvPr/>
            </p:nvPicPr>
            <p:blipFill>
              <a:blip r:embed="rId4"/>
              <a:stretch>
                <a:fillRect/>
              </a:stretch>
            </p:blipFill>
            <p:spPr>
              <a:xfrm>
                <a:off x="412920" y="1610640"/>
                <a:ext cx="93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533600" y="1594080"/>
              <a:ext cx="743760" cy="80640"/>
            </p14:xfrm>
          </p:contentPart>
        </mc:Choice>
        <mc:Fallback xmlns="">
          <p:pic>
            <p:nvPicPr>
              <p:cNvPr id="3" name="Ink 2"/>
              <p:cNvPicPr/>
              <p:nvPr/>
            </p:nvPicPr>
            <p:blipFill>
              <a:blip r:embed="rId6"/>
              <a:stretch>
                <a:fillRect/>
              </a:stretch>
            </p:blipFill>
            <p:spPr>
              <a:xfrm>
                <a:off x="1517760" y="1530360"/>
                <a:ext cx="775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504880" y="1640880"/>
              <a:ext cx="716760" cy="360"/>
            </p14:xfrm>
          </p:contentPart>
        </mc:Choice>
        <mc:Fallback xmlns="">
          <p:pic>
            <p:nvPicPr>
              <p:cNvPr id="4" name="Ink 3"/>
              <p:cNvPicPr/>
              <p:nvPr/>
            </p:nvPicPr>
            <p:blipFill>
              <a:blip r:embed="rId8"/>
              <a:stretch>
                <a:fillRect/>
              </a:stretch>
            </p:blipFill>
            <p:spPr>
              <a:xfrm>
                <a:off x="2489040" y="1577160"/>
                <a:ext cx="74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2484720" y="1587240"/>
              <a:ext cx="563040" cy="33840"/>
            </p14:xfrm>
          </p:contentPart>
        </mc:Choice>
        <mc:Fallback xmlns="">
          <p:pic>
            <p:nvPicPr>
              <p:cNvPr id="5" name="Ink 4"/>
              <p:cNvPicPr/>
              <p:nvPr/>
            </p:nvPicPr>
            <p:blipFill>
              <a:blip r:embed="rId10"/>
              <a:stretch>
                <a:fillRect/>
              </a:stretch>
            </p:blipFill>
            <p:spPr>
              <a:xfrm>
                <a:off x="2468880" y="1523880"/>
                <a:ext cx="594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3777120" y="1687680"/>
              <a:ext cx="777240" cy="7200"/>
            </p14:xfrm>
          </p:contentPart>
        </mc:Choice>
        <mc:Fallback xmlns="">
          <p:pic>
            <p:nvPicPr>
              <p:cNvPr id="6" name="Ink 5"/>
              <p:cNvPicPr/>
              <p:nvPr/>
            </p:nvPicPr>
            <p:blipFill>
              <a:blip r:embed="rId12"/>
              <a:stretch>
                <a:fillRect/>
              </a:stretch>
            </p:blipFill>
            <p:spPr>
              <a:xfrm>
                <a:off x="3761280" y="1624320"/>
                <a:ext cx="808920" cy="133920"/>
              </a:xfrm>
              <a:prstGeom prst="rect">
                <a:avLst/>
              </a:prstGeom>
            </p:spPr>
          </p:pic>
        </mc:Fallback>
      </mc:AlternateContent>
    </p:spTree>
    <p:extLst>
      <p:ext uri="{BB962C8B-B14F-4D97-AF65-F5344CB8AC3E}">
        <p14:creationId xmlns:p14="http://schemas.microsoft.com/office/powerpoint/2010/main" val="167076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6"/>
                                        </p:tgtEl>
                                        <p:attrNameLst>
                                          <p:attrName>style.visibility</p:attrName>
                                        </p:attrNameLst>
                                      </p:cBhvr>
                                      <p:to>
                                        <p:strVal val="visible"/>
                                      </p:to>
                                    </p:set>
                                    <p:animEffect transition="in" filter="barn(inVertical)">
                                      <p:cBhvr>
                                        <p:cTn id="7" dur="500"/>
                                        <p:tgtEl>
                                          <p:spTgt spid="15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8">
                                            <p:txEl>
                                              <p:pRg st="0" end="0"/>
                                            </p:txEl>
                                          </p:spTgt>
                                        </p:tgtEl>
                                        <p:attrNameLst>
                                          <p:attrName>style.visibility</p:attrName>
                                        </p:attrNameLst>
                                      </p:cBhvr>
                                      <p:to>
                                        <p:strVal val="visible"/>
                                      </p:to>
                                    </p:set>
                                    <p:anim calcmode="lin" valueType="num">
                                      <p:cBhvr additive="base">
                                        <p:cTn id="12"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78">
                                            <p:txEl>
                                              <p:pRg st="1" end="1"/>
                                            </p:txEl>
                                          </p:spTgt>
                                        </p:tgtEl>
                                        <p:attrNameLst>
                                          <p:attrName>style.visibility</p:attrName>
                                        </p:attrNameLst>
                                      </p:cBhvr>
                                      <p:to>
                                        <p:strVal val="visible"/>
                                      </p:to>
                                    </p:set>
                                    <p:anim calcmode="lin" valueType="num">
                                      <p:cBhvr additive="base">
                                        <p:cTn id="18" dur="500" fill="hold"/>
                                        <p:tgtEl>
                                          <p:spTgt spid="157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78">
                                            <p:txEl>
                                              <p:pRg st="2" end="2"/>
                                            </p:txEl>
                                          </p:spTgt>
                                        </p:tgtEl>
                                        <p:attrNameLst>
                                          <p:attrName>style.visibility</p:attrName>
                                        </p:attrNameLst>
                                      </p:cBhvr>
                                      <p:to>
                                        <p:strVal val="visible"/>
                                      </p:to>
                                    </p:set>
                                    <p:anim calcmode="lin" valueType="num">
                                      <p:cBhvr additive="base">
                                        <p:cTn id="24" dur="500" fill="hold"/>
                                        <p:tgtEl>
                                          <p:spTgt spid="157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78">
                                            <p:txEl>
                                              <p:pRg st="3" end="3"/>
                                            </p:txEl>
                                          </p:spTgt>
                                        </p:tgtEl>
                                        <p:attrNameLst>
                                          <p:attrName>style.visibility</p:attrName>
                                        </p:attrNameLst>
                                      </p:cBhvr>
                                      <p:to>
                                        <p:strVal val="visible"/>
                                      </p:to>
                                    </p:set>
                                    <p:anim calcmode="lin" valueType="num">
                                      <p:cBhvr additive="base">
                                        <p:cTn id="30" dur="500" fill="hold"/>
                                        <p:tgtEl>
                                          <p:spTgt spid="157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78">
                                            <p:txEl>
                                              <p:pRg st="4" end="4"/>
                                            </p:txEl>
                                          </p:spTgt>
                                        </p:tgtEl>
                                        <p:attrNameLst>
                                          <p:attrName>style.visibility</p:attrName>
                                        </p:attrNameLst>
                                      </p:cBhvr>
                                      <p:to>
                                        <p:strVal val="visible"/>
                                      </p:to>
                                    </p:set>
                                    <p:anim calcmode="lin" valueType="num">
                                      <p:cBhvr additive="base">
                                        <p:cTn id="36" dur="500" fill="hold"/>
                                        <p:tgtEl>
                                          <p:spTgt spid="157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 grpId="0"/>
      <p:bldP spid="157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19456"/>
            <a:ext cx="5660100" cy="10127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600" dirty="0"/>
              <a:t>1776-1870</a:t>
            </a:r>
            <a:endParaRPr sz="6600" dirty="0"/>
          </a:p>
        </p:txBody>
      </p:sp>
      <p:sp>
        <p:nvSpPr>
          <p:cNvPr id="1578" name="Google Shape;1578;p14"/>
          <p:cNvSpPr txBox="1">
            <a:spLocks noGrp="1"/>
          </p:cNvSpPr>
          <p:nvPr>
            <p:ph type="body" idx="1"/>
          </p:nvPr>
        </p:nvSpPr>
        <p:spPr>
          <a:xfrm>
            <a:off x="402336" y="1430150"/>
            <a:ext cx="5760720" cy="3243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2400" dirty="0"/>
              <a:t>Irish immigrants came to the United States in the 1840’s to escape the Potato Famine</a:t>
            </a:r>
            <a:endParaRPr sz="24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51406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8">
                                            <p:txEl>
                                              <p:pRg st="0" end="0"/>
                                            </p:txEl>
                                          </p:spTgt>
                                        </p:tgtEl>
                                        <p:attrNameLst>
                                          <p:attrName>style.visibility</p:attrName>
                                        </p:attrNameLst>
                                      </p:cBhvr>
                                      <p:to>
                                        <p:strVal val="visible"/>
                                      </p:to>
                                    </p:set>
                                    <p:anim calcmode="lin" valueType="num">
                                      <p:cBhvr additive="base">
                                        <p:cTn id="7"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19456"/>
            <a:ext cx="5660100" cy="10127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600" dirty="0"/>
              <a:t>1870-1924</a:t>
            </a:r>
            <a:endParaRPr sz="6600" dirty="0"/>
          </a:p>
        </p:txBody>
      </p:sp>
      <p:sp>
        <p:nvSpPr>
          <p:cNvPr id="1578" name="Google Shape;1578;p14"/>
          <p:cNvSpPr txBox="1">
            <a:spLocks noGrp="1"/>
          </p:cNvSpPr>
          <p:nvPr>
            <p:ph type="body" idx="1"/>
          </p:nvPr>
        </p:nvSpPr>
        <p:spPr>
          <a:xfrm>
            <a:off x="402336" y="1430150"/>
            <a:ext cx="5760720" cy="3243500"/>
          </a:xfrm>
          <a:prstGeom prst="rect">
            <a:avLst/>
          </a:prstGeom>
        </p:spPr>
        <p:txBody>
          <a:bodyPr spcFirstLastPara="1" wrap="square" lIns="0" tIns="0" rIns="0" bIns="0" anchor="t" anchorCtr="0">
            <a:noAutofit/>
          </a:bodyPr>
          <a:lstStyle/>
          <a:p>
            <a:pPr marL="342900" indent="-342900">
              <a:buClr>
                <a:schemeClr val="dk1"/>
              </a:buClr>
              <a:buSzPts val="1100"/>
            </a:pPr>
            <a:r>
              <a:rPr lang="en-US" sz="2400" dirty="0"/>
              <a:t>Italian, Eastern European and Scandinavian immigrants came to the U. S seeking economic opportunity</a:t>
            </a:r>
          </a:p>
          <a:p>
            <a:pPr marL="342900" indent="-342900">
              <a:buClr>
                <a:schemeClr val="dk1"/>
              </a:buClr>
              <a:buSzPts val="1100"/>
            </a:pPr>
            <a:endParaRPr lang="en-US" sz="2400" dirty="0"/>
          </a:p>
          <a:p>
            <a:pPr marL="342900" indent="-342900">
              <a:buClr>
                <a:schemeClr val="dk1"/>
              </a:buClr>
              <a:buSzPts val="1100"/>
            </a:pPr>
            <a:endParaRPr lang="en-US" sz="2400" dirty="0"/>
          </a:p>
          <a:p>
            <a:pPr marL="342900" indent="-342900">
              <a:buClr>
                <a:schemeClr val="dk1"/>
              </a:buClr>
              <a:buSzPts val="1100"/>
            </a:pPr>
            <a:r>
              <a:rPr lang="en-US" sz="2400" dirty="0"/>
              <a:t>Jewish immigrants came to U.S fleeing persecution</a:t>
            </a:r>
            <a:endParaRPr sz="24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58960" y="1674360"/>
              <a:ext cx="1112040" cy="20520"/>
            </p14:xfrm>
          </p:contentPart>
        </mc:Choice>
        <mc:Fallback xmlns="">
          <p:pic>
            <p:nvPicPr>
              <p:cNvPr id="2" name="Ink 1"/>
              <p:cNvPicPr/>
              <p:nvPr/>
            </p:nvPicPr>
            <p:blipFill>
              <a:blip r:embed="rId4"/>
              <a:stretch>
                <a:fillRect/>
              </a:stretch>
            </p:blipFill>
            <p:spPr>
              <a:xfrm>
                <a:off x="2642760" y="1610640"/>
                <a:ext cx="1144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687680" y="1573920"/>
              <a:ext cx="844200" cy="40320"/>
            </p14:xfrm>
          </p:contentPart>
        </mc:Choice>
        <mc:Fallback xmlns="">
          <p:pic>
            <p:nvPicPr>
              <p:cNvPr id="3" name="Ink 2"/>
              <p:cNvPicPr/>
              <p:nvPr/>
            </p:nvPicPr>
            <p:blipFill>
              <a:blip r:embed="rId6"/>
              <a:stretch>
                <a:fillRect/>
              </a:stretch>
            </p:blipFill>
            <p:spPr>
              <a:xfrm>
                <a:off x="1671840" y="1510200"/>
                <a:ext cx="875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4467240" y="1640880"/>
              <a:ext cx="1306080" cy="20520"/>
            </p14:xfrm>
          </p:contentPart>
        </mc:Choice>
        <mc:Fallback xmlns="">
          <p:pic>
            <p:nvPicPr>
              <p:cNvPr id="4" name="Ink 3"/>
              <p:cNvPicPr/>
              <p:nvPr/>
            </p:nvPicPr>
            <p:blipFill>
              <a:blip r:embed="rId8"/>
              <a:stretch>
                <a:fillRect/>
              </a:stretch>
            </p:blipFill>
            <p:spPr>
              <a:xfrm>
                <a:off x="4451040" y="1577160"/>
                <a:ext cx="1338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5752800" y="1560600"/>
              <a:ext cx="235080" cy="47160"/>
            </p14:xfrm>
          </p:contentPart>
        </mc:Choice>
        <mc:Fallback xmlns="">
          <p:pic>
            <p:nvPicPr>
              <p:cNvPr id="5" name="Ink 4"/>
              <p:cNvPicPr/>
              <p:nvPr/>
            </p:nvPicPr>
            <p:blipFill>
              <a:blip r:embed="rId10"/>
              <a:stretch>
                <a:fillRect/>
              </a:stretch>
            </p:blipFill>
            <p:spPr>
              <a:xfrm>
                <a:off x="5736960" y="1496880"/>
                <a:ext cx="266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783720" y="3750480"/>
              <a:ext cx="743760" cy="360"/>
            </p14:xfrm>
          </p:contentPart>
        </mc:Choice>
        <mc:Fallback xmlns="">
          <p:pic>
            <p:nvPicPr>
              <p:cNvPr id="9" name="Ink 8"/>
              <p:cNvPicPr/>
              <p:nvPr/>
            </p:nvPicPr>
            <p:blipFill>
              <a:blip r:embed="rId18"/>
              <a:stretch>
                <a:fillRect/>
              </a:stretch>
            </p:blipFill>
            <p:spPr>
              <a:xfrm>
                <a:off x="767880" y="3687120"/>
                <a:ext cx="77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p14:cNvContentPartPr/>
              <p14:nvPr/>
            </p14:nvContentPartPr>
            <p14:xfrm>
              <a:off x="709920" y="3723840"/>
              <a:ext cx="763920" cy="6840"/>
            </p14:xfrm>
          </p:contentPart>
        </mc:Choice>
        <mc:Fallback xmlns="">
          <p:pic>
            <p:nvPicPr>
              <p:cNvPr id="10" name="Ink 9"/>
              <p:cNvPicPr/>
              <p:nvPr/>
            </p:nvPicPr>
            <p:blipFill>
              <a:blip r:embed="rId20"/>
              <a:stretch>
                <a:fillRect/>
              </a:stretch>
            </p:blipFill>
            <p:spPr>
              <a:xfrm>
                <a:off x="694080" y="3660120"/>
                <a:ext cx="795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p14:cNvContentPartPr/>
              <p14:nvPr/>
            </p14:nvContentPartPr>
            <p14:xfrm>
              <a:off x="756720" y="3810600"/>
              <a:ext cx="757080" cy="360"/>
            </p14:xfrm>
          </p:contentPart>
        </mc:Choice>
        <mc:Fallback xmlns="">
          <p:pic>
            <p:nvPicPr>
              <p:cNvPr id="11" name="Ink 10"/>
              <p:cNvPicPr/>
              <p:nvPr/>
            </p:nvPicPr>
            <p:blipFill>
              <a:blip r:embed="rId22"/>
              <a:stretch>
                <a:fillRect/>
              </a:stretch>
            </p:blipFill>
            <p:spPr>
              <a:xfrm>
                <a:off x="740880" y="3747240"/>
                <a:ext cx="788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p14:cNvContentPartPr/>
              <p14:nvPr/>
            </p14:nvContentPartPr>
            <p14:xfrm>
              <a:off x="716760" y="3824280"/>
              <a:ext cx="100800" cy="27000"/>
            </p14:xfrm>
          </p:contentPart>
        </mc:Choice>
        <mc:Fallback xmlns="">
          <p:pic>
            <p:nvPicPr>
              <p:cNvPr id="12" name="Ink 11"/>
              <p:cNvPicPr/>
              <p:nvPr/>
            </p:nvPicPr>
            <p:blipFill>
              <a:blip r:embed="rId24"/>
              <a:stretch>
                <a:fillRect/>
              </a:stretch>
            </p:blipFill>
            <p:spPr>
              <a:xfrm>
                <a:off x="700560" y="3760560"/>
                <a:ext cx="132840" cy="154080"/>
              </a:xfrm>
              <a:prstGeom prst="rect">
                <a:avLst/>
              </a:prstGeom>
            </p:spPr>
          </p:pic>
        </mc:Fallback>
      </mc:AlternateContent>
    </p:spTree>
    <p:extLst>
      <p:ext uri="{BB962C8B-B14F-4D97-AF65-F5344CB8AC3E}">
        <p14:creationId xmlns:p14="http://schemas.microsoft.com/office/powerpoint/2010/main" val="239445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8">
                                            <p:txEl>
                                              <p:pRg st="0" end="0"/>
                                            </p:txEl>
                                          </p:spTgt>
                                        </p:tgtEl>
                                        <p:attrNameLst>
                                          <p:attrName>style.visibility</p:attrName>
                                        </p:attrNameLst>
                                      </p:cBhvr>
                                      <p:to>
                                        <p:strVal val="visible"/>
                                      </p:to>
                                    </p:set>
                                    <p:anim calcmode="lin" valueType="num">
                                      <p:cBhvr additive="base">
                                        <p:cTn id="7"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8">
                                            <p:txEl>
                                              <p:pRg st="3" end="3"/>
                                            </p:txEl>
                                          </p:spTgt>
                                        </p:tgtEl>
                                        <p:attrNameLst>
                                          <p:attrName>style.visibility</p:attrName>
                                        </p:attrNameLst>
                                      </p:cBhvr>
                                      <p:to>
                                        <p:strVal val="visible"/>
                                      </p:to>
                                    </p:set>
                                    <p:anim calcmode="lin" valueType="num">
                                      <p:cBhvr additive="base">
                                        <p:cTn id="13" dur="500" fill="hold"/>
                                        <p:tgtEl>
                                          <p:spTgt spid="157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702900" y="219456"/>
            <a:ext cx="5660100" cy="101276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600" dirty="0"/>
              <a:t>1924-1965</a:t>
            </a:r>
            <a:endParaRPr sz="6600" dirty="0"/>
          </a:p>
        </p:txBody>
      </p:sp>
      <p:sp>
        <p:nvSpPr>
          <p:cNvPr id="1578" name="Google Shape;1578;p14"/>
          <p:cNvSpPr txBox="1">
            <a:spLocks noGrp="1"/>
          </p:cNvSpPr>
          <p:nvPr>
            <p:ph type="body" idx="1"/>
          </p:nvPr>
        </p:nvSpPr>
        <p:spPr>
          <a:xfrm>
            <a:off x="402336" y="1430150"/>
            <a:ext cx="5760720" cy="3243500"/>
          </a:xfrm>
          <a:prstGeom prst="rect">
            <a:avLst/>
          </a:prstGeom>
        </p:spPr>
        <p:txBody>
          <a:bodyPr spcFirstLastPara="1" wrap="square" lIns="0" tIns="0" rIns="0" bIns="0" anchor="t" anchorCtr="0">
            <a:noAutofit/>
          </a:bodyPr>
          <a:lstStyle/>
          <a:p>
            <a:pPr marL="342900" indent="-342900">
              <a:buClr>
                <a:schemeClr val="dk1"/>
              </a:buClr>
              <a:buSzPts val="1100"/>
            </a:pPr>
            <a:r>
              <a:rPr lang="en-US" sz="2400" dirty="0"/>
              <a:t>Quotas set for immigration to the U.S</a:t>
            </a:r>
          </a:p>
          <a:p>
            <a:pPr marL="342900" indent="-342900">
              <a:buClr>
                <a:schemeClr val="dk1"/>
              </a:buClr>
              <a:buSzPts val="1100"/>
            </a:pPr>
            <a:endParaRPr lang="en-US" sz="2400" dirty="0"/>
          </a:p>
          <a:p>
            <a:pPr marL="0" indent="0">
              <a:buClr>
                <a:schemeClr val="dk1"/>
              </a:buClr>
              <a:buSzPts val="1100"/>
              <a:buNone/>
            </a:pPr>
            <a:endParaRPr lang="en-US" sz="2400" dirty="0"/>
          </a:p>
          <a:p>
            <a:pPr marL="342900" indent="-342900">
              <a:buClr>
                <a:schemeClr val="dk1"/>
              </a:buClr>
              <a:buSzPts val="1100"/>
            </a:pPr>
            <a:r>
              <a:rPr lang="en-US" sz="2400" dirty="0"/>
              <a:t>Aliens required to have visas to enter the U.S</a:t>
            </a:r>
            <a:endParaRPr sz="2400"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90200" y="1600560"/>
              <a:ext cx="743760" cy="20520"/>
            </p14:xfrm>
          </p:contentPart>
        </mc:Choice>
        <mc:Fallback xmlns="">
          <p:pic>
            <p:nvPicPr>
              <p:cNvPr id="2" name="Ink 1"/>
              <p:cNvPicPr/>
              <p:nvPr/>
            </p:nvPicPr>
            <p:blipFill>
              <a:blip r:embed="rId4"/>
              <a:stretch>
                <a:fillRect/>
              </a:stretch>
            </p:blipFill>
            <p:spPr>
              <a:xfrm>
                <a:off x="774360" y="1537200"/>
                <a:ext cx="775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90200" y="1707840"/>
              <a:ext cx="784080" cy="360"/>
            </p14:xfrm>
          </p:contentPart>
        </mc:Choice>
        <mc:Fallback xmlns="">
          <p:pic>
            <p:nvPicPr>
              <p:cNvPr id="3" name="Ink 2"/>
              <p:cNvPicPr/>
              <p:nvPr/>
            </p:nvPicPr>
            <p:blipFill>
              <a:blip r:embed="rId6"/>
              <a:stretch>
                <a:fillRect/>
              </a:stretch>
            </p:blipFill>
            <p:spPr>
              <a:xfrm>
                <a:off x="774360" y="1644480"/>
                <a:ext cx="815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90200" y="2886480"/>
              <a:ext cx="643320" cy="27360"/>
            </p14:xfrm>
          </p:contentPart>
        </mc:Choice>
        <mc:Fallback xmlns="">
          <p:pic>
            <p:nvPicPr>
              <p:cNvPr id="5" name="Ink 4"/>
              <p:cNvPicPr/>
              <p:nvPr/>
            </p:nvPicPr>
            <p:blipFill>
              <a:blip r:embed="rId10"/>
              <a:stretch>
                <a:fillRect/>
              </a:stretch>
            </p:blipFill>
            <p:spPr>
              <a:xfrm>
                <a:off x="774360" y="2823120"/>
                <a:ext cx="67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p14:cNvContentPartPr/>
              <p14:nvPr/>
            </p14:nvContentPartPr>
            <p14:xfrm>
              <a:off x="951120" y="2913480"/>
              <a:ext cx="455760" cy="13680"/>
            </p14:xfrm>
          </p:contentPart>
        </mc:Choice>
        <mc:Fallback xmlns="">
          <p:pic>
            <p:nvPicPr>
              <p:cNvPr id="6" name="Ink 5"/>
              <p:cNvPicPr/>
              <p:nvPr/>
            </p:nvPicPr>
            <p:blipFill>
              <a:blip r:embed="rId12"/>
              <a:stretch>
                <a:fillRect/>
              </a:stretch>
            </p:blipFill>
            <p:spPr>
              <a:xfrm>
                <a:off x="935280" y="2849760"/>
                <a:ext cx="487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790200" y="2819520"/>
              <a:ext cx="522720" cy="27000"/>
            </p14:xfrm>
          </p:contentPart>
        </mc:Choice>
        <mc:Fallback xmlns="">
          <p:pic>
            <p:nvPicPr>
              <p:cNvPr id="7" name="Ink 6"/>
              <p:cNvPicPr/>
              <p:nvPr/>
            </p:nvPicPr>
            <p:blipFill>
              <a:blip r:embed="rId14"/>
              <a:stretch>
                <a:fillRect/>
              </a:stretch>
            </p:blipFill>
            <p:spPr>
              <a:xfrm>
                <a:off x="774360" y="2756160"/>
                <a:ext cx="554400" cy="154080"/>
              </a:xfrm>
              <a:prstGeom prst="rect">
                <a:avLst/>
              </a:prstGeom>
            </p:spPr>
          </p:pic>
        </mc:Fallback>
      </mc:AlternateContent>
    </p:spTree>
    <p:extLst>
      <p:ext uri="{BB962C8B-B14F-4D97-AF65-F5344CB8AC3E}">
        <p14:creationId xmlns:p14="http://schemas.microsoft.com/office/powerpoint/2010/main" val="376857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8">
                                            <p:txEl>
                                              <p:pRg st="0" end="0"/>
                                            </p:txEl>
                                          </p:spTgt>
                                        </p:tgtEl>
                                        <p:attrNameLst>
                                          <p:attrName>style.visibility</p:attrName>
                                        </p:attrNameLst>
                                      </p:cBhvr>
                                      <p:to>
                                        <p:strVal val="visible"/>
                                      </p:to>
                                    </p:set>
                                    <p:anim calcmode="lin" valueType="num">
                                      <p:cBhvr additive="base">
                                        <p:cTn id="7" dur="500" fill="hold"/>
                                        <p:tgtEl>
                                          <p:spTgt spid="1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8">
                                            <p:txEl>
                                              <p:pRg st="3" end="3"/>
                                            </p:txEl>
                                          </p:spTgt>
                                        </p:tgtEl>
                                        <p:attrNameLst>
                                          <p:attrName>style.visibility</p:attrName>
                                        </p:attrNameLst>
                                      </p:cBhvr>
                                      <p:to>
                                        <p:strVal val="visible"/>
                                      </p:to>
                                    </p:set>
                                    <p:anim calcmode="lin" valueType="num">
                                      <p:cBhvr additive="base">
                                        <p:cTn id="13" dur="500" fill="hold"/>
                                        <p:tgtEl>
                                          <p:spTgt spid="157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8" grpId="0" build="p"/>
    </p:bld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664</Words>
  <Application>Microsoft Office PowerPoint</Application>
  <PresentationFormat>On-screen Show (16:9)</PresentationFormat>
  <Paragraphs>99</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Arial</vt:lpstr>
      <vt:lpstr>Amatic SC</vt:lpstr>
      <vt:lpstr>Encode Sans Semi Condensed</vt:lpstr>
      <vt:lpstr>Josefin Sans Thin</vt:lpstr>
      <vt:lpstr>Calibri</vt:lpstr>
      <vt:lpstr>Comic Sans MS</vt:lpstr>
      <vt:lpstr>Encode Sans Semi Condensed Light</vt:lpstr>
      <vt:lpstr>Ephesus template</vt:lpstr>
      <vt:lpstr>Unit 1:  Immigration and diversity</vt:lpstr>
      <vt:lpstr>Lecturer:  Ms Trịnh Vũ Thanh Tuyền  Email: tuyentrinh1803@gmail.com  Phone: 0942323117 </vt:lpstr>
      <vt:lpstr>A nation of immigrants</vt:lpstr>
      <vt:lpstr>History of immigration</vt:lpstr>
      <vt:lpstr>Roadmap</vt:lpstr>
      <vt:lpstr>Before 1776</vt:lpstr>
      <vt:lpstr>1776-1870</vt:lpstr>
      <vt:lpstr>1870-1924</vt:lpstr>
      <vt:lpstr>1924-1965</vt:lpstr>
      <vt:lpstr>1965-Present</vt:lpstr>
      <vt:lpstr>Some Historic reasons for immigration</vt:lpstr>
      <vt:lpstr>Immigration today in the usa</vt:lpstr>
      <vt:lpstr>Immigration law</vt:lpstr>
      <vt:lpstr>Family-Based Immigrants</vt:lpstr>
      <vt:lpstr>PowerPoint Presentation</vt:lpstr>
      <vt:lpstr>Employment-based immigration</vt:lpstr>
      <vt:lpstr>This is a slide title</vt:lpstr>
      <vt:lpstr>3. Marriage-based immigration</vt:lpstr>
      <vt:lpstr>You can also split your content</vt:lpstr>
      <vt:lpstr>4. Diversity lottery</vt:lpstr>
      <vt:lpstr>In two or three columns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and diversity</dc:title>
  <cp:lastModifiedBy>Admin</cp:lastModifiedBy>
  <cp:revision>27</cp:revision>
  <dcterms:modified xsi:type="dcterms:W3CDTF">2023-09-13T09:03:55Z</dcterms:modified>
</cp:coreProperties>
</file>