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3"/>
    <p:sldId id="256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0995" y="1318895"/>
            <a:ext cx="9144000" cy="2030730"/>
          </a:xfrm>
        </p:spPr>
        <p:txBody>
          <a:bodyPr>
            <a:normAutofit fontScale="90000"/>
          </a:bodyPr>
          <a:p>
            <a:br>
              <a:rPr lang="en-US" sz="80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GROUP WORK</a:t>
            </a:r>
            <a:br>
              <a:rPr 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Presentation</a:t>
            </a:r>
            <a:r>
              <a:rPr 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br>
              <a:rPr lang="en-US"/>
            </a:br>
            <a:endParaRPr lang="en-US"/>
          </a:p>
        </p:txBody>
      </p:sp>
      <p:sp>
        <p:nvSpPr>
          <p:cNvPr id="100" name="Text Box 99"/>
          <p:cNvSpPr txBox="1"/>
          <p:nvPr/>
        </p:nvSpPr>
        <p:spPr>
          <a:xfrm>
            <a:off x="1198880" y="2837180"/>
            <a:ext cx="1031494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4000" b="1">
                <a:latin typeface="Times New Roman" panose="02020603050405020304" charset="0"/>
                <a:ea typeface="SimSun" panose="02010600030101010101" pitchFamily="2" charset="-122"/>
              </a:rPr>
              <a:t>Choose ONE of the following topics and give  presentation</a:t>
            </a:r>
            <a:endParaRPr lang="en-US" sz="4000" b="1">
              <a:latin typeface="Times New Roman" panose="0202060305040502030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graphicFrame>
        <p:nvGraphicFramePr>
          <p:cNvPr id="4" name="Table 3"/>
          <p:cNvGraphicFramePr/>
          <p:nvPr/>
        </p:nvGraphicFramePr>
        <p:xfrm>
          <a:off x="896620" y="455930"/>
          <a:ext cx="11035030" cy="53511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7500"/>
                <a:gridCol w="9447530"/>
              </a:tblGrid>
              <a:tr h="8096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No.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Topics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2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1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Geography and sightseeing of the UK</a:t>
                      </a:r>
                      <a:endParaRPr lang="en-US" sz="280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Traditions and customs of  Great Britain</a:t>
                      </a:r>
                      <a:endParaRPr lang="en-US" sz="280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2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3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British education and work, and leisure</a:t>
                      </a:r>
                      <a:endParaRPr lang="en-US" sz="280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4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4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Marriage and family life in the UK</a:t>
                      </a:r>
                      <a:endParaRPr lang="en-US" sz="280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26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5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British holidays and festivals</a:t>
                      </a:r>
                      <a:endParaRPr lang="en-US" sz="280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Content Placeholder 3"/>
          <p:cNvGraphicFramePr/>
          <p:nvPr>
            <p:ph idx="1"/>
          </p:nvPr>
        </p:nvGraphicFramePr>
        <p:xfrm>
          <a:off x="838200" y="455930"/>
          <a:ext cx="10515600" cy="5116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570"/>
                <a:gridCol w="9003030"/>
              </a:tblGrid>
              <a:tr h="8096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No.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Topics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2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6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British economy and everyday life</a:t>
                      </a:r>
                      <a:endParaRPr lang="en-US" sz="280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7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National symbols of the United Kingdom</a:t>
                      </a:r>
                      <a:endParaRPr lang="en-US" sz="280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02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8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British  sport and competition</a:t>
                      </a:r>
                      <a:endParaRPr lang="en-US" sz="280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83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9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British  fashion, national costumes and dress</a:t>
                      </a:r>
                      <a:endParaRPr lang="en-US" sz="280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74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sz="28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Government and politics in the  United Kingdom</a:t>
                      </a:r>
                      <a:endParaRPr lang="en-US" sz="280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WPS Presentation</Application>
  <PresentationFormat>Widescreen</PresentationFormat>
  <Paragraphs>52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Calibri Light</vt:lpstr>
      <vt:lpstr>Microsoft YaHei</vt:lpstr>
      <vt:lpstr>Arial Unicode MS</vt:lpstr>
      <vt:lpstr>Calibri</vt:lpstr>
      <vt:lpstr>Office Theme</vt:lpstr>
      <vt:lpstr> GROUP WORK Presentation 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Test  </dc:title>
  <dc:creator>Home</dc:creator>
  <cp:lastModifiedBy>Home</cp:lastModifiedBy>
  <cp:revision>8</cp:revision>
  <dcterms:created xsi:type="dcterms:W3CDTF">2021-05-28T04:46:00Z</dcterms:created>
  <dcterms:modified xsi:type="dcterms:W3CDTF">2023-03-07T12:17:45Z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1033-11.2.0.11486</vt:lpwstr>
  </property>
  <property fmtid="{D5CDD505-2E9C-101B-9397-08002B2CF9AE}" pid="3" name="ICV">
    <vt:lpwstr>66B3C8166938427EB9CC83C742BE2726</vt:lpwstr>
  </property>
</Properties>
</file>