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3" r:id="rId3"/>
  </p:sldMasterIdLst>
  <p:notesMasterIdLst>
    <p:notesMasterId r:id="rId20"/>
  </p:notesMasterIdLst>
  <p:sldIdLst>
    <p:sldId id="256" r:id="rId4"/>
    <p:sldId id="272" r:id="rId5"/>
    <p:sldId id="268" r:id="rId6"/>
    <p:sldId id="257" r:id="rId7"/>
    <p:sldId id="262" r:id="rId8"/>
    <p:sldId id="261" r:id="rId9"/>
    <p:sldId id="258" r:id="rId10"/>
    <p:sldId id="265" r:id="rId11"/>
    <p:sldId id="269" r:id="rId12"/>
    <p:sldId id="273" r:id="rId13"/>
    <p:sldId id="267" r:id="rId14"/>
    <p:sldId id="263" r:id="rId15"/>
    <p:sldId id="259" r:id="rId16"/>
    <p:sldId id="264" r:id="rId17"/>
    <p:sldId id="270" r:id="rId18"/>
    <p:sldId id="274"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7" d="100"/>
          <a:sy n="67" d="100"/>
        </p:scale>
        <p:origin x="75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BF6C4F-B37C-4535-BD8D-2E6FF9DAA46F}" type="datetimeFigureOut">
              <a:rPr lang="en-US" smtClean="0"/>
              <a:t>6/14/2022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8F30F87-AA5D-46C7-B9F6-1A12F935B3B6}" type="slidenum">
              <a:rPr lang="en-US" smtClean="0"/>
              <a:t>‹#›</a:t>
            </a:fld>
            <a:endParaRPr lang="en-US"/>
          </a:p>
        </p:txBody>
      </p:sp>
    </p:spTree>
    <p:extLst>
      <p:ext uri="{BB962C8B-B14F-4D97-AF65-F5344CB8AC3E}">
        <p14:creationId xmlns:p14="http://schemas.microsoft.com/office/powerpoint/2010/main" val="33251001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506" name="Rectangle 9"/>
          <p:cNvSpPr>
            <a:spLocks noGrp="1" noChangeArrowheads="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1pPr>
            <a:lvl2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2pPr>
            <a:lvl3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3pPr>
            <a:lvl4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4pPr>
            <a:lvl5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5pPr>
            <a:lvl6pPr marL="25146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6pPr>
            <a:lvl7pPr marL="29718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7pPr>
            <a:lvl8pPr marL="34290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8pPr>
            <a:lvl9pPr marL="38862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9pPr>
          </a:lstStyle>
          <a:p>
            <a:pPr>
              <a:buClrTx/>
              <a:buFontTx/>
              <a:buNone/>
            </a:pPr>
            <a:fld id="{6D1484D7-956B-4322-909C-164469EE6DDE}" type="slidenum">
              <a:rPr lang="en-US" altLang="en-US">
                <a:solidFill>
                  <a:srgbClr val="000000"/>
                </a:solidFill>
                <a:latin typeface="Times New Roman" panose="02020603050405020304" pitchFamily="18" charset="0"/>
              </a:rPr>
              <a:pPr>
                <a:buClrTx/>
                <a:buFontTx/>
                <a:buNone/>
              </a:pPr>
              <a:t>1</a:t>
            </a:fld>
            <a:endParaRPr lang="en-US" altLang="en-US">
              <a:solidFill>
                <a:srgbClr val="000000"/>
              </a:solidFill>
              <a:latin typeface="Times New Roman" panose="02020603050405020304" pitchFamily="18" charset="0"/>
            </a:endParaRPr>
          </a:p>
        </p:txBody>
      </p:sp>
      <p:sp>
        <p:nvSpPr>
          <p:cNvPr id="21507" name="Rectangle 1"/>
          <p:cNvSpPr txBox="1">
            <a:spLocks noGrp="1" noRot="1" noChangeAspect="1" noChangeArrowheads="1" noTextEdit="1"/>
          </p:cNvSpPr>
          <p:nvPr>
            <p:ph type="sldImg"/>
          </p:nvPr>
        </p:nvSpPr>
        <p:spPr>
          <a:xfrm>
            <a:off x="217488" y="812800"/>
            <a:ext cx="7123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508" name="Rectangle 2"/>
          <p:cNvSpPr txBox="1">
            <a:spLocks noGrp="1" noChangeArrowheads="1"/>
          </p:cNvSpPr>
          <p:nvPr>
            <p:ph type="body" idx="1"/>
          </p:nvPr>
        </p:nvSpPr>
        <p:spPr>
          <a:xfrm>
            <a:off x="755650" y="5078413"/>
            <a:ext cx="6048375" cy="4811712"/>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p>
        </p:txBody>
      </p:sp>
    </p:spTree>
    <p:extLst>
      <p:ext uri="{BB962C8B-B14F-4D97-AF65-F5344CB8AC3E}">
        <p14:creationId xmlns:p14="http://schemas.microsoft.com/office/powerpoint/2010/main" val="28282902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506" name="Rectangle 9"/>
          <p:cNvSpPr>
            <a:spLocks noGrp="1" noChangeArrowheads="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1pPr>
            <a:lvl2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2pPr>
            <a:lvl3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3pPr>
            <a:lvl4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4pPr>
            <a:lvl5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5pPr>
            <a:lvl6pPr marL="25146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6pPr>
            <a:lvl7pPr marL="29718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7pPr>
            <a:lvl8pPr marL="34290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8pPr>
            <a:lvl9pPr marL="38862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9pPr>
          </a:lstStyle>
          <a:p>
            <a:pPr>
              <a:buClrTx/>
              <a:buFontTx/>
              <a:buNone/>
            </a:pPr>
            <a:fld id="{6D1484D7-956B-4322-909C-164469EE6DDE}" type="slidenum">
              <a:rPr lang="en-US" altLang="en-US">
                <a:solidFill>
                  <a:srgbClr val="000000"/>
                </a:solidFill>
                <a:latin typeface="Times New Roman" panose="02020603050405020304" pitchFamily="18" charset="0"/>
              </a:rPr>
              <a:pPr>
                <a:buClrTx/>
                <a:buFontTx/>
                <a:buNone/>
              </a:pPr>
              <a:t>10</a:t>
            </a:fld>
            <a:endParaRPr lang="en-US" altLang="en-US">
              <a:solidFill>
                <a:srgbClr val="000000"/>
              </a:solidFill>
              <a:latin typeface="Times New Roman" panose="02020603050405020304" pitchFamily="18" charset="0"/>
            </a:endParaRPr>
          </a:p>
        </p:txBody>
      </p:sp>
      <p:sp>
        <p:nvSpPr>
          <p:cNvPr id="21507" name="Rectangle 1"/>
          <p:cNvSpPr txBox="1">
            <a:spLocks noGrp="1" noRot="1" noChangeAspect="1" noChangeArrowheads="1" noTextEdit="1"/>
          </p:cNvSpPr>
          <p:nvPr>
            <p:ph type="sldImg"/>
          </p:nvPr>
        </p:nvSpPr>
        <p:spPr>
          <a:xfrm>
            <a:off x="217488" y="812800"/>
            <a:ext cx="7123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508" name="Rectangle 2"/>
          <p:cNvSpPr txBox="1">
            <a:spLocks noGrp="1" noChangeArrowheads="1"/>
          </p:cNvSpPr>
          <p:nvPr>
            <p:ph type="body" idx="1"/>
          </p:nvPr>
        </p:nvSpPr>
        <p:spPr>
          <a:xfrm>
            <a:off x="755650" y="5078413"/>
            <a:ext cx="6048375" cy="4811712"/>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p>
        </p:txBody>
      </p:sp>
    </p:spTree>
    <p:extLst>
      <p:ext uri="{BB962C8B-B14F-4D97-AF65-F5344CB8AC3E}">
        <p14:creationId xmlns:p14="http://schemas.microsoft.com/office/powerpoint/2010/main" val="25946276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9"/>
          <p:cNvSpPr>
            <a:spLocks noGrp="1" noChangeArrowheads="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1pPr>
            <a:lvl2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2pPr>
            <a:lvl3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3pPr>
            <a:lvl4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4pPr>
            <a:lvl5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5pPr>
            <a:lvl6pPr marL="25146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6pPr>
            <a:lvl7pPr marL="29718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7pPr>
            <a:lvl8pPr marL="34290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8pPr>
            <a:lvl9pPr marL="38862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9pPr>
          </a:lstStyle>
          <a:p>
            <a:pPr>
              <a:buClrTx/>
              <a:buFontTx/>
              <a:buNone/>
            </a:pPr>
            <a:fld id="{A8D3CE31-5B86-41D5-AE8A-487072F1FDD8}" type="slidenum">
              <a:rPr lang="en-US" altLang="en-US">
                <a:solidFill>
                  <a:srgbClr val="000000"/>
                </a:solidFill>
                <a:latin typeface="Times New Roman" panose="02020603050405020304" pitchFamily="18" charset="0"/>
              </a:rPr>
              <a:pPr>
                <a:buClrTx/>
                <a:buFontTx/>
                <a:buNone/>
              </a:pPr>
              <a:t>11</a:t>
            </a:fld>
            <a:endParaRPr lang="en-US" altLang="en-US">
              <a:solidFill>
                <a:srgbClr val="000000"/>
              </a:solidFill>
              <a:latin typeface="Times New Roman" panose="02020603050405020304" pitchFamily="18" charset="0"/>
            </a:endParaRPr>
          </a:p>
        </p:txBody>
      </p:sp>
      <p:sp>
        <p:nvSpPr>
          <p:cNvPr id="39939" name="Rectangle 1"/>
          <p:cNvSpPr txBox="1">
            <a:spLocks noGrp="1" noRot="1" noChangeAspect="1" noChangeArrowheads="1" noTextEdit="1"/>
          </p:cNvSpPr>
          <p:nvPr>
            <p:ph type="sldImg"/>
          </p:nvPr>
        </p:nvSpPr>
        <p:spPr>
          <a:xfrm>
            <a:off x="217488" y="812800"/>
            <a:ext cx="7123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40" name="Rectangle 2"/>
          <p:cNvSpPr txBox="1">
            <a:spLocks noGrp="1" noChangeArrowheads="1"/>
          </p:cNvSpPr>
          <p:nvPr>
            <p:ph type="body" idx="1"/>
          </p:nvPr>
        </p:nvSpPr>
        <p:spPr>
          <a:xfrm>
            <a:off x="755650" y="5078413"/>
            <a:ext cx="6048375" cy="4811712"/>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p>
        </p:txBody>
      </p:sp>
    </p:spTree>
    <p:extLst>
      <p:ext uri="{BB962C8B-B14F-4D97-AF65-F5344CB8AC3E}">
        <p14:creationId xmlns:p14="http://schemas.microsoft.com/office/powerpoint/2010/main" val="5362456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9"/>
          <p:cNvSpPr>
            <a:spLocks noGrp="1" noChangeArrowheads="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1pPr>
            <a:lvl2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2pPr>
            <a:lvl3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3pPr>
            <a:lvl4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4pPr>
            <a:lvl5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5pPr>
            <a:lvl6pPr marL="25146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6pPr>
            <a:lvl7pPr marL="29718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7pPr>
            <a:lvl8pPr marL="34290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8pPr>
            <a:lvl9pPr marL="38862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9pPr>
          </a:lstStyle>
          <a:p>
            <a:pPr>
              <a:buClrTx/>
              <a:buFontTx/>
              <a:buNone/>
            </a:pPr>
            <a:fld id="{A8D3CE31-5B86-41D5-AE8A-487072F1FDD8}" type="slidenum">
              <a:rPr lang="en-US" altLang="en-US">
                <a:solidFill>
                  <a:srgbClr val="000000"/>
                </a:solidFill>
                <a:latin typeface="Times New Roman" panose="02020603050405020304" pitchFamily="18" charset="0"/>
              </a:rPr>
              <a:pPr>
                <a:buClrTx/>
                <a:buFontTx/>
                <a:buNone/>
              </a:pPr>
              <a:t>12</a:t>
            </a:fld>
            <a:endParaRPr lang="en-US" altLang="en-US">
              <a:solidFill>
                <a:srgbClr val="000000"/>
              </a:solidFill>
              <a:latin typeface="Times New Roman" panose="02020603050405020304" pitchFamily="18" charset="0"/>
            </a:endParaRPr>
          </a:p>
        </p:txBody>
      </p:sp>
      <p:sp>
        <p:nvSpPr>
          <p:cNvPr id="39939" name="Rectangle 1"/>
          <p:cNvSpPr txBox="1">
            <a:spLocks noGrp="1" noRot="1" noChangeAspect="1" noChangeArrowheads="1" noTextEdit="1"/>
          </p:cNvSpPr>
          <p:nvPr>
            <p:ph type="sldImg"/>
          </p:nvPr>
        </p:nvSpPr>
        <p:spPr>
          <a:xfrm>
            <a:off x="217488" y="812800"/>
            <a:ext cx="7123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40" name="Rectangle 2"/>
          <p:cNvSpPr txBox="1">
            <a:spLocks noGrp="1" noChangeArrowheads="1"/>
          </p:cNvSpPr>
          <p:nvPr>
            <p:ph type="body" idx="1"/>
          </p:nvPr>
        </p:nvSpPr>
        <p:spPr>
          <a:xfrm>
            <a:off x="755650" y="5078413"/>
            <a:ext cx="6048375" cy="4811712"/>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p>
        </p:txBody>
      </p:sp>
    </p:spTree>
    <p:extLst>
      <p:ext uri="{BB962C8B-B14F-4D97-AF65-F5344CB8AC3E}">
        <p14:creationId xmlns:p14="http://schemas.microsoft.com/office/powerpoint/2010/main" val="37556398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9"/>
          <p:cNvSpPr>
            <a:spLocks noGrp="1" noChangeArrowheads="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1pPr>
            <a:lvl2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2pPr>
            <a:lvl3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3pPr>
            <a:lvl4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4pPr>
            <a:lvl5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5pPr>
            <a:lvl6pPr marL="25146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6pPr>
            <a:lvl7pPr marL="29718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7pPr>
            <a:lvl8pPr marL="34290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8pPr>
            <a:lvl9pPr marL="38862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9pPr>
          </a:lstStyle>
          <a:p>
            <a:pPr>
              <a:buClrTx/>
              <a:buFontTx/>
              <a:buNone/>
            </a:pPr>
            <a:fld id="{A8D3CE31-5B86-41D5-AE8A-487072F1FDD8}" type="slidenum">
              <a:rPr lang="en-US" altLang="en-US">
                <a:solidFill>
                  <a:srgbClr val="000000"/>
                </a:solidFill>
                <a:latin typeface="Times New Roman" panose="02020603050405020304" pitchFamily="18" charset="0"/>
              </a:rPr>
              <a:pPr>
                <a:buClrTx/>
                <a:buFontTx/>
                <a:buNone/>
              </a:pPr>
              <a:t>13</a:t>
            </a:fld>
            <a:endParaRPr lang="en-US" altLang="en-US">
              <a:solidFill>
                <a:srgbClr val="000000"/>
              </a:solidFill>
              <a:latin typeface="Times New Roman" panose="02020603050405020304" pitchFamily="18" charset="0"/>
            </a:endParaRPr>
          </a:p>
        </p:txBody>
      </p:sp>
      <p:sp>
        <p:nvSpPr>
          <p:cNvPr id="39939" name="Rectangle 1"/>
          <p:cNvSpPr txBox="1">
            <a:spLocks noGrp="1" noRot="1" noChangeAspect="1" noChangeArrowheads="1" noTextEdit="1"/>
          </p:cNvSpPr>
          <p:nvPr>
            <p:ph type="sldImg"/>
          </p:nvPr>
        </p:nvSpPr>
        <p:spPr>
          <a:xfrm>
            <a:off x="217488" y="812800"/>
            <a:ext cx="7123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40" name="Rectangle 2"/>
          <p:cNvSpPr txBox="1">
            <a:spLocks noGrp="1" noChangeArrowheads="1"/>
          </p:cNvSpPr>
          <p:nvPr>
            <p:ph type="body" idx="1"/>
          </p:nvPr>
        </p:nvSpPr>
        <p:spPr>
          <a:xfrm>
            <a:off x="755650" y="5078413"/>
            <a:ext cx="6048375" cy="4811712"/>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p>
        </p:txBody>
      </p:sp>
    </p:spTree>
    <p:extLst>
      <p:ext uri="{BB962C8B-B14F-4D97-AF65-F5344CB8AC3E}">
        <p14:creationId xmlns:p14="http://schemas.microsoft.com/office/powerpoint/2010/main" val="28878822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9"/>
          <p:cNvSpPr>
            <a:spLocks noGrp="1" noChangeArrowheads="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1pPr>
            <a:lvl2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2pPr>
            <a:lvl3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3pPr>
            <a:lvl4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4pPr>
            <a:lvl5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5pPr>
            <a:lvl6pPr marL="25146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6pPr>
            <a:lvl7pPr marL="29718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7pPr>
            <a:lvl8pPr marL="34290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8pPr>
            <a:lvl9pPr marL="38862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9pPr>
          </a:lstStyle>
          <a:p>
            <a:pPr>
              <a:buClrTx/>
              <a:buFontTx/>
              <a:buNone/>
            </a:pPr>
            <a:fld id="{A8D3CE31-5B86-41D5-AE8A-487072F1FDD8}" type="slidenum">
              <a:rPr lang="en-US" altLang="en-US">
                <a:solidFill>
                  <a:srgbClr val="000000"/>
                </a:solidFill>
                <a:latin typeface="Times New Roman" panose="02020603050405020304" pitchFamily="18" charset="0"/>
              </a:rPr>
              <a:pPr>
                <a:buClrTx/>
                <a:buFontTx/>
                <a:buNone/>
              </a:pPr>
              <a:t>14</a:t>
            </a:fld>
            <a:endParaRPr lang="en-US" altLang="en-US">
              <a:solidFill>
                <a:srgbClr val="000000"/>
              </a:solidFill>
              <a:latin typeface="Times New Roman" panose="02020603050405020304" pitchFamily="18" charset="0"/>
            </a:endParaRPr>
          </a:p>
        </p:txBody>
      </p:sp>
      <p:sp>
        <p:nvSpPr>
          <p:cNvPr id="39939" name="Rectangle 1"/>
          <p:cNvSpPr txBox="1">
            <a:spLocks noGrp="1" noRot="1" noChangeAspect="1" noChangeArrowheads="1" noTextEdit="1"/>
          </p:cNvSpPr>
          <p:nvPr>
            <p:ph type="sldImg"/>
          </p:nvPr>
        </p:nvSpPr>
        <p:spPr>
          <a:xfrm>
            <a:off x="217488" y="812800"/>
            <a:ext cx="7123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40" name="Rectangle 2"/>
          <p:cNvSpPr txBox="1">
            <a:spLocks noGrp="1" noChangeArrowheads="1"/>
          </p:cNvSpPr>
          <p:nvPr>
            <p:ph type="body" idx="1"/>
          </p:nvPr>
        </p:nvSpPr>
        <p:spPr>
          <a:xfrm>
            <a:off x="755650" y="5078413"/>
            <a:ext cx="6048375" cy="4811712"/>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p>
        </p:txBody>
      </p:sp>
    </p:spTree>
    <p:extLst>
      <p:ext uri="{BB962C8B-B14F-4D97-AF65-F5344CB8AC3E}">
        <p14:creationId xmlns:p14="http://schemas.microsoft.com/office/powerpoint/2010/main" val="1967286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9"/>
          <p:cNvSpPr>
            <a:spLocks noGrp="1" noChangeArrowheads="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1pPr>
            <a:lvl2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2pPr>
            <a:lvl3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3pPr>
            <a:lvl4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4pPr>
            <a:lvl5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5pPr>
            <a:lvl6pPr marL="25146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6pPr>
            <a:lvl7pPr marL="29718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7pPr>
            <a:lvl8pPr marL="34290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8pPr>
            <a:lvl9pPr marL="38862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9pPr>
          </a:lstStyle>
          <a:p>
            <a:pPr>
              <a:buClrTx/>
              <a:buFontTx/>
              <a:buNone/>
            </a:pPr>
            <a:fld id="{A8D3CE31-5B86-41D5-AE8A-487072F1FDD8}" type="slidenum">
              <a:rPr lang="en-US" altLang="en-US">
                <a:solidFill>
                  <a:srgbClr val="000000"/>
                </a:solidFill>
                <a:latin typeface="Times New Roman" panose="02020603050405020304" pitchFamily="18" charset="0"/>
              </a:rPr>
              <a:pPr>
                <a:buClrTx/>
                <a:buFontTx/>
                <a:buNone/>
              </a:pPr>
              <a:t>15</a:t>
            </a:fld>
            <a:endParaRPr lang="en-US" altLang="en-US">
              <a:solidFill>
                <a:srgbClr val="000000"/>
              </a:solidFill>
              <a:latin typeface="Times New Roman" panose="02020603050405020304" pitchFamily="18" charset="0"/>
            </a:endParaRPr>
          </a:p>
        </p:txBody>
      </p:sp>
      <p:sp>
        <p:nvSpPr>
          <p:cNvPr id="39939" name="Rectangle 1"/>
          <p:cNvSpPr txBox="1">
            <a:spLocks noGrp="1" noRot="1" noChangeAspect="1" noChangeArrowheads="1" noTextEdit="1"/>
          </p:cNvSpPr>
          <p:nvPr>
            <p:ph type="sldImg"/>
          </p:nvPr>
        </p:nvSpPr>
        <p:spPr>
          <a:xfrm>
            <a:off x="217488" y="812800"/>
            <a:ext cx="7123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40" name="Rectangle 2"/>
          <p:cNvSpPr txBox="1">
            <a:spLocks noGrp="1" noChangeArrowheads="1"/>
          </p:cNvSpPr>
          <p:nvPr>
            <p:ph type="body" idx="1"/>
          </p:nvPr>
        </p:nvSpPr>
        <p:spPr>
          <a:xfrm>
            <a:off x="755650" y="5078413"/>
            <a:ext cx="6048375" cy="4811712"/>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p>
        </p:txBody>
      </p:sp>
    </p:spTree>
    <p:extLst>
      <p:ext uri="{BB962C8B-B14F-4D97-AF65-F5344CB8AC3E}">
        <p14:creationId xmlns:p14="http://schemas.microsoft.com/office/powerpoint/2010/main" val="27793530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506" name="Rectangle 9"/>
          <p:cNvSpPr>
            <a:spLocks noGrp="1" noChangeArrowheads="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1pPr>
            <a:lvl2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2pPr>
            <a:lvl3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3pPr>
            <a:lvl4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4pPr>
            <a:lvl5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5pPr>
            <a:lvl6pPr marL="25146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6pPr>
            <a:lvl7pPr marL="29718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7pPr>
            <a:lvl8pPr marL="34290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8pPr>
            <a:lvl9pPr marL="38862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9pPr>
          </a:lstStyle>
          <a:p>
            <a:pPr>
              <a:buClrTx/>
              <a:buFontTx/>
              <a:buNone/>
            </a:pPr>
            <a:fld id="{6D1484D7-956B-4322-909C-164469EE6DDE}" type="slidenum">
              <a:rPr lang="en-US" altLang="en-US">
                <a:solidFill>
                  <a:srgbClr val="000000"/>
                </a:solidFill>
                <a:latin typeface="Times New Roman" panose="02020603050405020304" pitchFamily="18" charset="0"/>
              </a:rPr>
              <a:pPr>
                <a:buClrTx/>
                <a:buFontTx/>
                <a:buNone/>
              </a:pPr>
              <a:t>2</a:t>
            </a:fld>
            <a:endParaRPr lang="en-US" altLang="en-US">
              <a:solidFill>
                <a:srgbClr val="000000"/>
              </a:solidFill>
              <a:latin typeface="Times New Roman" panose="02020603050405020304" pitchFamily="18" charset="0"/>
            </a:endParaRPr>
          </a:p>
        </p:txBody>
      </p:sp>
      <p:sp>
        <p:nvSpPr>
          <p:cNvPr id="21507" name="Rectangle 1"/>
          <p:cNvSpPr txBox="1">
            <a:spLocks noGrp="1" noRot="1" noChangeAspect="1" noChangeArrowheads="1" noTextEdit="1"/>
          </p:cNvSpPr>
          <p:nvPr>
            <p:ph type="sldImg"/>
          </p:nvPr>
        </p:nvSpPr>
        <p:spPr>
          <a:xfrm>
            <a:off x="217488" y="812800"/>
            <a:ext cx="7123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508" name="Rectangle 2"/>
          <p:cNvSpPr txBox="1">
            <a:spLocks noGrp="1" noChangeArrowheads="1"/>
          </p:cNvSpPr>
          <p:nvPr>
            <p:ph type="body" idx="1"/>
          </p:nvPr>
        </p:nvSpPr>
        <p:spPr>
          <a:xfrm>
            <a:off x="755650" y="5078413"/>
            <a:ext cx="6048375" cy="4811712"/>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p>
        </p:txBody>
      </p:sp>
    </p:spTree>
    <p:extLst>
      <p:ext uri="{BB962C8B-B14F-4D97-AF65-F5344CB8AC3E}">
        <p14:creationId xmlns:p14="http://schemas.microsoft.com/office/powerpoint/2010/main" val="18651167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9"/>
          <p:cNvSpPr>
            <a:spLocks noGrp="1" noChangeArrowheads="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1pPr>
            <a:lvl2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2pPr>
            <a:lvl3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3pPr>
            <a:lvl4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4pPr>
            <a:lvl5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5pPr>
            <a:lvl6pPr marL="25146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6pPr>
            <a:lvl7pPr marL="29718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7pPr>
            <a:lvl8pPr marL="34290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8pPr>
            <a:lvl9pPr marL="38862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9pPr>
          </a:lstStyle>
          <a:p>
            <a:pPr>
              <a:buClrTx/>
              <a:buFontTx/>
              <a:buNone/>
            </a:pPr>
            <a:fld id="{A8D3CE31-5B86-41D5-AE8A-487072F1FDD8}" type="slidenum">
              <a:rPr lang="en-US" altLang="en-US">
                <a:solidFill>
                  <a:srgbClr val="000000"/>
                </a:solidFill>
                <a:latin typeface="Times New Roman" panose="02020603050405020304" pitchFamily="18" charset="0"/>
              </a:rPr>
              <a:pPr>
                <a:buClrTx/>
                <a:buFontTx/>
                <a:buNone/>
              </a:pPr>
              <a:t>3</a:t>
            </a:fld>
            <a:endParaRPr lang="en-US" altLang="en-US">
              <a:solidFill>
                <a:srgbClr val="000000"/>
              </a:solidFill>
              <a:latin typeface="Times New Roman" panose="02020603050405020304" pitchFamily="18" charset="0"/>
            </a:endParaRPr>
          </a:p>
        </p:txBody>
      </p:sp>
      <p:sp>
        <p:nvSpPr>
          <p:cNvPr id="39939" name="Rectangle 1"/>
          <p:cNvSpPr txBox="1">
            <a:spLocks noGrp="1" noRot="1" noChangeAspect="1" noChangeArrowheads="1" noTextEdit="1"/>
          </p:cNvSpPr>
          <p:nvPr>
            <p:ph type="sldImg"/>
          </p:nvPr>
        </p:nvSpPr>
        <p:spPr>
          <a:xfrm>
            <a:off x="217488" y="812800"/>
            <a:ext cx="7123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40" name="Rectangle 2"/>
          <p:cNvSpPr txBox="1">
            <a:spLocks noGrp="1" noChangeArrowheads="1"/>
          </p:cNvSpPr>
          <p:nvPr>
            <p:ph type="body" idx="1"/>
          </p:nvPr>
        </p:nvSpPr>
        <p:spPr>
          <a:xfrm>
            <a:off x="755650" y="5078413"/>
            <a:ext cx="6048375" cy="4811712"/>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p>
        </p:txBody>
      </p:sp>
    </p:spTree>
    <p:extLst>
      <p:ext uri="{BB962C8B-B14F-4D97-AF65-F5344CB8AC3E}">
        <p14:creationId xmlns:p14="http://schemas.microsoft.com/office/powerpoint/2010/main" val="36629665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9"/>
          <p:cNvSpPr>
            <a:spLocks noGrp="1" noChangeArrowheads="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1pPr>
            <a:lvl2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2pPr>
            <a:lvl3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3pPr>
            <a:lvl4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4pPr>
            <a:lvl5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5pPr>
            <a:lvl6pPr marL="25146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6pPr>
            <a:lvl7pPr marL="29718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7pPr>
            <a:lvl8pPr marL="34290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8pPr>
            <a:lvl9pPr marL="38862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9pPr>
          </a:lstStyle>
          <a:p>
            <a:pPr>
              <a:buClrTx/>
              <a:buFontTx/>
              <a:buNone/>
            </a:pPr>
            <a:fld id="{A8D3CE31-5B86-41D5-AE8A-487072F1FDD8}" type="slidenum">
              <a:rPr lang="en-US" altLang="en-US">
                <a:solidFill>
                  <a:srgbClr val="000000"/>
                </a:solidFill>
                <a:latin typeface="Times New Roman" panose="02020603050405020304" pitchFamily="18" charset="0"/>
              </a:rPr>
              <a:pPr>
                <a:buClrTx/>
                <a:buFontTx/>
                <a:buNone/>
              </a:pPr>
              <a:t>4</a:t>
            </a:fld>
            <a:endParaRPr lang="en-US" altLang="en-US">
              <a:solidFill>
                <a:srgbClr val="000000"/>
              </a:solidFill>
              <a:latin typeface="Times New Roman" panose="02020603050405020304" pitchFamily="18" charset="0"/>
            </a:endParaRPr>
          </a:p>
        </p:txBody>
      </p:sp>
      <p:sp>
        <p:nvSpPr>
          <p:cNvPr id="39939" name="Rectangle 1"/>
          <p:cNvSpPr txBox="1">
            <a:spLocks noGrp="1" noRot="1" noChangeAspect="1" noChangeArrowheads="1" noTextEdit="1"/>
          </p:cNvSpPr>
          <p:nvPr>
            <p:ph type="sldImg"/>
          </p:nvPr>
        </p:nvSpPr>
        <p:spPr>
          <a:xfrm>
            <a:off x="217488" y="812800"/>
            <a:ext cx="7123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40" name="Rectangle 2"/>
          <p:cNvSpPr txBox="1">
            <a:spLocks noGrp="1" noChangeArrowheads="1"/>
          </p:cNvSpPr>
          <p:nvPr>
            <p:ph type="body" idx="1"/>
          </p:nvPr>
        </p:nvSpPr>
        <p:spPr>
          <a:xfrm>
            <a:off x="755650" y="5078413"/>
            <a:ext cx="6048375" cy="4811712"/>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p>
        </p:txBody>
      </p:sp>
    </p:spTree>
    <p:extLst>
      <p:ext uri="{BB962C8B-B14F-4D97-AF65-F5344CB8AC3E}">
        <p14:creationId xmlns:p14="http://schemas.microsoft.com/office/powerpoint/2010/main" val="4174826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9"/>
          <p:cNvSpPr>
            <a:spLocks noGrp="1" noChangeArrowheads="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1pPr>
            <a:lvl2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2pPr>
            <a:lvl3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3pPr>
            <a:lvl4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4pPr>
            <a:lvl5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5pPr>
            <a:lvl6pPr marL="25146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6pPr>
            <a:lvl7pPr marL="29718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7pPr>
            <a:lvl8pPr marL="34290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8pPr>
            <a:lvl9pPr marL="38862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9pPr>
          </a:lstStyle>
          <a:p>
            <a:pPr>
              <a:buClrTx/>
              <a:buFontTx/>
              <a:buNone/>
            </a:pPr>
            <a:fld id="{A8D3CE31-5B86-41D5-AE8A-487072F1FDD8}" type="slidenum">
              <a:rPr lang="en-US" altLang="en-US">
                <a:solidFill>
                  <a:srgbClr val="000000"/>
                </a:solidFill>
                <a:latin typeface="Times New Roman" panose="02020603050405020304" pitchFamily="18" charset="0"/>
              </a:rPr>
              <a:pPr>
                <a:buClrTx/>
                <a:buFontTx/>
                <a:buNone/>
              </a:pPr>
              <a:t>5</a:t>
            </a:fld>
            <a:endParaRPr lang="en-US" altLang="en-US">
              <a:solidFill>
                <a:srgbClr val="000000"/>
              </a:solidFill>
              <a:latin typeface="Times New Roman" panose="02020603050405020304" pitchFamily="18" charset="0"/>
            </a:endParaRPr>
          </a:p>
        </p:txBody>
      </p:sp>
      <p:sp>
        <p:nvSpPr>
          <p:cNvPr id="39939" name="Rectangle 1"/>
          <p:cNvSpPr txBox="1">
            <a:spLocks noGrp="1" noRot="1" noChangeAspect="1" noChangeArrowheads="1" noTextEdit="1"/>
          </p:cNvSpPr>
          <p:nvPr>
            <p:ph type="sldImg"/>
          </p:nvPr>
        </p:nvSpPr>
        <p:spPr>
          <a:xfrm>
            <a:off x="217488" y="812800"/>
            <a:ext cx="7123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40" name="Rectangle 2"/>
          <p:cNvSpPr txBox="1">
            <a:spLocks noGrp="1" noChangeArrowheads="1"/>
          </p:cNvSpPr>
          <p:nvPr>
            <p:ph type="body" idx="1"/>
          </p:nvPr>
        </p:nvSpPr>
        <p:spPr>
          <a:xfrm>
            <a:off x="755650" y="5078413"/>
            <a:ext cx="6048375" cy="4811712"/>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p>
        </p:txBody>
      </p:sp>
    </p:spTree>
    <p:extLst>
      <p:ext uri="{BB962C8B-B14F-4D97-AF65-F5344CB8AC3E}">
        <p14:creationId xmlns:p14="http://schemas.microsoft.com/office/powerpoint/2010/main" val="7761565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9"/>
          <p:cNvSpPr>
            <a:spLocks noGrp="1" noChangeArrowheads="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1pPr>
            <a:lvl2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2pPr>
            <a:lvl3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3pPr>
            <a:lvl4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4pPr>
            <a:lvl5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5pPr>
            <a:lvl6pPr marL="25146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6pPr>
            <a:lvl7pPr marL="29718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7pPr>
            <a:lvl8pPr marL="34290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8pPr>
            <a:lvl9pPr marL="38862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9pPr>
          </a:lstStyle>
          <a:p>
            <a:pPr>
              <a:buClrTx/>
              <a:buFontTx/>
              <a:buNone/>
            </a:pPr>
            <a:fld id="{A8D3CE31-5B86-41D5-AE8A-487072F1FDD8}" type="slidenum">
              <a:rPr lang="en-US" altLang="en-US">
                <a:solidFill>
                  <a:srgbClr val="000000"/>
                </a:solidFill>
                <a:latin typeface="Times New Roman" panose="02020603050405020304" pitchFamily="18" charset="0"/>
              </a:rPr>
              <a:pPr>
                <a:buClrTx/>
                <a:buFontTx/>
                <a:buNone/>
              </a:pPr>
              <a:t>6</a:t>
            </a:fld>
            <a:endParaRPr lang="en-US" altLang="en-US">
              <a:solidFill>
                <a:srgbClr val="000000"/>
              </a:solidFill>
              <a:latin typeface="Times New Roman" panose="02020603050405020304" pitchFamily="18" charset="0"/>
            </a:endParaRPr>
          </a:p>
        </p:txBody>
      </p:sp>
      <p:sp>
        <p:nvSpPr>
          <p:cNvPr id="39939" name="Rectangle 1"/>
          <p:cNvSpPr txBox="1">
            <a:spLocks noGrp="1" noRot="1" noChangeAspect="1" noChangeArrowheads="1" noTextEdit="1"/>
          </p:cNvSpPr>
          <p:nvPr>
            <p:ph type="sldImg"/>
          </p:nvPr>
        </p:nvSpPr>
        <p:spPr>
          <a:xfrm>
            <a:off x="217488" y="812800"/>
            <a:ext cx="7123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40" name="Rectangle 2"/>
          <p:cNvSpPr txBox="1">
            <a:spLocks noGrp="1" noChangeArrowheads="1"/>
          </p:cNvSpPr>
          <p:nvPr>
            <p:ph type="body" idx="1"/>
          </p:nvPr>
        </p:nvSpPr>
        <p:spPr>
          <a:xfrm>
            <a:off x="755650" y="5078413"/>
            <a:ext cx="6048375" cy="4811712"/>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p>
        </p:txBody>
      </p:sp>
    </p:spTree>
    <p:extLst>
      <p:ext uri="{BB962C8B-B14F-4D97-AF65-F5344CB8AC3E}">
        <p14:creationId xmlns:p14="http://schemas.microsoft.com/office/powerpoint/2010/main" val="4860167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9"/>
          <p:cNvSpPr>
            <a:spLocks noGrp="1" noChangeArrowheads="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1pPr>
            <a:lvl2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2pPr>
            <a:lvl3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3pPr>
            <a:lvl4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4pPr>
            <a:lvl5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5pPr>
            <a:lvl6pPr marL="25146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6pPr>
            <a:lvl7pPr marL="29718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7pPr>
            <a:lvl8pPr marL="34290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8pPr>
            <a:lvl9pPr marL="38862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9pPr>
          </a:lstStyle>
          <a:p>
            <a:pPr>
              <a:buClrTx/>
              <a:buFontTx/>
              <a:buNone/>
            </a:pPr>
            <a:fld id="{A8D3CE31-5B86-41D5-AE8A-487072F1FDD8}" type="slidenum">
              <a:rPr lang="en-US" altLang="en-US">
                <a:solidFill>
                  <a:srgbClr val="000000"/>
                </a:solidFill>
                <a:latin typeface="Times New Roman" panose="02020603050405020304" pitchFamily="18" charset="0"/>
              </a:rPr>
              <a:pPr>
                <a:buClrTx/>
                <a:buFontTx/>
                <a:buNone/>
              </a:pPr>
              <a:t>7</a:t>
            </a:fld>
            <a:endParaRPr lang="en-US" altLang="en-US">
              <a:solidFill>
                <a:srgbClr val="000000"/>
              </a:solidFill>
              <a:latin typeface="Times New Roman" panose="02020603050405020304" pitchFamily="18" charset="0"/>
            </a:endParaRPr>
          </a:p>
        </p:txBody>
      </p:sp>
      <p:sp>
        <p:nvSpPr>
          <p:cNvPr id="39939" name="Rectangle 1"/>
          <p:cNvSpPr txBox="1">
            <a:spLocks noGrp="1" noRot="1" noChangeAspect="1" noChangeArrowheads="1" noTextEdit="1"/>
          </p:cNvSpPr>
          <p:nvPr>
            <p:ph type="sldImg"/>
          </p:nvPr>
        </p:nvSpPr>
        <p:spPr>
          <a:xfrm>
            <a:off x="217488" y="812800"/>
            <a:ext cx="7123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40" name="Rectangle 2"/>
          <p:cNvSpPr txBox="1">
            <a:spLocks noGrp="1" noChangeArrowheads="1"/>
          </p:cNvSpPr>
          <p:nvPr>
            <p:ph type="body" idx="1"/>
          </p:nvPr>
        </p:nvSpPr>
        <p:spPr>
          <a:xfrm>
            <a:off x="755650" y="5078413"/>
            <a:ext cx="6048375" cy="4811712"/>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p>
        </p:txBody>
      </p:sp>
    </p:spTree>
    <p:extLst>
      <p:ext uri="{BB962C8B-B14F-4D97-AF65-F5344CB8AC3E}">
        <p14:creationId xmlns:p14="http://schemas.microsoft.com/office/powerpoint/2010/main" val="35372971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9"/>
          <p:cNvSpPr>
            <a:spLocks noGrp="1" noChangeArrowheads="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1pPr>
            <a:lvl2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2pPr>
            <a:lvl3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3pPr>
            <a:lvl4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4pPr>
            <a:lvl5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5pPr>
            <a:lvl6pPr marL="25146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6pPr>
            <a:lvl7pPr marL="29718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7pPr>
            <a:lvl8pPr marL="34290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8pPr>
            <a:lvl9pPr marL="38862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9pPr>
          </a:lstStyle>
          <a:p>
            <a:pPr>
              <a:buClrTx/>
              <a:buFontTx/>
              <a:buNone/>
            </a:pPr>
            <a:fld id="{A8D3CE31-5B86-41D5-AE8A-487072F1FDD8}" type="slidenum">
              <a:rPr lang="en-US" altLang="en-US">
                <a:solidFill>
                  <a:srgbClr val="000000"/>
                </a:solidFill>
                <a:latin typeface="Times New Roman" panose="02020603050405020304" pitchFamily="18" charset="0"/>
              </a:rPr>
              <a:pPr>
                <a:buClrTx/>
                <a:buFontTx/>
                <a:buNone/>
              </a:pPr>
              <a:t>8</a:t>
            </a:fld>
            <a:endParaRPr lang="en-US" altLang="en-US">
              <a:solidFill>
                <a:srgbClr val="000000"/>
              </a:solidFill>
              <a:latin typeface="Times New Roman" panose="02020603050405020304" pitchFamily="18" charset="0"/>
            </a:endParaRPr>
          </a:p>
        </p:txBody>
      </p:sp>
      <p:sp>
        <p:nvSpPr>
          <p:cNvPr id="39939" name="Rectangle 1"/>
          <p:cNvSpPr txBox="1">
            <a:spLocks noGrp="1" noRot="1" noChangeAspect="1" noChangeArrowheads="1" noTextEdit="1"/>
          </p:cNvSpPr>
          <p:nvPr>
            <p:ph type="sldImg"/>
          </p:nvPr>
        </p:nvSpPr>
        <p:spPr>
          <a:xfrm>
            <a:off x="217488" y="812800"/>
            <a:ext cx="7123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40" name="Rectangle 2"/>
          <p:cNvSpPr txBox="1">
            <a:spLocks noGrp="1" noChangeArrowheads="1"/>
          </p:cNvSpPr>
          <p:nvPr>
            <p:ph type="body" idx="1"/>
          </p:nvPr>
        </p:nvSpPr>
        <p:spPr>
          <a:xfrm>
            <a:off x="755650" y="5078413"/>
            <a:ext cx="6048375" cy="4811712"/>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p>
        </p:txBody>
      </p:sp>
    </p:spTree>
    <p:extLst>
      <p:ext uri="{BB962C8B-B14F-4D97-AF65-F5344CB8AC3E}">
        <p14:creationId xmlns:p14="http://schemas.microsoft.com/office/powerpoint/2010/main" val="30254642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9"/>
          <p:cNvSpPr>
            <a:spLocks noGrp="1" noChangeArrowheads="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1pPr>
            <a:lvl2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2pPr>
            <a:lvl3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3pPr>
            <a:lvl4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4pPr>
            <a:lvl5pPr>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5pPr>
            <a:lvl6pPr marL="25146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6pPr>
            <a:lvl7pPr marL="29718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7pPr>
            <a:lvl8pPr marL="34290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8pPr>
            <a:lvl9pPr marL="3886200" indent="-228600" defTabSz="457200" eaLnBrk="0" fontAlgn="base" hangingPunct="0">
              <a:lnSpc>
                <a:spcPct val="93000"/>
              </a:lnSpc>
              <a:spcBef>
                <a:spcPts val="50"/>
              </a:spcBef>
              <a:spcAft>
                <a:spcPts val="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chemeClr val="bg1"/>
                </a:solidFill>
                <a:latin typeface="Arial" panose="020B0604020202020204" pitchFamily="34" charset="0"/>
                <a:cs typeface="Tahoma" panose="020B0604030504040204" pitchFamily="34" charset="0"/>
              </a:defRPr>
            </a:lvl9pPr>
          </a:lstStyle>
          <a:p>
            <a:pPr>
              <a:buClrTx/>
              <a:buFontTx/>
              <a:buNone/>
            </a:pPr>
            <a:fld id="{A8D3CE31-5B86-41D5-AE8A-487072F1FDD8}" type="slidenum">
              <a:rPr lang="en-US" altLang="en-US">
                <a:solidFill>
                  <a:srgbClr val="000000"/>
                </a:solidFill>
                <a:latin typeface="Times New Roman" panose="02020603050405020304" pitchFamily="18" charset="0"/>
              </a:rPr>
              <a:pPr>
                <a:buClrTx/>
                <a:buFontTx/>
                <a:buNone/>
              </a:pPr>
              <a:t>9</a:t>
            </a:fld>
            <a:endParaRPr lang="en-US" altLang="en-US">
              <a:solidFill>
                <a:srgbClr val="000000"/>
              </a:solidFill>
              <a:latin typeface="Times New Roman" panose="02020603050405020304" pitchFamily="18" charset="0"/>
            </a:endParaRPr>
          </a:p>
        </p:txBody>
      </p:sp>
      <p:sp>
        <p:nvSpPr>
          <p:cNvPr id="39939" name="Rectangle 1"/>
          <p:cNvSpPr txBox="1">
            <a:spLocks noGrp="1" noRot="1" noChangeAspect="1" noChangeArrowheads="1" noTextEdit="1"/>
          </p:cNvSpPr>
          <p:nvPr>
            <p:ph type="sldImg"/>
          </p:nvPr>
        </p:nvSpPr>
        <p:spPr>
          <a:xfrm>
            <a:off x="217488" y="812800"/>
            <a:ext cx="7123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40" name="Rectangle 2"/>
          <p:cNvSpPr txBox="1">
            <a:spLocks noGrp="1" noChangeArrowheads="1"/>
          </p:cNvSpPr>
          <p:nvPr>
            <p:ph type="body" idx="1"/>
          </p:nvPr>
        </p:nvSpPr>
        <p:spPr>
          <a:xfrm>
            <a:off x="755650" y="5078413"/>
            <a:ext cx="6048375" cy="4811712"/>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p>
        </p:txBody>
      </p:sp>
    </p:spTree>
    <p:extLst>
      <p:ext uri="{BB962C8B-B14F-4D97-AF65-F5344CB8AC3E}">
        <p14:creationId xmlns:p14="http://schemas.microsoft.com/office/powerpoint/2010/main" val="300642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F21DC88-8D9E-4FFB-9E7A-127FF92C2BBB}" type="datetimeFigureOut">
              <a:rPr lang="en-US" smtClean="0"/>
              <a:t>6/14/2022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99B8EA-41C1-4E31-AE18-25EC3A7E8465}" type="slidenum">
              <a:rPr lang="en-US" smtClean="0"/>
              <a:t>‹#›</a:t>
            </a:fld>
            <a:endParaRPr lang="en-US"/>
          </a:p>
        </p:txBody>
      </p:sp>
    </p:spTree>
    <p:extLst>
      <p:ext uri="{BB962C8B-B14F-4D97-AF65-F5344CB8AC3E}">
        <p14:creationId xmlns:p14="http://schemas.microsoft.com/office/powerpoint/2010/main" val="1644284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21DC88-8D9E-4FFB-9E7A-127FF92C2BBB}" type="datetimeFigureOut">
              <a:rPr lang="en-US" smtClean="0"/>
              <a:t>6/14/2022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99B8EA-41C1-4E31-AE18-25EC3A7E8465}" type="slidenum">
              <a:rPr lang="en-US" smtClean="0"/>
              <a:t>‹#›</a:t>
            </a:fld>
            <a:endParaRPr lang="en-US"/>
          </a:p>
        </p:txBody>
      </p:sp>
    </p:spTree>
    <p:extLst>
      <p:ext uri="{BB962C8B-B14F-4D97-AF65-F5344CB8AC3E}">
        <p14:creationId xmlns:p14="http://schemas.microsoft.com/office/powerpoint/2010/main" val="33694182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21DC88-8D9E-4FFB-9E7A-127FF92C2BBB}" type="datetimeFigureOut">
              <a:rPr lang="en-US" smtClean="0"/>
              <a:t>6/14/2022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99B8EA-41C1-4E31-AE18-25EC3A7E8465}" type="slidenum">
              <a:rPr lang="en-US" smtClean="0"/>
              <a:t>‹#›</a:t>
            </a:fld>
            <a:endParaRPr lang="en-US"/>
          </a:p>
        </p:txBody>
      </p:sp>
    </p:spTree>
    <p:extLst>
      <p:ext uri="{BB962C8B-B14F-4D97-AF65-F5344CB8AC3E}">
        <p14:creationId xmlns:p14="http://schemas.microsoft.com/office/powerpoint/2010/main" val="39005742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481" y="1123161"/>
            <a:ext cx="9143040" cy="2386476"/>
          </a:xfrm>
        </p:spPr>
        <p:txBody>
          <a:bodyPr anchor="b"/>
          <a:lstStyle>
            <a:lvl1pPr algn="ctr">
              <a:defRPr sz="7256"/>
            </a:lvl1pPr>
          </a:lstStyle>
          <a:p>
            <a:r>
              <a:rPr lang="en-US" smtClean="0"/>
              <a:t>Click to edit Master title style</a:t>
            </a:r>
            <a:endParaRPr lang="en-US"/>
          </a:p>
        </p:txBody>
      </p:sp>
      <p:sp>
        <p:nvSpPr>
          <p:cNvPr id="3" name="Subtitle 2"/>
          <p:cNvSpPr>
            <a:spLocks noGrp="1"/>
          </p:cNvSpPr>
          <p:nvPr>
            <p:ph type="subTitle" idx="1"/>
          </p:nvPr>
        </p:nvSpPr>
        <p:spPr>
          <a:xfrm>
            <a:off x="1524481" y="3601794"/>
            <a:ext cx="9143040" cy="1656903"/>
          </a:xfrm>
        </p:spPr>
        <p:txBody>
          <a:bodyPr/>
          <a:lstStyle>
            <a:lvl1pPr marL="0" indent="0" algn="ctr">
              <a:buNone/>
              <a:defRPr sz="2903"/>
            </a:lvl1pPr>
            <a:lvl2pPr marL="552938" indent="0" algn="ctr">
              <a:buNone/>
              <a:defRPr sz="2419"/>
            </a:lvl2pPr>
            <a:lvl3pPr marL="1105875" indent="0" algn="ctr">
              <a:buNone/>
              <a:defRPr sz="2177"/>
            </a:lvl3pPr>
            <a:lvl4pPr marL="1658813" indent="0" algn="ctr">
              <a:buNone/>
              <a:defRPr sz="1935"/>
            </a:lvl4pPr>
            <a:lvl5pPr marL="2211751" indent="0" algn="ctr">
              <a:buNone/>
              <a:defRPr sz="1935"/>
            </a:lvl5pPr>
            <a:lvl6pPr marL="2764688" indent="0" algn="ctr">
              <a:buNone/>
              <a:defRPr sz="1935"/>
            </a:lvl6pPr>
            <a:lvl7pPr marL="3317626" indent="0" algn="ctr">
              <a:buNone/>
              <a:defRPr sz="1935"/>
            </a:lvl7pPr>
            <a:lvl8pPr marL="3870564" indent="0" algn="ctr">
              <a:buNone/>
              <a:defRPr sz="1935"/>
            </a:lvl8pPr>
            <a:lvl9pPr marL="4423501" indent="0" algn="ctr">
              <a:buNone/>
              <a:defRPr sz="1935"/>
            </a:lvl9pPr>
          </a:lstStyle>
          <a:p>
            <a:r>
              <a:rPr lang="en-US" smtClean="0"/>
              <a:t>Click to edit Master subtitle style</a:t>
            </a:r>
            <a:endParaRPr lang="en-US"/>
          </a:p>
        </p:txBody>
      </p:sp>
    </p:spTree>
    <p:extLst>
      <p:ext uri="{BB962C8B-B14F-4D97-AF65-F5344CB8AC3E}">
        <p14:creationId xmlns:p14="http://schemas.microsoft.com/office/powerpoint/2010/main" val="35243108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620883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361" y="1710661"/>
            <a:ext cx="10515839" cy="2851100"/>
          </a:xfrm>
        </p:spPr>
        <p:txBody>
          <a:bodyPr anchor="b"/>
          <a:lstStyle>
            <a:lvl1pPr>
              <a:defRPr sz="7256"/>
            </a:lvl1pPr>
          </a:lstStyle>
          <a:p>
            <a:r>
              <a:rPr lang="en-US" smtClean="0"/>
              <a:t>Click to edit Master title style</a:t>
            </a:r>
            <a:endParaRPr lang="en-US"/>
          </a:p>
        </p:txBody>
      </p:sp>
      <p:sp>
        <p:nvSpPr>
          <p:cNvPr id="3" name="Text Placeholder 2"/>
          <p:cNvSpPr>
            <a:spLocks noGrp="1"/>
          </p:cNvSpPr>
          <p:nvPr>
            <p:ph type="body" idx="1"/>
          </p:nvPr>
        </p:nvSpPr>
        <p:spPr>
          <a:xfrm>
            <a:off x="831361" y="4588640"/>
            <a:ext cx="10515839" cy="1501387"/>
          </a:xfrm>
        </p:spPr>
        <p:txBody>
          <a:bodyPr/>
          <a:lstStyle>
            <a:lvl1pPr marL="0" indent="0">
              <a:buNone/>
              <a:defRPr sz="2903"/>
            </a:lvl1pPr>
            <a:lvl2pPr marL="552938" indent="0">
              <a:buNone/>
              <a:defRPr sz="2419"/>
            </a:lvl2pPr>
            <a:lvl3pPr marL="1105875" indent="0">
              <a:buNone/>
              <a:defRPr sz="2177"/>
            </a:lvl3pPr>
            <a:lvl4pPr marL="1658813" indent="0">
              <a:buNone/>
              <a:defRPr sz="1935"/>
            </a:lvl4pPr>
            <a:lvl5pPr marL="2211751" indent="0">
              <a:buNone/>
              <a:defRPr sz="1935"/>
            </a:lvl5pPr>
            <a:lvl6pPr marL="2764688" indent="0">
              <a:buNone/>
              <a:defRPr sz="1935"/>
            </a:lvl6pPr>
            <a:lvl7pPr marL="3317626" indent="0">
              <a:buNone/>
              <a:defRPr sz="1935"/>
            </a:lvl7pPr>
            <a:lvl8pPr marL="3870564" indent="0">
              <a:buNone/>
              <a:defRPr sz="1935"/>
            </a:lvl8pPr>
            <a:lvl9pPr marL="4423501" indent="0">
              <a:buNone/>
              <a:defRPr sz="1935"/>
            </a:lvl9pPr>
          </a:lstStyle>
          <a:p>
            <a:pPr lvl="0"/>
            <a:r>
              <a:rPr lang="en-US" smtClean="0"/>
              <a:t>Click to edit Master text styles</a:t>
            </a:r>
          </a:p>
        </p:txBody>
      </p:sp>
    </p:spTree>
    <p:extLst>
      <p:ext uri="{BB962C8B-B14F-4D97-AF65-F5344CB8AC3E}">
        <p14:creationId xmlns:p14="http://schemas.microsoft.com/office/powerpoint/2010/main" val="21277321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52800" y="3701631"/>
            <a:ext cx="5345280" cy="28223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82400" y="3701631"/>
            <a:ext cx="5347201" cy="28223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100919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041" y="364788"/>
            <a:ext cx="10515839" cy="1326674"/>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041" y="1681861"/>
            <a:ext cx="5159039" cy="823652"/>
          </a:xfrm>
        </p:spPr>
        <p:txBody>
          <a:bodyPr anchor="b"/>
          <a:lstStyle>
            <a:lvl1pPr marL="0" indent="0">
              <a:buNone/>
              <a:defRPr sz="2903" b="1"/>
            </a:lvl1pPr>
            <a:lvl2pPr marL="552938" indent="0">
              <a:buNone/>
              <a:defRPr sz="2419" b="1"/>
            </a:lvl2pPr>
            <a:lvl3pPr marL="1105875" indent="0">
              <a:buNone/>
              <a:defRPr sz="2177" b="1"/>
            </a:lvl3pPr>
            <a:lvl4pPr marL="1658813" indent="0">
              <a:buNone/>
              <a:defRPr sz="1935" b="1"/>
            </a:lvl4pPr>
            <a:lvl5pPr marL="2211751" indent="0">
              <a:buNone/>
              <a:defRPr sz="1935" b="1"/>
            </a:lvl5pPr>
            <a:lvl6pPr marL="2764688" indent="0">
              <a:buNone/>
              <a:defRPr sz="1935" b="1"/>
            </a:lvl6pPr>
            <a:lvl7pPr marL="3317626" indent="0">
              <a:buNone/>
              <a:defRPr sz="1935" b="1"/>
            </a:lvl7pPr>
            <a:lvl8pPr marL="3870564" indent="0">
              <a:buNone/>
              <a:defRPr sz="1935" b="1"/>
            </a:lvl8pPr>
            <a:lvl9pPr marL="4423501" indent="0">
              <a:buNone/>
              <a:defRPr sz="1935" b="1"/>
            </a:lvl9pPr>
          </a:lstStyle>
          <a:p>
            <a:pPr lvl="0"/>
            <a:r>
              <a:rPr lang="en-US" smtClean="0"/>
              <a:t>Click to edit Master text styles</a:t>
            </a:r>
          </a:p>
        </p:txBody>
      </p:sp>
      <p:sp>
        <p:nvSpPr>
          <p:cNvPr id="4" name="Content Placeholder 3"/>
          <p:cNvSpPr>
            <a:spLocks noGrp="1"/>
          </p:cNvSpPr>
          <p:nvPr>
            <p:ph sz="half" idx="2"/>
          </p:nvPr>
        </p:nvSpPr>
        <p:spPr>
          <a:xfrm>
            <a:off x="839041" y="2505513"/>
            <a:ext cx="5159039" cy="36843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801" y="1681861"/>
            <a:ext cx="5182079" cy="823652"/>
          </a:xfrm>
        </p:spPr>
        <p:txBody>
          <a:bodyPr anchor="b"/>
          <a:lstStyle>
            <a:lvl1pPr marL="0" indent="0">
              <a:buNone/>
              <a:defRPr sz="2903" b="1"/>
            </a:lvl1pPr>
            <a:lvl2pPr marL="552938" indent="0">
              <a:buNone/>
              <a:defRPr sz="2419" b="1"/>
            </a:lvl2pPr>
            <a:lvl3pPr marL="1105875" indent="0">
              <a:buNone/>
              <a:defRPr sz="2177" b="1"/>
            </a:lvl3pPr>
            <a:lvl4pPr marL="1658813" indent="0">
              <a:buNone/>
              <a:defRPr sz="1935" b="1"/>
            </a:lvl4pPr>
            <a:lvl5pPr marL="2211751" indent="0">
              <a:buNone/>
              <a:defRPr sz="1935" b="1"/>
            </a:lvl5pPr>
            <a:lvl6pPr marL="2764688" indent="0">
              <a:buNone/>
              <a:defRPr sz="1935" b="1"/>
            </a:lvl6pPr>
            <a:lvl7pPr marL="3317626" indent="0">
              <a:buNone/>
              <a:defRPr sz="1935" b="1"/>
            </a:lvl7pPr>
            <a:lvl8pPr marL="3870564" indent="0">
              <a:buNone/>
              <a:defRPr sz="1935" b="1"/>
            </a:lvl8pPr>
            <a:lvl9pPr marL="4423501" indent="0">
              <a:buNone/>
              <a:defRPr sz="1935" b="1"/>
            </a:lvl9pPr>
          </a:lstStyle>
          <a:p>
            <a:pPr lvl="0"/>
            <a:r>
              <a:rPr lang="en-US" smtClean="0"/>
              <a:t>Click to edit Master text styles</a:t>
            </a:r>
          </a:p>
        </p:txBody>
      </p:sp>
      <p:sp>
        <p:nvSpPr>
          <p:cNvPr id="6" name="Content Placeholder 5"/>
          <p:cNvSpPr>
            <a:spLocks noGrp="1"/>
          </p:cNvSpPr>
          <p:nvPr>
            <p:ph sz="quarter" idx="4"/>
          </p:nvPr>
        </p:nvSpPr>
        <p:spPr>
          <a:xfrm>
            <a:off x="6172801" y="2505513"/>
            <a:ext cx="5182079" cy="36843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697490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40590433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0856445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41" y="456945"/>
            <a:ext cx="3932160" cy="1601224"/>
          </a:xfrm>
        </p:spPr>
        <p:txBody>
          <a:bodyPr anchor="b"/>
          <a:lstStyle>
            <a:lvl1pPr>
              <a:defRPr sz="3870"/>
            </a:lvl1pPr>
          </a:lstStyle>
          <a:p>
            <a:r>
              <a:rPr lang="en-US" smtClean="0"/>
              <a:t>Click to edit Master title style</a:t>
            </a:r>
            <a:endParaRPr lang="en-US"/>
          </a:p>
        </p:txBody>
      </p:sp>
      <p:sp>
        <p:nvSpPr>
          <p:cNvPr id="3" name="Content Placeholder 2"/>
          <p:cNvSpPr>
            <a:spLocks noGrp="1"/>
          </p:cNvSpPr>
          <p:nvPr>
            <p:ph idx="1"/>
          </p:nvPr>
        </p:nvSpPr>
        <p:spPr>
          <a:xfrm>
            <a:off x="5184001" y="986846"/>
            <a:ext cx="6170880" cy="4874710"/>
          </a:xfrm>
        </p:spPr>
        <p:txBody>
          <a:bodyPr/>
          <a:lstStyle>
            <a:lvl1pPr>
              <a:defRPr sz="3870"/>
            </a:lvl1pPr>
            <a:lvl2pPr>
              <a:defRPr sz="3386"/>
            </a:lvl2pPr>
            <a:lvl3pPr>
              <a:defRPr sz="2903"/>
            </a:lvl3pPr>
            <a:lvl4pPr>
              <a:defRPr sz="2419"/>
            </a:lvl4pPr>
            <a:lvl5pPr>
              <a:defRPr sz="2419"/>
            </a:lvl5pPr>
            <a:lvl6pPr>
              <a:defRPr sz="2419"/>
            </a:lvl6pPr>
            <a:lvl7pPr>
              <a:defRPr sz="2419"/>
            </a:lvl7pPr>
            <a:lvl8pPr>
              <a:defRPr sz="2419"/>
            </a:lvl8pPr>
            <a:lvl9pPr>
              <a:defRPr sz="2419"/>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041" y="2058168"/>
            <a:ext cx="3932160" cy="3811067"/>
          </a:xfrm>
        </p:spPr>
        <p:txBody>
          <a:bodyPr/>
          <a:lstStyle>
            <a:lvl1pPr marL="0" indent="0">
              <a:buNone/>
              <a:defRPr sz="1935"/>
            </a:lvl1pPr>
            <a:lvl2pPr marL="552938" indent="0">
              <a:buNone/>
              <a:defRPr sz="1693"/>
            </a:lvl2pPr>
            <a:lvl3pPr marL="1105875" indent="0">
              <a:buNone/>
              <a:defRPr sz="1451"/>
            </a:lvl3pPr>
            <a:lvl4pPr marL="1658813" indent="0">
              <a:buNone/>
              <a:defRPr sz="1209"/>
            </a:lvl4pPr>
            <a:lvl5pPr marL="2211751" indent="0">
              <a:buNone/>
              <a:defRPr sz="1209"/>
            </a:lvl5pPr>
            <a:lvl6pPr marL="2764688" indent="0">
              <a:buNone/>
              <a:defRPr sz="1209"/>
            </a:lvl6pPr>
            <a:lvl7pPr marL="3317626" indent="0">
              <a:buNone/>
              <a:defRPr sz="1209"/>
            </a:lvl7pPr>
            <a:lvl8pPr marL="3870564" indent="0">
              <a:buNone/>
              <a:defRPr sz="1209"/>
            </a:lvl8pPr>
            <a:lvl9pPr marL="4423501" indent="0">
              <a:buNone/>
              <a:defRPr sz="1209"/>
            </a:lvl9pPr>
          </a:lstStyle>
          <a:p>
            <a:pPr lvl="0"/>
            <a:r>
              <a:rPr lang="en-US" smtClean="0"/>
              <a:t>Click to edit Master text styles</a:t>
            </a:r>
          </a:p>
        </p:txBody>
      </p:sp>
    </p:spTree>
    <p:extLst>
      <p:ext uri="{BB962C8B-B14F-4D97-AF65-F5344CB8AC3E}">
        <p14:creationId xmlns:p14="http://schemas.microsoft.com/office/powerpoint/2010/main" val="42627910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21DC88-8D9E-4FFB-9E7A-127FF92C2BBB}" type="datetimeFigureOut">
              <a:rPr lang="en-US" smtClean="0"/>
              <a:t>6/14/2022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99B8EA-41C1-4E31-AE18-25EC3A7E8465}" type="slidenum">
              <a:rPr lang="en-US" smtClean="0"/>
              <a:t>‹#›</a:t>
            </a:fld>
            <a:endParaRPr lang="en-US"/>
          </a:p>
        </p:txBody>
      </p:sp>
    </p:spTree>
    <p:extLst>
      <p:ext uri="{BB962C8B-B14F-4D97-AF65-F5344CB8AC3E}">
        <p14:creationId xmlns:p14="http://schemas.microsoft.com/office/powerpoint/2010/main" val="4342624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41" y="456945"/>
            <a:ext cx="3932160" cy="1601224"/>
          </a:xfrm>
        </p:spPr>
        <p:txBody>
          <a:bodyPr anchor="b"/>
          <a:lstStyle>
            <a:lvl1pPr>
              <a:defRPr sz="3870"/>
            </a:lvl1pPr>
          </a:lstStyle>
          <a:p>
            <a:r>
              <a:rPr lang="en-US" smtClean="0"/>
              <a:t>Click to edit Master title style</a:t>
            </a:r>
            <a:endParaRPr lang="en-US"/>
          </a:p>
        </p:txBody>
      </p:sp>
      <p:sp>
        <p:nvSpPr>
          <p:cNvPr id="3" name="Picture Placeholder 2"/>
          <p:cNvSpPr>
            <a:spLocks noGrp="1"/>
          </p:cNvSpPr>
          <p:nvPr>
            <p:ph type="pic" idx="1"/>
          </p:nvPr>
        </p:nvSpPr>
        <p:spPr>
          <a:xfrm>
            <a:off x="5184001" y="986846"/>
            <a:ext cx="6170880" cy="4874710"/>
          </a:xfrm>
        </p:spPr>
        <p:txBody>
          <a:bodyPr/>
          <a:lstStyle>
            <a:lvl1pPr marL="0" indent="0">
              <a:buNone/>
              <a:defRPr sz="3870"/>
            </a:lvl1pPr>
            <a:lvl2pPr marL="552938" indent="0">
              <a:buNone/>
              <a:defRPr sz="3386"/>
            </a:lvl2pPr>
            <a:lvl3pPr marL="1105875" indent="0">
              <a:buNone/>
              <a:defRPr sz="2903"/>
            </a:lvl3pPr>
            <a:lvl4pPr marL="1658813" indent="0">
              <a:buNone/>
              <a:defRPr sz="2419"/>
            </a:lvl4pPr>
            <a:lvl5pPr marL="2211751" indent="0">
              <a:buNone/>
              <a:defRPr sz="2419"/>
            </a:lvl5pPr>
            <a:lvl6pPr marL="2764688" indent="0">
              <a:buNone/>
              <a:defRPr sz="2419"/>
            </a:lvl6pPr>
            <a:lvl7pPr marL="3317626" indent="0">
              <a:buNone/>
              <a:defRPr sz="2419"/>
            </a:lvl7pPr>
            <a:lvl8pPr marL="3870564" indent="0">
              <a:buNone/>
              <a:defRPr sz="2419"/>
            </a:lvl8pPr>
            <a:lvl9pPr marL="4423501" indent="0">
              <a:buNone/>
              <a:defRPr sz="2419"/>
            </a:lvl9pPr>
          </a:lstStyle>
          <a:p>
            <a:pPr lvl="0"/>
            <a:endParaRPr lang="en-US" noProof="0" smtClean="0"/>
          </a:p>
        </p:txBody>
      </p:sp>
      <p:sp>
        <p:nvSpPr>
          <p:cNvPr id="4" name="Text Placeholder 3"/>
          <p:cNvSpPr>
            <a:spLocks noGrp="1"/>
          </p:cNvSpPr>
          <p:nvPr>
            <p:ph type="body" sz="half" idx="2"/>
          </p:nvPr>
        </p:nvSpPr>
        <p:spPr>
          <a:xfrm>
            <a:off x="839041" y="2058168"/>
            <a:ext cx="3932160" cy="3811067"/>
          </a:xfrm>
        </p:spPr>
        <p:txBody>
          <a:bodyPr/>
          <a:lstStyle>
            <a:lvl1pPr marL="0" indent="0">
              <a:buNone/>
              <a:defRPr sz="1935"/>
            </a:lvl1pPr>
            <a:lvl2pPr marL="552938" indent="0">
              <a:buNone/>
              <a:defRPr sz="1693"/>
            </a:lvl2pPr>
            <a:lvl3pPr marL="1105875" indent="0">
              <a:buNone/>
              <a:defRPr sz="1451"/>
            </a:lvl3pPr>
            <a:lvl4pPr marL="1658813" indent="0">
              <a:buNone/>
              <a:defRPr sz="1209"/>
            </a:lvl4pPr>
            <a:lvl5pPr marL="2211751" indent="0">
              <a:buNone/>
              <a:defRPr sz="1209"/>
            </a:lvl5pPr>
            <a:lvl6pPr marL="2764688" indent="0">
              <a:buNone/>
              <a:defRPr sz="1209"/>
            </a:lvl6pPr>
            <a:lvl7pPr marL="3317626" indent="0">
              <a:buNone/>
              <a:defRPr sz="1209"/>
            </a:lvl7pPr>
            <a:lvl8pPr marL="3870564" indent="0">
              <a:buNone/>
              <a:defRPr sz="1209"/>
            </a:lvl8pPr>
            <a:lvl9pPr marL="4423501" indent="0">
              <a:buNone/>
              <a:defRPr sz="1209"/>
            </a:lvl9pPr>
          </a:lstStyle>
          <a:p>
            <a:pPr lvl="0"/>
            <a:r>
              <a:rPr lang="en-US" smtClean="0"/>
              <a:t>Click to edit Master text styles</a:t>
            </a:r>
          </a:p>
        </p:txBody>
      </p:sp>
    </p:spTree>
    <p:extLst>
      <p:ext uri="{BB962C8B-B14F-4D97-AF65-F5344CB8AC3E}">
        <p14:creationId xmlns:p14="http://schemas.microsoft.com/office/powerpoint/2010/main" val="34259297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3122688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10881" y="1958332"/>
            <a:ext cx="2718720" cy="4565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52800" y="1958332"/>
            <a:ext cx="7973761" cy="4565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6980024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52801" y="1958332"/>
            <a:ext cx="9135360" cy="1190358"/>
          </a:xfrm>
        </p:spPr>
        <p:txBody>
          <a:bodyPr/>
          <a:lstStyle/>
          <a:p>
            <a:r>
              <a:rPr lang="en-US" smtClean="0"/>
              <a:t>Click to edit Master title style</a:t>
            </a:r>
            <a:endParaRPr lang="en-US"/>
          </a:p>
        </p:txBody>
      </p:sp>
    </p:spTree>
    <p:extLst>
      <p:ext uri="{BB962C8B-B14F-4D97-AF65-F5344CB8AC3E}">
        <p14:creationId xmlns:p14="http://schemas.microsoft.com/office/powerpoint/2010/main" val="7779290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481" y="1123161"/>
            <a:ext cx="9143040" cy="2386476"/>
          </a:xfrm>
        </p:spPr>
        <p:txBody>
          <a:bodyPr anchor="b"/>
          <a:lstStyle>
            <a:lvl1pPr algn="ctr">
              <a:defRPr sz="7256"/>
            </a:lvl1pPr>
          </a:lstStyle>
          <a:p>
            <a:r>
              <a:rPr lang="en-US" smtClean="0"/>
              <a:t>Click to edit Master title style</a:t>
            </a:r>
            <a:endParaRPr lang="en-US"/>
          </a:p>
        </p:txBody>
      </p:sp>
      <p:sp>
        <p:nvSpPr>
          <p:cNvPr id="3" name="Subtitle 2"/>
          <p:cNvSpPr>
            <a:spLocks noGrp="1"/>
          </p:cNvSpPr>
          <p:nvPr>
            <p:ph type="subTitle" idx="1"/>
          </p:nvPr>
        </p:nvSpPr>
        <p:spPr>
          <a:xfrm>
            <a:off x="1524481" y="3601794"/>
            <a:ext cx="9143040" cy="1656903"/>
          </a:xfrm>
        </p:spPr>
        <p:txBody>
          <a:bodyPr/>
          <a:lstStyle>
            <a:lvl1pPr marL="0" indent="0" algn="ctr">
              <a:buNone/>
              <a:defRPr sz="2903"/>
            </a:lvl1pPr>
            <a:lvl2pPr marL="552938" indent="0" algn="ctr">
              <a:buNone/>
              <a:defRPr sz="2419"/>
            </a:lvl2pPr>
            <a:lvl3pPr marL="1105875" indent="0" algn="ctr">
              <a:buNone/>
              <a:defRPr sz="2177"/>
            </a:lvl3pPr>
            <a:lvl4pPr marL="1658813" indent="0" algn="ctr">
              <a:buNone/>
              <a:defRPr sz="1935"/>
            </a:lvl4pPr>
            <a:lvl5pPr marL="2211751" indent="0" algn="ctr">
              <a:buNone/>
              <a:defRPr sz="1935"/>
            </a:lvl5pPr>
            <a:lvl6pPr marL="2764688" indent="0" algn="ctr">
              <a:buNone/>
              <a:defRPr sz="1935"/>
            </a:lvl6pPr>
            <a:lvl7pPr marL="3317626" indent="0" algn="ctr">
              <a:buNone/>
              <a:defRPr sz="1935"/>
            </a:lvl7pPr>
            <a:lvl8pPr marL="3870564" indent="0" algn="ctr">
              <a:buNone/>
              <a:defRPr sz="1935"/>
            </a:lvl8pPr>
            <a:lvl9pPr marL="4423501" indent="0" algn="ctr">
              <a:buNone/>
              <a:defRPr sz="1935"/>
            </a:lvl9pPr>
          </a:lstStyle>
          <a:p>
            <a:r>
              <a:rPr lang="en-US" smtClean="0"/>
              <a:t>Click to edit Master subtitle style</a:t>
            </a:r>
            <a:endParaRPr lang="en-US"/>
          </a:p>
        </p:txBody>
      </p:sp>
      <p:sp>
        <p:nvSpPr>
          <p:cNvPr id="4" name="Rectangle 4"/>
          <p:cNvSpPr>
            <a:spLocks noGrp="1" noChangeArrowheads="1"/>
          </p:cNvSpPr>
          <p:nvPr>
            <p:ph type="dt" idx="10"/>
          </p:nvPr>
        </p:nvSpPr>
        <p:spPr>
          <a:ln/>
        </p:spPr>
        <p:txBody>
          <a:bodyPr/>
          <a:lstStyle>
            <a:lvl1pPr>
              <a:defRPr/>
            </a:lvl1pPr>
          </a:lstStyle>
          <a:p>
            <a:pPr>
              <a:defRPr/>
            </a:pPr>
            <a:endParaRPr lang="en-US" altLang="en-US"/>
          </a:p>
        </p:txBody>
      </p:sp>
      <p:sp>
        <p:nvSpPr>
          <p:cNvPr id="5" name="Rectangle 5"/>
          <p:cNvSpPr>
            <a:spLocks noGrp="1" noChangeArrowheads="1"/>
          </p:cNvSpPr>
          <p:nvPr>
            <p:ph type="ft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idx="12"/>
          </p:nvPr>
        </p:nvSpPr>
        <p:spPr>
          <a:ln/>
        </p:spPr>
        <p:txBody>
          <a:bodyPr/>
          <a:lstStyle>
            <a:lvl1pPr>
              <a:defRPr/>
            </a:lvl1pPr>
          </a:lstStyle>
          <a:p>
            <a:pPr>
              <a:defRPr/>
            </a:pPr>
            <a:fld id="{11AB532E-1A0D-41CA-9F4D-4024A579E8BD}" type="slidenum">
              <a:rPr lang="en-US" altLang="en-US"/>
              <a:pPr>
                <a:defRPr/>
              </a:pPr>
              <a:t>‹#›</a:t>
            </a:fld>
            <a:endParaRPr lang="en-US" altLang="en-US"/>
          </a:p>
        </p:txBody>
      </p:sp>
    </p:spTree>
    <p:extLst>
      <p:ext uri="{BB962C8B-B14F-4D97-AF65-F5344CB8AC3E}">
        <p14:creationId xmlns:p14="http://schemas.microsoft.com/office/powerpoint/2010/main" val="63770215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idx="10"/>
          </p:nvPr>
        </p:nvSpPr>
        <p:spPr>
          <a:ln/>
        </p:spPr>
        <p:txBody>
          <a:bodyPr/>
          <a:lstStyle>
            <a:lvl1pPr>
              <a:defRPr/>
            </a:lvl1pPr>
          </a:lstStyle>
          <a:p>
            <a:pPr>
              <a:defRPr/>
            </a:pPr>
            <a:endParaRPr lang="en-US" altLang="en-US"/>
          </a:p>
        </p:txBody>
      </p:sp>
      <p:sp>
        <p:nvSpPr>
          <p:cNvPr id="5" name="Rectangle 5"/>
          <p:cNvSpPr>
            <a:spLocks noGrp="1" noChangeArrowheads="1"/>
          </p:cNvSpPr>
          <p:nvPr>
            <p:ph type="ft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idx="12"/>
          </p:nvPr>
        </p:nvSpPr>
        <p:spPr>
          <a:ln/>
        </p:spPr>
        <p:txBody>
          <a:bodyPr/>
          <a:lstStyle>
            <a:lvl1pPr>
              <a:defRPr/>
            </a:lvl1pPr>
          </a:lstStyle>
          <a:p>
            <a:pPr>
              <a:defRPr/>
            </a:pPr>
            <a:fld id="{294D8542-931D-4290-AAEA-471C28D414BF}" type="slidenum">
              <a:rPr lang="en-US" altLang="en-US"/>
              <a:pPr>
                <a:defRPr/>
              </a:pPr>
              <a:t>‹#›</a:t>
            </a:fld>
            <a:endParaRPr lang="en-US" altLang="en-US"/>
          </a:p>
        </p:txBody>
      </p:sp>
    </p:spTree>
    <p:extLst>
      <p:ext uri="{BB962C8B-B14F-4D97-AF65-F5344CB8AC3E}">
        <p14:creationId xmlns:p14="http://schemas.microsoft.com/office/powerpoint/2010/main" val="258332989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361" y="1710661"/>
            <a:ext cx="10515839" cy="2851100"/>
          </a:xfrm>
        </p:spPr>
        <p:txBody>
          <a:bodyPr anchor="b"/>
          <a:lstStyle>
            <a:lvl1pPr>
              <a:defRPr sz="7256"/>
            </a:lvl1pPr>
          </a:lstStyle>
          <a:p>
            <a:r>
              <a:rPr lang="en-US" smtClean="0"/>
              <a:t>Click to edit Master title style</a:t>
            </a:r>
            <a:endParaRPr lang="en-US"/>
          </a:p>
        </p:txBody>
      </p:sp>
      <p:sp>
        <p:nvSpPr>
          <p:cNvPr id="3" name="Text Placeholder 2"/>
          <p:cNvSpPr>
            <a:spLocks noGrp="1"/>
          </p:cNvSpPr>
          <p:nvPr>
            <p:ph type="body" idx="1"/>
          </p:nvPr>
        </p:nvSpPr>
        <p:spPr>
          <a:xfrm>
            <a:off x="831361" y="4588640"/>
            <a:ext cx="10515839" cy="1501387"/>
          </a:xfrm>
        </p:spPr>
        <p:txBody>
          <a:bodyPr/>
          <a:lstStyle>
            <a:lvl1pPr marL="0" indent="0">
              <a:buNone/>
              <a:defRPr sz="2903"/>
            </a:lvl1pPr>
            <a:lvl2pPr marL="552938" indent="0">
              <a:buNone/>
              <a:defRPr sz="2419"/>
            </a:lvl2pPr>
            <a:lvl3pPr marL="1105875" indent="0">
              <a:buNone/>
              <a:defRPr sz="2177"/>
            </a:lvl3pPr>
            <a:lvl4pPr marL="1658813" indent="0">
              <a:buNone/>
              <a:defRPr sz="1935"/>
            </a:lvl4pPr>
            <a:lvl5pPr marL="2211751" indent="0">
              <a:buNone/>
              <a:defRPr sz="1935"/>
            </a:lvl5pPr>
            <a:lvl6pPr marL="2764688" indent="0">
              <a:buNone/>
              <a:defRPr sz="1935"/>
            </a:lvl6pPr>
            <a:lvl7pPr marL="3317626" indent="0">
              <a:buNone/>
              <a:defRPr sz="1935"/>
            </a:lvl7pPr>
            <a:lvl8pPr marL="3870564" indent="0">
              <a:buNone/>
              <a:defRPr sz="1935"/>
            </a:lvl8pPr>
            <a:lvl9pPr marL="4423501" indent="0">
              <a:buNone/>
              <a:defRPr sz="1935"/>
            </a:lvl9pPr>
          </a:lstStyle>
          <a:p>
            <a:pPr lvl="0"/>
            <a:r>
              <a:rPr lang="en-US" smtClean="0"/>
              <a:t>Click to edit Master text styles</a:t>
            </a:r>
          </a:p>
        </p:txBody>
      </p:sp>
      <p:sp>
        <p:nvSpPr>
          <p:cNvPr id="4" name="Rectangle 4"/>
          <p:cNvSpPr>
            <a:spLocks noGrp="1" noChangeArrowheads="1"/>
          </p:cNvSpPr>
          <p:nvPr>
            <p:ph type="dt" idx="10"/>
          </p:nvPr>
        </p:nvSpPr>
        <p:spPr>
          <a:ln/>
        </p:spPr>
        <p:txBody>
          <a:bodyPr/>
          <a:lstStyle>
            <a:lvl1pPr>
              <a:defRPr/>
            </a:lvl1pPr>
          </a:lstStyle>
          <a:p>
            <a:pPr>
              <a:defRPr/>
            </a:pPr>
            <a:endParaRPr lang="en-US" altLang="en-US"/>
          </a:p>
        </p:txBody>
      </p:sp>
      <p:sp>
        <p:nvSpPr>
          <p:cNvPr id="5" name="Rectangle 5"/>
          <p:cNvSpPr>
            <a:spLocks noGrp="1" noChangeArrowheads="1"/>
          </p:cNvSpPr>
          <p:nvPr>
            <p:ph type="ft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idx="12"/>
          </p:nvPr>
        </p:nvSpPr>
        <p:spPr>
          <a:ln/>
        </p:spPr>
        <p:txBody>
          <a:bodyPr/>
          <a:lstStyle>
            <a:lvl1pPr>
              <a:defRPr/>
            </a:lvl1pPr>
          </a:lstStyle>
          <a:p>
            <a:pPr>
              <a:defRPr/>
            </a:pPr>
            <a:fld id="{AA771A77-B1C6-4807-83E4-24EF22A150F9}" type="slidenum">
              <a:rPr lang="en-US" altLang="en-US"/>
              <a:pPr>
                <a:defRPr/>
              </a:pPr>
              <a:t>‹#›</a:t>
            </a:fld>
            <a:endParaRPr lang="en-US" altLang="en-US"/>
          </a:p>
        </p:txBody>
      </p:sp>
    </p:spTree>
    <p:extLst>
      <p:ext uri="{BB962C8B-B14F-4D97-AF65-F5344CB8AC3E}">
        <p14:creationId xmlns:p14="http://schemas.microsoft.com/office/powerpoint/2010/main" val="60899485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52800" y="1524427"/>
            <a:ext cx="5345280" cy="478063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82400" y="1524427"/>
            <a:ext cx="5347201" cy="478063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idx="10"/>
          </p:nvPr>
        </p:nvSpPr>
        <p:spPr>
          <a:ln/>
        </p:spPr>
        <p:txBody>
          <a:bodyPr/>
          <a:lstStyle>
            <a:lvl1pPr>
              <a:defRPr/>
            </a:lvl1pPr>
          </a:lstStyle>
          <a:p>
            <a:pPr>
              <a:defRPr/>
            </a:pPr>
            <a:endParaRPr lang="en-US" altLang="en-US"/>
          </a:p>
        </p:txBody>
      </p:sp>
      <p:sp>
        <p:nvSpPr>
          <p:cNvPr id="6" name="Rectangle 5"/>
          <p:cNvSpPr>
            <a:spLocks noGrp="1" noChangeArrowheads="1"/>
          </p:cNvSpPr>
          <p:nvPr>
            <p:ph type="ft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idx="12"/>
          </p:nvPr>
        </p:nvSpPr>
        <p:spPr>
          <a:ln/>
        </p:spPr>
        <p:txBody>
          <a:bodyPr/>
          <a:lstStyle>
            <a:lvl1pPr>
              <a:defRPr/>
            </a:lvl1pPr>
          </a:lstStyle>
          <a:p>
            <a:pPr>
              <a:defRPr/>
            </a:pPr>
            <a:fld id="{8513F9B6-092C-499A-9A5C-978608927BEF}" type="slidenum">
              <a:rPr lang="en-US" altLang="en-US"/>
              <a:pPr>
                <a:defRPr/>
              </a:pPr>
              <a:t>‹#›</a:t>
            </a:fld>
            <a:endParaRPr lang="en-US" altLang="en-US"/>
          </a:p>
        </p:txBody>
      </p:sp>
    </p:spTree>
    <p:extLst>
      <p:ext uri="{BB962C8B-B14F-4D97-AF65-F5344CB8AC3E}">
        <p14:creationId xmlns:p14="http://schemas.microsoft.com/office/powerpoint/2010/main" val="197838457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041" y="364788"/>
            <a:ext cx="10515839" cy="1326674"/>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041" y="1681861"/>
            <a:ext cx="5159039" cy="823652"/>
          </a:xfrm>
        </p:spPr>
        <p:txBody>
          <a:bodyPr anchor="b"/>
          <a:lstStyle>
            <a:lvl1pPr marL="0" indent="0">
              <a:buNone/>
              <a:defRPr sz="2903" b="1"/>
            </a:lvl1pPr>
            <a:lvl2pPr marL="552938" indent="0">
              <a:buNone/>
              <a:defRPr sz="2419" b="1"/>
            </a:lvl2pPr>
            <a:lvl3pPr marL="1105875" indent="0">
              <a:buNone/>
              <a:defRPr sz="2177" b="1"/>
            </a:lvl3pPr>
            <a:lvl4pPr marL="1658813" indent="0">
              <a:buNone/>
              <a:defRPr sz="1935" b="1"/>
            </a:lvl4pPr>
            <a:lvl5pPr marL="2211751" indent="0">
              <a:buNone/>
              <a:defRPr sz="1935" b="1"/>
            </a:lvl5pPr>
            <a:lvl6pPr marL="2764688" indent="0">
              <a:buNone/>
              <a:defRPr sz="1935" b="1"/>
            </a:lvl6pPr>
            <a:lvl7pPr marL="3317626" indent="0">
              <a:buNone/>
              <a:defRPr sz="1935" b="1"/>
            </a:lvl7pPr>
            <a:lvl8pPr marL="3870564" indent="0">
              <a:buNone/>
              <a:defRPr sz="1935" b="1"/>
            </a:lvl8pPr>
            <a:lvl9pPr marL="4423501" indent="0">
              <a:buNone/>
              <a:defRPr sz="1935" b="1"/>
            </a:lvl9pPr>
          </a:lstStyle>
          <a:p>
            <a:pPr lvl="0"/>
            <a:r>
              <a:rPr lang="en-US" smtClean="0"/>
              <a:t>Click to edit Master text styles</a:t>
            </a:r>
          </a:p>
        </p:txBody>
      </p:sp>
      <p:sp>
        <p:nvSpPr>
          <p:cNvPr id="4" name="Content Placeholder 3"/>
          <p:cNvSpPr>
            <a:spLocks noGrp="1"/>
          </p:cNvSpPr>
          <p:nvPr>
            <p:ph sz="half" idx="2"/>
          </p:nvPr>
        </p:nvSpPr>
        <p:spPr>
          <a:xfrm>
            <a:off x="839041" y="2505513"/>
            <a:ext cx="5159039" cy="36843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801" y="1681861"/>
            <a:ext cx="5182079" cy="823652"/>
          </a:xfrm>
        </p:spPr>
        <p:txBody>
          <a:bodyPr anchor="b"/>
          <a:lstStyle>
            <a:lvl1pPr marL="0" indent="0">
              <a:buNone/>
              <a:defRPr sz="2903" b="1"/>
            </a:lvl1pPr>
            <a:lvl2pPr marL="552938" indent="0">
              <a:buNone/>
              <a:defRPr sz="2419" b="1"/>
            </a:lvl2pPr>
            <a:lvl3pPr marL="1105875" indent="0">
              <a:buNone/>
              <a:defRPr sz="2177" b="1"/>
            </a:lvl3pPr>
            <a:lvl4pPr marL="1658813" indent="0">
              <a:buNone/>
              <a:defRPr sz="1935" b="1"/>
            </a:lvl4pPr>
            <a:lvl5pPr marL="2211751" indent="0">
              <a:buNone/>
              <a:defRPr sz="1935" b="1"/>
            </a:lvl5pPr>
            <a:lvl6pPr marL="2764688" indent="0">
              <a:buNone/>
              <a:defRPr sz="1935" b="1"/>
            </a:lvl6pPr>
            <a:lvl7pPr marL="3317626" indent="0">
              <a:buNone/>
              <a:defRPr sz="1935" b="1"/>
            </a:lvl7pPr>
            <a:lvl8pPr marL="3870564" indent="0">
              <a:buNone/>
              <a:defRPr sz="1935" b="1"/>
            </a:lvl8pPr>
            <a:lvl9pPr marL="4423501" indent="0">
              <a:buNone/>
              <a:defRPr sz="1935" b="1"/>
            </a:lvl9pPr>
          </a:lstStyle>
          <a:p>
            <a:pPr lvl="0"/>
            <a:r>
              <a:rPr lang="en-US" smtClean="0"/>
              <a:t>Click to edit Master text styles</a:t>
            </a:r>
          </a:p>
        </p:txBody>
      </p:sp>
      <p:sp>
        <p:nvSpPr>
          <p:cNvPr id="6" name="Content Placeholder 5"/>
          <p:cNvSpPr>
            <a:spLocks noGrp="1"/>
          </p:cNvSpPr>
          <p:nvPr>
            <p:ph sz="quarter" idx="4"/>
          </p:nvPr>
        </p:nvSpPr>
        <p:spPr>
          <a:xfrm>
            <a:off x="6172801" y="2505513"/>
            <a:ext cx="5182079" cy="36843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idx="10"/>
          </p:nvPr>
        </p:nvSpPr>
        <p:spPr>
          <a:ln/>
        </p:spPr>
        <p:txBody>
          <a:bodyPr/>
          <a:lstStyle>
            <a:lvl1pPr>
              <a:defRPr/>
            </a:lvl1pPr>
          </a:lstStyle>
          <a:p>
            <a:pPr>
              <a:defRPr/>
            </a:pPr>
            <a:endParaRPr lang="en-US" altLang="en-US"/>
          </a:p>
        </p:txBody>
      </p:sp>
      <p:sp>
        <p:nvSpPr>
          <p:cNvPr id="8" name="Rectangle 5"/>
          <p:cNvSpPr>
            <a:spLocks noGrp="1" noChangeArrowheads="1"/>
          </p:cNvSpPr>
          <p:nvPr>
            <p:ph type="ft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idx="12"/>
          </p:nvPr>
        </p:nvSpPr>
        <p:spPr>
          <a:ln/>
        </p:spPr>
        <p:txBody>
          <a:bodyPr/>
          <a:lstStyle>
            <a:lvl1pPr>
              <a:defRPr/>
            </a:lvl1pPr>
          </a:lstStyle>
          <a:p>
            <a:pPr>
              <a:defRPr/>
            </a:pPr>
            <a:fld id="{0ED02CC2-3808-4F47-A37F-057922B04B6F}" type="slidenum">
              <a:rPr lang="en-US" altLang="en-US"/>
              <a:pPr>
                <a:defRPr/>
              </a:pPr>
              <a:t>‹#›</a:t>
            </a:fld>
            <a:endParaRPr lang="en-US" altLang="en-US"/>
          </a:p>
        </p:txBody>
      </p:sp>
    </p:spTree>
    <p:extLst>
      <p:ext uri="{BB962C8B-B14F-4D97-AF65-F5344CB8AC3E}">
        <p14:creationId xmlns:p14="http://schemas.microsoft.com/office/powerpoint/2010/main" val="203405193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idx="10"/>
          </p:nvPr>
        </p:nvSpPr>
        <p:spPr>
          <a:ln/>
        </p:spPr>
        <p:txBody>
          <a:bodyPr/>
          <a:lstStyle>
            <a:lvl1pPr>
              <a:defRPr/>
            </a:lvl1pPr>
          </a:lstStyle>
          <a:p>
            <a:pPr>
              <a:defRPr/>
            </a:pPr>
            <a:endParaRPr lang="en-US" altLang="en-US"/>
          </a:p>
        </p:txBody>
      </p:sp>
      <p:sp>
        <p:nvSpPr>
          <p:cNvPr id="4" name="Rectangle 5"/>
          <p:cNvSpPr>
            <a:spLocks noGrp="1" noChangeArrowheads="1"/>
          </p:cNvSpPr>
          <p:nvPr>
            <p:ph type="ft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idx="12"/>
          </p:nvPr>
        </p:nvSpPr>
        <p:spPr>
          <a:ln/>
        </p:spPr>
        <p:txBody>
          <a:bodyPr/>
          <a:lstStyle>
            <a:lvl1pPr>
              <a:defRPr/>
            </a:lvl1pPr>
          </a:lstStyle>
          <a:p>
            <a:pPr>
              <a:defRPr/>
            </a:pPr>
            <a:fld id="{B229423F-FFA7-4B7D-B972-DC796A803E8D}" type="slidenum">
              <a:rPr lang="en-US" altLang="en-US"/>
              <a:pPr>
                <a:defRPr/>
              </a:pPr>
              <a:t>‹#›</a:t>
            </a:fld>
            <a:endParaRPr lang="en-US" altLang="en-US"/>
          </a:p>
        </p:txBody>
      </p:sp>
    </p:spTree>
    <p:extLst>
      <p:ext uri="{BB962C8B-B14F-4D97-AF65-F5344CB8AC3E}">
        <p14:creationId xmlns:p14="http://schemas.microsoft.com/office/powerpoint/2010/main" val="3459786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F21DC88-8D9E-4FFB-9E7A-127FF92C2BBB}" type="datetimeFigureOut">
              <a:rPr lang="en-US" smtClean="0"/>
              <a:t>6/14/2022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99B8EA-41C1-4E31-AE18-25EC3A7E8465}" type="slidenum">
              <a:rPr lang="en-US" smtClean="0"/>
              <a:t>‹#›</a:t>
            </a:fld>
            <a:endParaRPr lang="en-US"/>
          </a:p>
        </p:txBody>
      </p:sp>
    </p:spTree>
    <p:extLst>
      <p:ext uri="{BB962C8B-B14F-4D97-AF65-F5344CB8AC3E}">
        <p14:creationId xmlns:p14="http://schemas.microsoft.com/office/powerpoint/2010/main" val="186409204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idx="10"/>
          </p:nvPr>
        </p:nvSpPr>
        <p:spPr>
          <a:ln/>
        </p:spPr>
        <p:txBody>
          <a:bodyPr/>
          <a:lstStyle>
            <a:lvl1pPr>
              <a:defRPr/>
            </a:lvl1pPr>
          </a:lstStyle>
          <a:p>
            <a:pPr>
              <a:defRPr/>
            </a:pPr>
            <a:endParaRPr lang="en-US" altLang="en-US"/>
          </a:p>
        </p:txBody>
      </p:sp>
      <p:sp>
        <p:nvSpPr>
          <p:cNvPr id="3" name="Rectangle 5"/>
          <p:cNvSpPr>
            <a:spLocks noGrp="1" noChangeArrowheads="1"/>
          </p:cNvSpPr>
          <p:nvPr>
            <p:ph type="ft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idx="12"/>
          </p:nvPr>
        </p:nvSpPr>
        <p:spPr>
          <a:ln/>
        </p:spPr>
        <p:txBody>
          <a:bodyPr/>
          <a:lstStyle>
            <a:lvl1pPr>
              <a:defRPr/>
            </a:lvl1pPr>
          </a:lstStyle>
          <a:p>
            <a:pPr>
              <a:defRPr/>
            </a:pPr>
            <a:fld id="{1806263C-4563-4DB7-8B8B-154963FC21A8}" type="slidenum">
              <a:rPr lang="en-US" altLang="en-US"/>
              <a:pPr>
                <a:defRPr/>
              </a:pPr>
              <a:t>‹#›</a:t>
            </a:fld>
            <a:endParaRPr lang="en-US" altLang="en-US"/>
          </a:p>
        </p:txBody>
      </p:sp>
    </p:spTree>
    <p:extLst>
      <p:ext uri="{BB962C8B-B14F-4D97-AF65-F5344CB8AC3E}">
        <p14:creationId xmlns:p14="http://schemas.microsoft.com/office/powerpoint/2010/main" val="217749518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41" y="456945"/>
            <a:ext cx="3932160" cy="1601224"/>
          </a:xfrm>
        </p:spPr>
        <p:txBody>
          <a:bodyPr anchor="b"/>
          <a:lstStyle>
            <a:lvl1pPr>
              <a:defRPr sz="3870"/>
            </a:lvl1pPr>
          </a:lstStyle>
          <a:p>
            <a:r>
              <a:rPr lang="en-US" smtClean="0"/>
              <a:t>Click to edit Master title style</a:t>
            </a:r>
            <a:endParaRPr lang="en-US"/>
          </a:p>
        </p:txBody>
      </p:sp>
      <p:sp>
        <p:nvSpPr>
          <p:cNvPr id="3" name="Content Placeholder 2"/>
          <p:cNvSpPr>
            <a:spLocks noGrp="1"/>
          </p:cNvSpPr>
          <p:nvPr>
            <p:ph idx="1"/>
          </p:nvPr>
        </p:nvSpPr>
        <p:spPr>
          <a:xfrm>
            <a:off x="5184001" y="986846"/>
            <a:ext cx="6170880" cy="4874710"/>
          </a:xfrm>
        </p:spPr>
        <p:txBody>
          <a:bodyPr/>
          <a:lstStyle>
            <a:lvl1pPr>
              <a:defRPr sz="3870"/>
            </a:lvl1pPr>
            <a:lvl2pPr>
              <a:defRPr sz="3386"/>
            </a:lvl2pPr>
            <a:lvl3pPr>
              <a:defRPr sz="2903"/>
            </a:lvl3pPr>
            <a:lvl4pPr>
              <a:defRPr sz="2419"/>
            </a:lvl4pPr>
            <a:lvl5pPr>
              <a:defRPr sz="2419"/>
            </a:lvl5pPr>
            <a:lvl6pPr>
              <a:defRPr sz="2419"/>
            </a:lvl6pPr>
            <a:lvl7pPr>
              <a:defRPr sz="2419"/>
            </a:lvl7pPr>
            <a:lvl8pPr>
              <a:defRPr sz="2419"/>
            </a:lvl8pPr>
            <a:lvl9pPr>
              <a:defRPr sz="2419"/>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041" y="2058168"/>
            <a:ext cx="3932160" cy="3811067"/>
          </a:xfrm>
        </p:spPr>
        <p:txBody>
          <a:bodyPr/>
          <a:lstStyle>
            <a:lvl1pPr marL="0" indent="0">
              <a:buNone/>
              <a:defRPr sz="1935"/>
            </a:lvl1pPr>
            <a:lvl2pPr marL="552938" indent="0">
              <a:buNone/>
              <a:defRPr sz="1693"/>
            </a:lvl2pPr>
            <a:lvl3pPr marL="1105875" indent="0">
              <a:buNone/>
              <a:defRPr sz="1451"/>
            </a:lvl3pPr>
            <a:lvl4pPr marL="1658813" indent="0">
              <a:buNone/>
              <a:defRPr sz="1209"/>
            </a:lvl4pPr>
            <a:lvl5pPr marL="2211751" indent="0">
              <a:buNone/>
              <a:defRPr sz="1209"/>
            </a:lvl5pPr>
            <a:lvl6pPr marL="2764688" indent="0">
              <a:buNone/>
              <a:defRPr sz="1209"/>
            </a:lvl6pPr>
            <a:lvl7pPr marL="3317626" indent="0">
              <a:buNone/>
              <a:defRPr sz="1209"/>
            </a:lvl7pPr>
            <a:lvl8pPr marL="3870564" indent="0">
              <a:buNone/>
              <a:defRPr sz="1209"/>
            </a:lvl8pPr>
            <a:lvl9pPr marL="4423501" indent="0">
              <a:buNone/>
              <a:defRPr sz="1209"/>
            </a:lvl9pPr>
          </a:lstStyle>
          <a:p>
            <a:pPr lvl="0"/>
            <a:r>
              <a:rPr lang="en-US" smtClean="0"/>
              <a:t>Click to edit Master text styles</a:t>
            </a:r>
          </a:p>
        </p:txBody>
      </p:sp>
      <p:sp>
        <p:nvSpPr>
          <p:cNvPr id="5" name="Rectangle 4"/>
          <p:cNvSpPr>
            <a:spLocks noGrp="1" noChangeArrowheads="1"/>
          </p:cNvSpPr>
          <p:nvPr>
            <p:ph type="dt" idx="10"/>
          </p:nvPr>
        </p:nvSpPr>
        <p:spPr>
          <a:ln/>
        </p:spPr>
        <p:txBody>
          <a:bodyPr/>
          <a:lstStyle>
            <a:lvl1pPr>
              <a:defRPr/>
            </a:lvl1pPr>
          </a:lstStyle>
          <a:p>
            <a:pPr>
              <a:defRPr/>
            </a:pPr>
            <a:endParaRPr lang="en-US" altLang="en-US"/>
          </a:p>
        </p:txBody>
      </p:sp>
      <p:sp>
        <p:nvSpPr>
          <p:cNvPr id="6" name="Rectangle 5"/>
          <p:cNvSpPr>
            <a:spLocks noGrp="1" noChangeArrowheads="1"/>
          </p:cNvSpPr>
          <p:nvPr>
            <p:ph type="ft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idx="12"/>
          </p:nvPr>
        </p:nvSpPr>
        <p:spPr>
          <a:ln/>
        </p:spPr>
        <p:txBody>
          <a:bodyPr/>
          <a:lstStyle>
            <a:lvl1pPr>
              <a:defRPr/>
            </a:lvl1pPr>
          </a:lstStyle>
          <a:p>
            <a:pPr>
              <a:defRPr/>
            </a:pPr>
            <a:fld id="{A6996669-9376-4674-9BEB-EA390CF86C27}" type="slidenum">
              <a:rPr lang="en-US" altLang="en-US"/>
              <a:pPr>
                <a:defRPr/>
              </a:pPr>
              <a:t>‹#›</a:t>
            </a:fld>
            <a:endParaRPr lang="en-US" altLang="en-US"/>
          </a:p>
        </p:txBody>
      </p:sp>
    </p:spTree>
    <p:extLst>
      <p:ext uri="{BB962C8B-B14F-4D97-AF65-F5344CB8AC3E}">
        <p14:creationId xmlns:p14="http://schemas.microsoft.com/office/powerpoint/2010/main" val="310572727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41" y="456945"/>
            <a:ext cx="3932160" cy="1601224"/>
          </a:xfrm>
        </p:spPr>
        <p:txBody>
          <a:bodyPr anchor="b"/>
          <a:lstStyle>
            <a:lvl1pPr>
              <a:defRPr sz="3870"/>
            </a:lvl1pPr>
          </a:lstStyle>
          <a:p>
            <a:r>
              <a:rPr lang="en-US" smtClean="0"/>
              <a:t>Click to edit Master title style</a:t>
            </a:r>
            <a:endParaRPr lang="en-US"/>
          </a:p>
        </p:txBody>
      </p:sp>
      <p:sp>
        <p:nvSpPr>
          <p:cNvPr id="3" name="Picture Placeholder 2"/>
          <p:cNvSpPr>
            <a:spLocks noGrp="1"/>
          </p:cNvSpPr>
          <p:nvPr>
            <p:ph type="pic" idx="1"/>
          </p:nvPr>
        </p:nvSpPr>
        <p:spPr>
          <a:xfrm>
            <a:off x="5184001" y="986846"/>
            <a:ext cx="6170880" cy="4874710"/>
          </a:xfrm>
        </p:spPr>
        <p:txBody>
          <a:bodyPr/>
          <a:lstStyle>
            <a:lvl1pPr marL="0" indent="0">
              <a:buNone/>
              <a:defRPr sz="3870"/>
            </a:lvl1pPr>
            <a:lvl2pPr marL="552938" indent="0">
              <a:buNone/>
              <a:defRPr sz="3386"/>
            </a:lvl2pPr>
            <a:lvl3pPr marL="1105875" indent="0">
              <a:buNone/>
              <a:defRPr sz="2903"/>
            </a:lvl3pPr>
            <a:lvl4pPr marL="1658813" indent="0">
              <a:buNone/>
              <a:defRPr sz="2419"/>
            </a:lvl4pPr>
            <a:lvl5pPr marL="2211751" indent="0">
              <a:buNone/>
              <a:defRPr sz="2419"/>
            </a:lvl5pPr>
            <a:lvl6pPr marL="2764688" indent="0">
              <a:buNone/>
              <a:defRPr sz="2419"/>
            </a:lvl6pPr>
            <a:lvl7pPr marL="3317626" indent="0">
              <a:buNone/>
              <a:defRPr sz="2419"/>
            </a:lvl7pPr>
            <a:lvl8pPr marL="3870564" indent="0">
              <a:buNone/>
              <a:defRPr sz="2419"/>
            </a:lvl8pPr>
            <a:lvl9pPr marL="4423501" indent="0">
              <a:buNone/>
              <a:defRPr sz="2419"/>
            </a:lvl9pPr>
          </a:lstStyle>
          <a:p>
            <a:pPr lvl="0"/>
            <a:endParaRPr lang="en-US" noProof="0" smtClean="0"/>
          </a:p>
        </p:txBody>
      </p:sp>
      <p:sp>
        <p:nvSpPr>
          <p:cNvPr id="4" name="Text Placeholder 3"/>
          <p:cNvSpPr>
            <a:spLocks noGrp="1"/>
          </p:cNvSpPr>
          <p:nvPr>
            <p:ph type="body" sz="half" idx="2"/>
          </p:nvPr>
        </p:nvSpPr>
        <p:spPr>
          <a:xfrm>
            <a:off x="839041" y="2058168"/>
            <a:ext cx="3932160" cy="3811067"/>
          </a:xfrm>
        </p:spPr>
        <p:txBody>
          <a:bodyPr/>
          <a:lstStyle>
            <a:lvl1pPr marL="0" indent="0">
              <a:buNone/>
              <a:defRPr sz="1935"/>
            </a:lvl1pPr>
            <a:lvl2pPr marL="552938" indent="0">
              <a:buNone/>
              <a:defRPr sz="1693"/>
            </a:lvl2pPr>
            <a:lvl3pPr marL="1105875" indent="0">
              <a:buNone/>
              <a:defRPr sz="1451"/>
            </a:lvl3pPr>
            <a:lvl4pPr marL="1658813" indent="0">
              <a:buNone/>
              <a:defRPr sz="1209"/>
            </a:lvl4pPr>
            <a:lvl5pPr marL="2211751" indent="0">
              <a:buNone/>
              <a:defRPr sz="1209"/>
            </a:lvl5pPr>
            <a:lvl6pPr marL="2764688" indent="0">
              <a:buNone/>
              <a:defRPr sz="1209"/>
            </a:lvl6pPr>
            <a:lvl7pPr marL="3317626" indent="0">
              <a:buNone/>
              <a:defRPr sz="1209"/>
            </a:lvl7pPr>
            <a:lvl8pPr marL="3870564" indent="0">
              <a:buNone/>
              <a:defRPr sz="1209"/>
            </a:lvl8pPr>
            <a:lvl9pPr marL="4423501" indent="0">
              <a:buNone/>
              <a:defRPr sz="1209"/>
            </a:lvl9pPr>
          </a:lstStyle>
          <a:p>
            <a:pPr lvl="0"/>
            <a:r>
              <a:rPr lang="en-US" smtClean="0"/>
              <a:t>Click to edit Master text styles</a:t>
            </a:r>
          </a:p>
        </p:txBody>
      </p:sp>
      <p:sp>
        <p:nvSpPr>
          <p:cNvPr id="5" name="Rectangle 4"/>
          <p:cNvSpPr>
            <a:spLocks noGrp="1" noChangeArrowheads="1"/>
          </p:cNvSpPr>
          <p:nvPr>
            <p:ph type="dt" idx="10"/>
          </p:nvPr>
        </p:nvSpPr>
        <p:spPr>
          <a:ln/>
        </p:spPr>
        <p:txBody>
          <a:bodyPr/>
          <a:lstStyle>
            <a:lvl1pPr>
              <a:defRPr/>
            </a:lvl1pPr>
          </a:lstStyle>
          <a:p>
            <a:pPr>
              <a:defRPr/>
            </a:pPr>
            <a:endParaRPr lang="en-US" altLang="en-US"/>
          </a:p>
        </p:txBody>
      </p:sp>
      <p:sp>
        <p:nvSpPr>
          <p:cNvPr id="6" name="Rectangle 5"/>
          <p:cNvSpPr>
            <a:spLocks noGrp="1" noChangeArrowheads="1"/>
          </p:cNvSpPr>
          <p:nvPr>
            <p:ph type="ft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idx="12"/>
          </p:nvPr>
        </p:nvSpPr>
        <p:spPr>
          <a:ln/>
        </p:spPr>
        <p:txBody>
          <a:bodyPr/>
          <a:lstStyle>
            <a:lvl1pPr>
              <a:defRPr/>
            </a:lvl1pPr>
          </a:lstStyle>
          <a:p>
            <a:pPr>
              <a:defRPr/>
            </a:pPr>
            <a:fld id="{A176B124-8C1C-4A2D-BD0C-D16B610FFFC9}" type="slidenum">
              <a:rPr lang="en-US" altLang="en-US"/>
              <a:pPr>
                <a:defRPr/>
              </a:pPr>
              <a:t>‹#›</a:t>
            </a:fld>
            <a:endParaRPr lang="en-US" altLang="en-US"/>
          </a:p>
        </p:txBody>
      </p:sp>
    </p:spTree>
    <p:extLst>
      <p:ext uri="{BB962C8B-B14F-4D97-AF65-F5344CB8AC3E}">
        <p14:creationId xmlns:p14="http://schemas.microsoft.com/office/powerpoint/2010/main" val="353089883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idx="10"/>
          </p:nvPr>
        </p:nvSpPr>
        <p:spPr>
          <a:ln/>
        </p:spPr>
        <p:txBody>
          <a:bodyPr/>
          <a:lstStyle>
            <a:lvl1pPr>
              <a:defRPr/>
            </a:lvl1pPr>
          </a:lstStyle>
          <a:p>
            <a:pPr>
              <a:defRPr/>
            </a:pPr>
            <a:endParaRPr lang="en-US" altLang="en-US"/>
          </a:p>
        </p:txBody>
      </p:sp>
      <p:sp>
        <p:nvSpPr>
          <p:cNvPr id="5" name="Rectangle 5"/>
          <p:cNvSpPr>
            <a:spLocks noGrp="1" noChangeArrowheads="1"/>
          </p:cNvSpPr>
          <p:nvPr>
            <p:ph type="ft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idx="12"/>
          </p:nvPr>
        </p:nvSpPr>
        <p:spPr>
          <a:ln/>
        </p:spPr>
        <p:txBody>
          <a:bodyPr/>
          <a:lstStyle>
            <a:lvl1pPr>
              <a:defRPr/>
            </a:lvl1pPr>
          </a:lstStyle>
          <a:p>
            <a:pPr>
              <a:defRPr/>
            </a:pPr>
            <a:fld id="{3A3B3B25-CB35-43C0-8EA4-8A4B414021D6}" type="slidenum">
              <a:rPr lang="en-US" altLang="en-US"/>
              <a:pPr>
                <a:defRPr/>
              </a:pPr>
              <a:t>‹#›</a:t>
            </a:fld>
            <a:endParaRPr lang="en-US" altLang="en-US"/>
          </a:p>
        </p:txBody>
      </p:sp>
    </p:spTree>
    <p:extLst>
      <p:ext uri="{BB962C8B-B14F-4D97-AF65-F5344CB8AC3E}">
        <p14:creationId xmlns:p14="http://schemas.microsoft.com/office/powerpoint/2010/main" val="33218632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10881" y="216953"/>
            <a:ext cx="2718720" cy="6088106"/>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52800" y="216953"/>
            <a:ext cx="7973761" cy="608810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idx="10"/>
          </p:nvPr>
        </p:nvSpPr>
        <p:spPr>
          <a:ln/>
        </p:spPr>
        <p:txBody>
          <a:bodyPr/>
          <a:lstStyle>
            <a:lvl1pPr>
              <a:defRPr/>
            </a:lvl1pPr>
          </a:lstStyle>
          <a:p>
            <a:pPr>
              <a:defRPr/>
            </a:pPr>
            <a:endParaRPr lang="en-US" altLang="en-US"/>
          </a:p>
        </p:txBody>
      </p:sp>
      <p:sp>
        <p:nvSpPr>
          <p:cNvPr id="5" name="Rectangle 5"/>
          <p:cNvSpPr>
            <a:spLocks noGrp="1" noChangeArrowheads="1"/>
          </p:cNvSpPr>
          <p:nvPr>
            <p:ph type="ft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idx="12"/>
          </p:nvPr>
        </p:nvSpPr>
        <p:spPr>
          <a:ln/>
        </p:spPr>
        <p:txBody>
          <a:bodyPr/>
          <a:lstStyle>
            <a:lvl1pPr>
              <a:defRPr/>
            </a:lvl1pPr>
          </a:lstStyle>
          <a:p>
            <a:pPr>
              <a:defRPr/>
            </a:pPr>
            <a:fld id="{6FB242F3-C22B-4287-8F6D-6BE167A37110}" type="slidenum">
              <a:rPr lang="en-US" altLang="en-US"/>
              <a:pPr>
                <a:defRPr/>
              </a:pPr>
              <a:t>‹#›</a:t>
            </a:fld>
            <a:endParaRPr lang="en-US" altLang="en-US"/>
          </a:p>
        </p:txBody>
      </p:sp>
    </p:spTree>
    <p:extLst>
      <p:ext uri="{BB962C8B-B14F-4D97-AF65-F5344CB8AC3E}">
        <p14:creationId xmlns:p14="http://schemas.microsoft.com/office/powerpoint/2010/main" val="3524065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F21DC88-8D9E-4FFB-9E7A-127FF92C2BBB}" type="datetimeFigureOut">
              <a:rPr lang="en-US" smtClean="0"/>
              <a:t>6/14/2022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99B8EA-41C1-4E31-AE18-25EC3A7E8465}" type="slidenum">
              <a:rPr lang="en-US" smtClean="0"/>
              <a:t>‹#›</a:t>
            </a:fld>
            <a:endParaRPr lang="en-US"/>
          </a:p>
        </p:txBody>
      </p:sp>
    </p:spTree>
    <p:extLst>
      <p:ext uri="{BB962C8B-B14F-4D97-AF65-F5344CB8AC3E}">
        <p14:creationId xmlns:p14="http://schemas.microsoft.com/office/powerpoint/2010/main" val="16828984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F21DC88-8D9E-4FFB-9E7A-127FF92C2BBB}" type="datetimeFigureOut">
              <a:rPr lang="en-US" smtClean="0"/>
              <a:t>6/14/2022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99B8EA-41C1-4E31-AE18-25EC3A7E8465}" type="slidenum">
              <a:rPr lang="en-US" smtClean="0"/>
              <a:t>‹#›</a:t>
            </a:fld>
            <a:endParaRPr lang="en-US"/>
          </a:p>
        </p:txBody>
      </p:sp>
    </p:spTree>
    <p:extLst>
      <p:ext uri="{BB962C8B-B14F-4D97-AF65-F5344CB8AC3E}">
        <p14:creationId xmlns:p14="http://schemas.microsoft.com/office/powerpoint/2010/main" val="27137446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F21DC88-8D9E-4FFB-9E7A-127FF92C2BBB}" type="datetimeFigureOut">
              <a:rPr lang="en-US" smtClean="0"/>
              <a:t>6/14/2022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99B8EA-41C1-4E31-AE18-25EC3A7E8465}" type="slidenum">
              <a:rPr lang="en-US" smtClean="0"/>
              <a:t>‹#›</a:t>
            </a:fld>
            <a:endParaRPr lang="en-US"/>
          </a:p>
        </p:txBody>
      </p:sp>
    </p:spTree>
    <p:extLst>
      <p:ext uri="{BB962C8B-B14F-4D97-AF65-F5344CB8AC3E}">
        <p14:creationId xmlns:p14="http://schemas.microsoft.com/office/powerpoint/2010/main" val="29213084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21DC88-8D9E-4FFB-9E7A-127FF92C2BBB}" type="datetimeFigureOut">
              <a:rPr lang="en-US" smtClean="0"/>
              <a:t>6/14/2022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99B8EA-41C1-4E31-AE18-25EC3A7E8465}" type="slidenum">
              <a:rPr lang="en-US" smtClean="0"/>
              <a:t>‹#›</a:t>
            </a:fld>
            <a:endParaRPr lang="en-US"/>
          </a:p>
        </p:txBody>
      </p:sp>
    </p:spTree>
    <p:extLst>
      <p:ext uri="{BB962C8B-B14F-4D97-AF65-F5344CB8AC3E}">
        <p14:creationId xmlns:p14="http://schemas.microsoft.com/office/powerpoint/2010/main" val="18875295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21DC88-8D9E-4FFB-9E7A-127FF92C2BBB}" type="datetimeFigureOut">
              <a:rPr lang="en-US" smtClean="0"/>
              <a:t>6/14/2022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99B8EA-41C1-4E31-AE18-25EC3A7E8465}" type="slidenum">
              <a:rPr lang="en-US" smtClean="0"/>
              <a:t>‹#›</a:t>
            </a:fld>
            <a:endParaRPr lang="en-US"/>
          </a:p>
        </p:txBody>
      </p:sp>
    </p:spTree>
    <p:extLst>
      <p:ext uri="{BB962C8B-B14F-4D97-AF65-F5344CB8AC3E}">
        <p14:creationId xmlns:p14="http://schemas.microsoft.com/office/powerpoint/2010/main" val="28355750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21DC88-8D9E-4FFB-9E7A-127FF92C2BBB}" type="datetimeFigureOut">
              <a:rPr lang="en-US" smtClean="0"/>
              <a:t>6/14/2022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99B8EA-41C1-4E31-AE18-25EC3A7E8465}" type="slidenum">
              <a:rPr lang="en-US" smtClean="0"/>
              <a:t>‹#›</a:t>
            </a:fld>
            <a:endParaRPr lang="en-US"/>
          </a:p>
        </p:txBody>
      </p:sp>
    </p:spTree>
    <p:extLst>
      <p:ext uri="{BB962C8B-B14F-4D97-AF65-F5344CB8AC3E}">
        <p14:creationId xmlns:p14="http://schemas.microsoft.com/office/powerpoint/2010/main" val="1330338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image" Target="../media/image2.png"/><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21DC88-8D9E-4FFB-9E7A-127FF92C2BBB}" type="datetimeFigureOut">
              <a:rPr lang="en-US" smtClean="0"/>
              <a:t>6/14/2022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99B8EA-41C1-4E31-AE18-25EC3A7E8465}" type="slidenum">
              <a:rPr lang="en-US" smtClean="0"/>
              <a:t>‹#›</a:t>
            </a:fld>
            <a:endParaRPr lang="en-US"/>
          </a:p>
        </p:txBody>
      </p:sp>
    </p:spTree>
    <p:extLst>
      <p:ext uri="{BB962C8B-B14F-4D97-AF65-F5344CB8AC3E}">
        <p14:creationId xmlns:p14="http://schemas.microsoft.com/office/powerpoint/2010/main" val="35283750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652801" y="1958332"/>
            <a:ext cx="9135360" cy="119035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GB" altLang="en-US" smtClean="0"/>
              <a:t>Click to edit the title text format</a:t>
            </a:r>
          </a:p>
        </p:txBody>
      </p:sp>
      <p:sp>
        <p:nvSpPr>
          <p:cNvPr id="1027" name="Rectangle 2"/>
          <p:cNvSpPr>
            <a:spLocks noGrp="1" noChangeArrowheads="1"/>
          </p:cNvSpPr>
          <p:nvPr>
            <p:ph type="body" idx="1"/>
          </p:nvPr>
        </p:nvSpPr>
        <p:spPr bwMode="auto">
          <a:xfrm>
            <a:off x="652800" y="3701631"/>
            <a:ext cx="10876801" cy="282230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21240" rIns="0" bIns="0" numCol="1" anchor="t" anchorCtr="0" compatLnSpc="1">
            <a:prstTxWarp prst="textNoShape">
              <a:avLst/>
            </a:prstTxWarp>
          </a:bodyPr>
          <a:lstStyle/>
          <a:p>
            <a:pPr lvl="0"/>
            <a:r>
              <a:rPr lang="en-GB" altLang="en-US" smtClean="0"/>
              <a:t>Click to edit the outline text format</a:t>
            </a:r>
          </a:p>
          <a:p>
            <a:pPr lvl="1"/>
            <a:r>
              <a:rPr lang="en-GB" altLang="en-US" smtClean="0"/>
              <a:t>Second Outline Level</a:t>
            </a:r>
          </a:p>
          <a:p>
            <a:pPr lvl="2"/>
            <a:r>
              <a:rPr lang="en-GB" altLang="en-US" smtClean="0"/>
              <a:t>Third Outline Level</a:t>
            </a:r>
          </a:p>
          <a:p>
            <a:pPr lvl="3"/>
            <a:r>
              <a:rPr lang="en-GB" altLang="en-US" smtClean="0"/>
              <a:t>Fourth Outline Level</a:t>
            </a:r>
          </a:p>
          <a:p>
            <a:pPr lvl="4"/>
            <a:r>
              <a:rPr lang="en-GB" altLang="en-US" smtClean="0"/>
              <a:t>Fifth Outline Level</a:t>
            </a:r>
          </a:p>
          <a:p>
            <a:pPr lvl="4"/>
            <a:r>
              <a:rPr lang="en-GB" altLang="en-US" smtClean="0"/>
              <a:t>Sixth Outline Level</a:t>
            </a:r>
          </a:p>
          <a:p>
            <a:pPr lvl="4"/>
            <a:r>
              <a:rPr lang="en-GB" altLang="en-US" smtClean="0"/>
              <a:t>Seventh Outline Level</a:t>
            </a:r>
          </a:p>
        </p:txBody>
      </p:sp>
      <p:pic>
        <p:nvPicPr>
          <p:cNvPr id="1028" name="Picture 3"/>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35841" y="1741380"/>
            <a:ext cx="11032320" cy="174137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20670359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552938" rtl="0" eaLnBrk="0" fontAlgn="base" hangingPunct="0">
        <a:lnSpc>
          <a:spcPct val="93000"/>
        </a:lnSpc>
        <a:spcBef>
          <a:spcPts val="60"/>
        </a:spcBef>
        <a:spcAft>
          <a:spcPts val="60"/>
        </a:spcAft>
        <a:buClr>
          <a:srgbClr val="000000"/>
        </a:buClr>
        <a:buSzPct val="100000"/>
        <a:buFont typeface="Times New Roman" panose="02020603050405020304" pitchFamily="18" charset="0"/>
        <a:defRPr sz="3991" kern="1200">
          <a:solidFill>
            <a:srgbClr val="FF8000"/>
          </a:solidFill>
          <a:latin typeface="+mj-lt"/>
          <a:ea typeface="+mj-ea"/>
          <a:cs typeface="+mj-cs"/>
        </a:defRPr>
      </a:lvl1pPr>
      <a:lvl2pPr algn="ctr" defTabSz="552938" rtl="0" eaLnBrk="0" fontAlgn="base" hangingPunct="0">
        <a:lnSpc>
          <a:spcPct val="93000"/>
        </a:lnSpc>
        <a:spcBef>
          <a:spcPts val="60"/>
        </a:spcBef>
        <a:spcAft>
          <a:spcPts val="60"/>
        </a:spcAft>
        <a:buClr>
          <a:srgbClr val="000000"/>
        </a:buClr>
        <a:buSzPct val="100000"/>
        <a:buFont typeface="Times New Roman" panose="02020603050405020304" pitchFamily="18" charset="0"/>
        <a:defRPr sz="3991">
          <a:solidFill>
            <a:srgbClr val="FF8000"/>
          </a:solidFill>
          <a:latin typeface="Arial" panose="020B0604020202020204" pitchFamily="34" charset="0"/>
          <a:cs typeface="Tahoma" panose="020B0604030504040204" pitchFamily="34" charset="0"/>
        </a:defRPr>
      </a:lvl2pPr>
      <a:lvl3pPr algn="ctr" defTabSz="552938" rtl="0" eaLnBrk="0" fontAlgn="base" hangingPunct="0">
        <a:lnSpc>
          <a:spcPct val="93000"/>
        </a:lnSpc>
        <a:spcBef>
          <a:spcPts val="60"/>
        </a:spcBef>
        <a:spcAft>
          <a:spcPts val="60"/>
        </a:spcAft>
        <a:buClr>
          <a:srgbClr val="000000"/>
        </a:buClr>
        <a:buSzPct val="100000"/>
        <a:buFont typeface="Times New Roman" panose="02020603050405020304" pitchFamily="18" charset="0"/>
        <a:defRPr sz="3991">
          <a:solidFill>
            <a:srgbClr val="FF8000"/>
          </a:solidFill>
          <a:latin typeface="Arial" panose="020B0604020202020204" pitchFamily="34" charset="0"/>
          <a:cs typeface="Tahoma" panose="020B0604030504040204" pitchFamily="34" charset="0"/>
        </a:defRPr>
      </a:lvl3pPr>
      <a:lvl4pPr algn="ctr" defTabSz="552938" rtl="0" eaLnBrk="0" fontAlgn="base" hangingPunct="0">
        <a:lnSpc>
          <a:spcPct val="93000"/>
        </a:lnSpc>
        <a:spcBef>
          <a:spcPts val="60"/>
        </a:spcBef>
        <a:spcAft>
          <a:spcPts val="60"/>
        </a:spcAft>
        <a:buClr>
          <a:srgbClr val="000000"/>
        </a:buClr>
        <a:buSzPct val="100000"/>
        <a:buFont typeface="Times New Roman" panose="02020603050405020304" pitchFamily="18" charset="0"/>
        <a:defRPr sz="3991">
          <a:solidFill>
            <a:srgbClr val="FF8000"/>
          </a:solidFill>
          <a:latin typeface="Arial" panose="020B0604020202020204" pitchFamily="34" charset="0"/>
          <a:cs typeface="Tahoma" panose="020B0604030504040204" pitchFamily="34" charset="0"/>
        </a:defRPr>
      </a:lvl4pPr>
      <a:lvl5pPr algn="ctr" defTabSz="552938" rtl="0" eaLnBrk="0" fontAlgn="base" hangingPunct="0">
        <a:lnSpc>
          <a:spcPct val="93000"/>
        </a:lnSpc>
        <a:spcBef>
          <a:spcPts val="60"/>
        </a:spcBef>
        <a:spcAft>
          <a:spcPts val="60"/>
        </a:spcAft>
        <a:buClr>
          <a:srgbClr val="000000"/>
        </a:buClr>
        <a:buSzPct val="100000"/>
        <a:buFont typeface="Times New Roman" panose="02020603050405020304" pitchFamily="18" charset="0"/>
        <a:defRPr sz="3991">
          <a:solidFill>
            <a:srgbClr val="FF8000"/>
          </a:solidFill>
          <a:latin typeface="Arial" panose="020B0604020202020204" pitchFamily="34" charset="0"/>
          <a:cs typeface="Tahoma" panose="020B0604030504040204" pitchFamily="34" charset="0"/>
        </a:defRPr>
      </a:lvl5pPr>
      <a:lvl6pPr marL="3041157" indent="-276469" algn="ctr" defTabSz="552938" rtl="0" fontAlgn="base" hangingPunct="0">
        <a:lnSpc>
          <a:spcPct val="93000"/>
        </a:lnSpc>
        <a:spcBef>
          <a:spcPts val="60"/>
        </a:spcBef>
        <a:spcAft>
          <a:spcPts val="60"/>
        </a:spcAft>
        <a:buClr>
          <a:srgbClr val="000000"/>
        </a:buClr>
        <a:buSzPct val="100000"/>
        <a:buFont typeface="Times New Roman" panose="02020603050405020304" pitchFamily="18" charset="0"/>
        <a:defRPr sz="3991">
          <a:solidFill>
            <a:srgbClr val="FF8000"/>
          </a:solidFill>
          <a:latin typeface="Arial" panose="020B0604020202020204" pitchFamily="34" charset="0"/>
          <a:cs typeface="Tahoma" panose="020B0604030504040204" pitchFamily="34" charset="0"/>
        </a:defRPr>
      </a:lvl6pPr>
      <a:lvl7pPr marL="3594095" indent="-276469" algn="ctr" defTabSz="552938" rtl="0" fontAlgn="base" hangingPunct="0">
        <a:lnSpc>
          <a:spcPct val="93000"/>
        </a:lnSpc>
        <a:spcBef>
          <a:spcPts val="60"/>
        </a:spcBef>
        <a:spcAft>
          <a:spcPts val="60"/>
        </a:spcAft>
        <a:buClr>
          <a:srgbClr val="000000"/>
        </a:buClr>
        <a:buSzPct val="100000"/>
        <a:buFont typeface="Times New Roman" panose="02020603050405020304" pitchFamily="18" charset="0"/>
        <a:defRPr sz="3991">
          <a:solidFill>
            <a:srgbClr val="FF8000"/>
          </a:solidFill>
          <a:latin typeface="Arial" panose="020B0604020202020204" pitchFamily="34" charset="0"/>
          <a:cs typeface="Tahoma" panose="020B0604030504040204" pitchFamily="34" charset="0"/>
        </a:defRPr>
      </a:lvl7pPr>
      <a:lvl8pPr marL="4147033" indent="-276469" algn="ctr" defTabSz="552938" rtl="0" fontAlgn="base" hangingPunct="0">
        <a:lnSpc>
          <a:spcPct val="93000"/>
        </a:lnSpc>
        <a:spcBef>
          <a:spcPts val="60"/>
        </a:spcBef>
        <a:spcAft>
          <a:spcPts val="60"/>
        </a:spcAft>
        <a:buClr>
          <a:srgbClr val="000000"/>
        </a:buClr>
        <a:buSzPct val="100000"/>
        <a:buFont typeface="Times New Roman" panose="02020603050405020304" pitchFamily="18" charset="0"/>
        <a:defRPr sz="3991">
          <a:solidFill>
            <a:srgbClr val="FF8000"/>
          </a:solidFill>
          <a:latin typeface="Arial" panose="020B0604020202020204" pitchFamily="34" charset="0"/>
          <a:cs typeface="Tahoma" panose="020B0604030504040204" pitchFamily="34" charset="0"/>
        </a:defRPr>
      </a:lvl8pPr>
      <a:lvl9pPr marL="4699970" indent="-276469" algn="ctr" defTabSz="552938" rtl="0" fontAlgn="base" hangingPunct="0">
        <a:lnSpc>
          <a:spcPct val="93000"/>
        </a:lnSpc>
        <a:spcBef>
          <a:spcPts val="60"/>
        </a:spcBef>
        <a:spcAft>
          <a:spcPts val="60"/>
        </a:spcAft>
        <a:buClr>
          <a:srgbClr val="000000"/>
        </a:buClr>
        <a:buSzPct val="100000"/>
        <a:buFont typeface="Times New Roman" panose="02020603050405020304" pitchFamily="18" charset="0"/>
        <a:defRPr sz="3991">
          <a:solidFill>
            <a:srgbClr val="FF8000"/>
          </a:solidFill>
          <a:latin typeface="Arial" panose="020B0604020202020204" pitchFamily="34" charset="0"/>
          <a:cs typeface="Tahoma" panose="020B0604030504040204" pitchFamily="34" charset="0"/>
        </a:defRPr>
      </a:lvl9pPr>
    </p:titleStyle>
    <p:bodyStyle>
      <a:lvl1pPr marL="414703" indent="-414703" algn="l" defTabSz="552938" rtl="0" eaLnBrk="0" fontAlgn="base" hangingPunct="0">
        <a:lnSpc>
          <a:spcPct val="93000"/>
        </a:lnSpc>
        <a:spcBef>
          <a:spcPts val="1346"/>
        </a:spcBef>
        <a:spcAft>
          <a:spcPts val="60"/>
        </a:spcAft>
        <a:buClr>
          <a:srgbClr val="000000"/>
        </a:buClr>
        <a:buSzPct val="100000"/>
        <a:buFont typeface="Times New Roman" panose="02020603050405020304" pitchFamily="18" charset="0"/>
        <a:defRPr sz="2903" kern="1200">
          <a:solidFill>
            <a:srgbClr val="000000"/>
          </a:solidFill>
          <a:latin typeface="+mn-lt"/>
          <a:ea typeface="+mn-ea"/>
          <a:cs typeface="+mn-cs"/>
        </a:defRPr>
      </a:lvl1pPr>
      <a:lvl2pPr marL="898524" indent="-345586" algn="l" defTabSz="552938" rtl="0" eaLnBrk="0" fontAlgn="base" hangingPunct="0">
        <a:lnSpc>
          <a:spcPct val="93000"/>
        </a:lnSpc>
        <a:spcBef>
          <a:spcPts val="1088"/>
        </a:spcBef>
        <a:spcAft>
          <a:spcPts val="60"/>
        </a:spcAft>
        <a:buClr>
          <a:srgbClr val="000000"/>
        </a:buClr>
        <a:buSzPct val="100000"/>
        <a:buFont typeface="Times New Roman" panose="02020603050405020304" pitchFamily="18" charset="0"/>
        <a:defRPr sz="2540" kern="1200">
          <a:solidFill>
            <a:srgbClr val="000000"/>
          </a:solidFill>
          <a:latin typeface="+mn-lt"/>
          <a:ea typeface="+mn-ea"/>
          <a:cs typeface="+mn-cs"/>
        </a:defRPr>
      </a:lvl2pPr>
      <a:lvl3pPr marL="1382344" indent="-276469" algn="l" defTabSz="552938" rtl="0" eaLnBrk="0" fontAlgn="base" hangingPunct="0">
        <a:lnSpc>
          <a:spcPct val="93000"/>
        </a:lnSpc>
        <a:spcBef>
          <a:spcPts val="832"/>
        </a:spcBef>
        <a:spcAft>
          <a:spcPts val="60"/>
        </a:spcAft>
        <a:buClr>
          <a:srgbClr val="000000"/>
        </a:buClr>
        <a:buSzPct val="100000"/>
        <a:buFont typeface="Times New Roman" panose="02020603050405020304" pitchFamily="18" charset="0"/>
        <a:defRPr kern="1200">
          <a:solidFill>
            <a:srgbClr val="000000"/>
          </a:solidFill>
          <a:latin typeface="+mn-lt"/>
          <a:ea typeface="+mn-ea"/>
          <a:cs typeface="+mn-cs"/>
        </a:defRPr>
      </a:lvl3pPr>
      <a:lvl4pPr marL="1935282" indent="-276469" algn="l" defTabSz="552938" rtl="0" eaLnBrk="0" fontAlgn="base" hangingPunct="0">
        <a:lnSpc>
          <a:spcPct val="93000"/>
        </a:lnSpc>
        <a:spcBef>
          <a:spcPts val="574"/>
        </a:spcBef>
        <a:spcAft>
          <a:spcPts val="60"/>
        </a:spcAft>
        <a:buClr>
          <a:srgbClr val="000000"/>
        </a:buClr>
        <a:buSzPct val="100000"/>
        <a:buFont typeface="Times New Roman" panose="02020603050405020304" pitchFamily="18" charset="0"/>
        <a:defRPr sz="1814" kern="1200">
          <a:solidFill>
            <a:srgbClr val="000000"/>
          </a:solidFill>
          <a:latin typeface="+mn-lt"/>
          <a:ea typeface="+mn-ea"/>
          <a:cs typeface="+mn-cs"/>
        </a:defRPr>
      </a:lvl4pPr>
      <a:lvl5pPr marL="2488220" indent="-276469" algn="l" defTabSz="552938" rtl="0" eaLnBrk="0" fontAlgn="base" hangingPunct="0">
        <a:lnSpc>
          <a:spcPct val="93000"/>
        </a:lnSpc>
        <a:spcBef>
          <a:spcPts val="318"/>
        </a:spcBef>
        <a:spcAft>
          <a:spcPts val="60"/>
        </a:spcAft>
        <a:buClr>
          <a:srgbClr val="000000"/>
        </a:buClr>
        <a:buSzPct val="100000"/>
        <a:buFont typeface="Times New Roman" panose="02020603050405020304" pitchFamily="18" charset="0"/>
        <a:defRPr sz="2419" kern="1200">
          <a:solidFill>
            <a:srgbClr val="000000"/>
          </a:solidFill>
          <a:latin typeface="+mn-lt"/>
          <a:ea typeface="+mn-ea"/>
          <a:cs typeface="+mn-cs"/>
        </a:defRPr>
      </a:lvl5pPr>
      <a:lvl6pPr marL="3041157" indent="-276469" algn="l" defTabSz="1105875" rtl="0" eaLnBrk="1" latinLnBrk="0" hangingPunct="1">
        <a:lnSpc>
          <a:spcPct val="90000"/>
        </a:lnSpc>
        <a:spcBef>
          <a:spcPts val="605"/>
        </a:spcBef>
        <a:buFont typeface="Arial" panose="020B0604020202020204" pitchFamily="34" charset="0"/>
        <a:buChar char="•"/>
        <a:defRPr sz="2177" kern="1200">
          <a:solidFill>
            <a:schemeClr val="tx1"/>
          </a:solidFill>
          <a:latin typeface="+mn-lt"/>
          <a:ea typeface="+mn-ea"/>
          <a:cs typeface="+mn-cs"/>
        </a:defRPr>
      </a:lvl6pPr>
      <a:lvl7pPr marL="3594095" indent="-276469" algn="l" defTabSz="1105875" rtl="0" eaLnBrk="1" latinLnBrk="0" hangingPunct="1">
        <a:lnSpc>
          <a:spcPct val="90000"/>
        </a:lnSpc>
        <a:spcBef>
          <a:spcPts val="605"/>
        </a:spcBef>
        <a:buFont typeface="Arial" panose="020B0604020202020204" pitchFamily="34" charset="0"/>
        <a:buChar char="•"/>
        <a:defRPr sz="2177" kern="1200">
          <a:solidFill>
            <a:schemeClr val="tx1"/>
          </a:solidFill>
          <a:latin typeface="+mn-lt"/>
          <a:ea typeface="+mn-ea"/>
          <a:cs typeface="+mn-cs"/>
        </a:defRPr>
      </a:lvl7pPr>
      <a:lvl8pPr marL="4147033" indent="-276469" algn="l" defTabSz="1105875" rtl="0" eaLnBrk="1" latinLnBrk="0" hangingPunct="1">
        <a:lnSpc>
          <a:spcPct val="90000"/>
        </a:lnSpc>
        <a:spcBef>
          <a:spcPts val="605"/>
        </a:spcBef>
        <a:buFont typeface="Arial" panose="020B0604020202020204" pitchFamily="34" charset="0"/>
        <a:buChar char="•"/>
        <a:defRPr sz="2177" kern="1200">
          <a:solidFill>
            <a:schemeClr val="tx1"/>
          </a:solidFill>
          <a:latin typeface="+mn-lt"/>
          <a:ea typeface="+mn-ea"/>
          <a:cs typeface="+mn-cs"/>
        </a:defRPr>
      </a:lvl8pPr>
      <a:lvl9pPr marL="4699970" indent="-276469" algn="l" defTabSz="1105875" rtl="0" eaLnBrk="1" latinLnBrk="0" hangingPunct="1">
        <a:lnSpc>
          <a:spcPct val="90000"/>
        </a:lnSpc>
        <a:spcBef>
          <a:spcPts val="605"/>
        </a:spcBef>
        <a:buFont typeface="Arial" panose="020B0604020202020204" pitchFamily="34" charset="0"/>
        <a:buChar char="•"/>
        <a:defRPr sz="2177" kern="1200">
          <a:solidFill>
            <a:schemeClr val="tx1"/>
          </a:solidFill>
          <a:latin typeface="+mn-lt"/>
          <a:ea typeface="+mn-ea"/>
          <a:cs typeface="+mn-cs"/>
        </a:defRPr>
      </a:lvl9pPr>
    </p:bodyStyle>
    <p:otherStyle>
      <a:defPPr>
        <a:defRPr lang="en-US"/>
      </a:defPPr>
      <a:lvl1pPr marL="0" algn="l" defTabSz="1105875" rtl="0" eaLnBrk="1" latinLnBrk="0" hangingPunct="1">
        <a:defRPr sz="2177" kern="1200">
          <a:solidFill>
            <a:schemeClr val="tx1"/>
          </a:solidFill>
          <a:latin typeface="+mn-lt"/>
          <a:ea typeface="+mn-ea"/>
          <a:cs typeface="+mn-cs"/>
        </a:defRPr>
      </a:lvl1pPr>
      <a:lvl2pPr marL="552938" algn="l" defTabSz="1105875" rtl="0" eaLnBrk="1" latinLnBrk="0" hangingPunct="1">
        <a:defRPr sz="2177" kern="1200">
          <a:solidFill>
            <a:schemeClr val="tx1"/>
          </a:solidFill>
          <a:latin typeface="+mn-lt"/>
          <a:ea typeface="+mn-ea"/>
          <a:cs typeface="+mn-cs"/>
        </a:defRPr>
      </a:lvl2pPr>
      <a:lvl3pPr marL="1105875" algn="l" defTabSz="1105875" rtl="0" eaLnBrk="1" latinLnBrk="0" hangingPunct="1">
        <a:defRPr sz="2177" kern="1200">
          <a:solidFill>
            <a:schemeClr val="tx1"/>
          </a:solidFill>
          <a:latin typeface="+mn-lt"/>
          <a:ea typeface="+mn-ea"/>
          <a:cs typeface="+mn-cs"/>
        </a:defRPr>
      </a:lvl3pPr>
      <a:lvl4pPr marL="1658813" algn="l" defTabSz="1105875" rtl="0" eaLnBrk="1" latinLnBrk="0" hangingPunct="1">
        <a:defRPr sz="2177" kern="1200">
          <a:solidFill>
            <a:schemeClr val="tx1"/>
          </a:solidFill>
          <a:latin typeface="+mn-lt"/>
          <a:ea typeface="+mn-ea"/>
          <a:cs typeface="+mn-cs"/>
        </a:defRPr>
      </a:lvl4pPr>
      <a:lvl5pPr marL="2211751" algn="l" defTabSz="1105875" rtl="0" eaLnBrk="1" latinLnBrk="0" hangingPunct="1">
        <a:defRPr sz="2177" kern="1200">
          <a:solidFill>
            <a:schemeClr val="tx1"/>
          </a:solidFill>
          <a:latin typeface="+mn-lt"/>
          <a:ea typeface="+mn-ea"/>
          <a:cs typeface="+mn-cs"/>
        </a:defRPr>
      </a:lvl5pPr>
      <a:lvl6pPr marL="2764688" algn="l" defTabSz="1105875" rtl="0" eaLnBrk="1" latinLnBrk="0" hangingPunct="1">
        <a:defRPr sz="2177" kern="1200">
          <a:solidFill>
            <a:schemeClr val="tx1"/>
          </a:solidFill>
          <a:latin typeface="+mn-lt"/>
          <a:ea typeface="+mn-ea"/>
          <a:cs typeface="+mn-cs"/>
        </a:defRPr>
      </a:lvl6pPr>
      <a:lvl7pPr marL="3317626" algn="l" defTabSz="1105875" rtl="0" eaLnBrk="1" latinLnBrk="0" hangingPunct="1">
        <a:defRPr sz="2177" kern="1200">
          <a:solidFill>
            <a:schemeClr val="tx1"/>
          </a:solidFill>
          <a:latin typeface="+mn-lt"/>
          <a:ea typeface="+mn-ea"/>
          <a:cs typeface="+mn-cs"/>
        </a:defRPr>
      </a:lvl7pPr>
      <a:lvl8pPr marL="3870564" algn="l" defTabSz="1105875" rtl="0" eaLnBrk="1" latinLnBrk="0" hangingPunct="1">
        <a:defRPr sz="2177" kern="1200">
          <a:solidFill>
            <a:schemeClr val="tx1"/>
          </a:solidFill>
          <a:latin typeface="+mn-lt"/>
          <a:ea typeface="+mn-ea"/>
          <a:cs typeface="+mn-cs"/>
        </a:defRPr>
      </a:lvl8pPr>
      <a:lvl9pPr marL="4423501" algn="l" defTabSz="1105875" rtl="0" eaLnBrk="1" latinLnBrk="0" hangingPunct="1">
        <a:defRPr sz="2177"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ChangeArrowheads="1"/>
          </p:cNvSpPr>
          <p:nvPr/>
        </p:nvSpPr>
        <p:spPr bwMode="auto">
          <a:xfrm>
            <a:off x="1" y="-9600"/>
            <a:ext cx="12192000" cy="109628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552938" fontAlgn="base" hangingPunct="0">
              <a:lnSpc>
                <a:spcPct val="93000"/>
              </a:lnSpc>
              <a:spcBef>
                <a:spcPts val="60"/>
              </a:spcBef>
              <a:spcAft>
                <a:spcPts val="60"/>
              </a:spcAft>
              <a:buClr>
                <a:srgbClr val="000000"/>
              </a:buClr>
              <a:buSzPct val="100000"/>
              <a:buFont typeface="Times New Roman" panose="02020603050405020304" pitchFamily="18" charset="0"/>
              <a:buNone/>
            </a:pPr>
            <a:endParaRPr lang="en-US" altLang="en-US" sz="2177">
              <a:solidFill>
                <a:srgbClr val="FFFFFF"/>
              </a:solidFill>
            </a:endParaRPr>
          </a:p>
        </p:txBody>
      </p:sp>
      <p:sp>
        <p:nvSpPr>
          <p:cNvPr id="2051" name="Rectangle 2"/>
          <p:cNvSpPr>
            <a:spLocks noGrp="1" noChangeArrowheads="1"/>
          </p:cNvSpPr>
          <p:nvPr>
            <p:ph type="title"/>
          </p:nvPr>
        </p:nvSpPr>
        <p:spPr bwMode="auto">
          <a:xfrm>
            <a:off x="652800" y="216954"/>
            <a:ext cx="10007040" cy="75453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GB" altLang="en-US" smtClean="0"/>
              <a:t>Click to edit the title text format</a:t>
            </a:r>
          </a:p>
        </p:txBody>
      </p:sp>
      <p:sp>
        <p:nvSpPr>
          <p:cNvPr id="2052" name="Rectangle 3"/>
          <p:cNvSpPr>
            <a:spLocks noGrp="1" noChangeArrowheads="1"/>
          </p:cNvSpPr>
          <p:nvPr>
            <p:ph type="body" idx="1"/>
          </p:nvPr>
        </p:nvSpPr>
        <p:spPr bwMode="auto">
          <a:xfrm>
            <a:off x="652800" y="1524427"/>
            <a:ext cx="10876801" cy="478063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21240" rIns="0" bIns="0" numCol="1" anchor="t" anchorCtr="0" compatLnSpc="1">
            <a:prstTxWarp prst="textNoShape">
              <a:avLst/>
            </a:prstTxWarp>
          </a:bodyPr>
          <a:lstStyle/>
          <a:p>
            <a:pPr lvl="0"/>
            <a:r>
              <a:rPr lang="en-GB" altLang="en-US" smtClean="0"/>
              <a:t>Click to edit the outline text format</a:t>
            </a:r>
          </a:p>
          <a:p>
            <a:pPr lvl="1"/>
            <a:r>
              <a:rPr lang="en-GB" altLang="en-US" smtClean="0"/>
              <a:t>Second Outline Level</a:t>
            </a:r>
          </a:p>
          <a:p>
            <a:pPr lvl="2"/>
            <a:r>
              <a:rPr lang="en-GB" altLang="en-US" smtClean="0"/>
              <a:t>Third Outline Level</a:t>
            </a:r>
          </a:p>
          <a:p>
            <a:pPr lvl="3"/>
            <a:r>
              <a:rPr lang="en-GB" altLang="en-US" smtClean="0"/>
              <a:t>Fourth Outline Level</a:t>
            </a:r>
          </a:p>
          <a:p>
            <a:pPr lvl="4"/>
            <a:r>
              <a:rPr lang="en-GB" altLang="en-US" smtClean="0"/>
              <a:t>Fifth Outline Level</a:t>
            </a:r>
          </a:p>
          <a:p>
            <a:pPr lvl="4"/>
            <a:r>
              <a:rPr lang="en-GB" altLang="en-US" smtClean="0"/>
              <a:t>Sixth Outline Level</a:t>
            </a:r>
          </a:p>
          <a:p>
            <a:pPr lvl="4"/>
            <a:r>
              <a:rPr lang="en-GB" altLang="en-US" smtClean="0"/>
              <a:t>Seventh Outline Level</a:t>
            </a:r>
          </a:p>
        </p:txBody>
      </p:sp>
      <p:sp>
        <p:nvSpPr>
          <p:cNvPr id="2" name="Rectangle 4"/>
          <p:cNvSpPr>
            <a:spLocks noGrp="1" noChangeArrowheads="1"/>
          </p:cNvSpPr>
          <p:nvPr>
            <p:ph type="dt"/>
          </p:nvPr>
        </p:nvSpPr>
        <p:spPr bwMode="auto">
          <a:xfrm>
            <a:off x="652801" y="6531612"/>
            <a:ext cx="2822400" cy="31870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eaLnBrk="1">
              <a:lnSpc>
                <a:spcPct val="93000"/>
              </a:lnSpc>
              <a:spcBef>
                <a:spcPts val="60"/>
              </a:spcBef>
              <a:spcAft>
                <a:spcPts val="60"/>
              </a:spcAft>
              <a:buClrTx/>
              <a:buSzPct val="100000"/>
              <a:buFontTx/>
              <a:buNone/>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sz="1693" smtClean="0">
                <a:solidFill>
                  <a:srgbClr val="000000"/>
                </a:solidFill>
                <a:latin typeface="Times New Roman" panose="02020603050405020304" pitchFamily="18" charset="0"/>
              </a:defRPr>
            </a:lvl1pPr>
          </a:lstStyle>
          <a:p>
            <a:pPr defTabSz="552938" fontAlgn="base" hangingPunct="0">
              <a:defRPr/>
            </a:pPr>
            <a:endParaRPr lang="en-US" altLang="en-US"/>
          </a:p>
        </p:txBody>
      </p:sp>
      <p:sp>
        <p:nvSpPr>
          <p:cNvPr id="2053" name="Rectangle 5"/>
          <p:cNvSpPr>
            <a:spLocks noGrp="1" noChangeArrowheads="1"/>
          </p:cNvSpPr>
          <p:nvPr>
            <p:ph type="ftr"/>
          </p:nvPr>
        </p:nvSpPr>
        <p:spPr bwMode="auto">
          <a:xfrm>
            <a:off x="4135680" y="6531612"/>
            <a:ext cx="3911041" cy="31870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ctr" eaLnBrk="1">
              <a:lnSpc>
                <a:spcPct val="93000"/>
              </a:lnSpc>
              <a:spcBef>
                <a:spcPts val="60"/>
              </a:spcBef>
              <a:spcAft>
                <a:spcPts val="60"/>
              </a:spcAft>
              <a:buClrTx/>
              <a:buSzPct val="100000"/>
              <a:buFontTx/>
              <a:buNone/>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sz="1693" smtClean="0">
                <a:solidFill>
                  <a:srgbClr val="000000"/>
                </a:solidFill>
                <a:latin typeface="Times New Roman" panose="02020603050405020304" pitchFamily="18" charset="0"/>
              </a:defRPr>
            </a:lvl1pPr>
          </a:lstStyle>
          <a:p>
            <a:pPr defTabSz="552938" fontAlgn="base" hangingPunct="0">
              <a:defRPr/>
            </a:pPr>
            <a:endParaRPr lang="en-US" altLang="en-US"/>
          </a:p>
        </p:txBody>
      </p:sp>
      <p:sp>
        <p:nvSpPr>
          <p:cNvPr id="2054" name="Rectangle 6"/>
          <p:cNvSpPr>
            <a:spLocks noGrp="1" noChangeArrowheads="1"/>
          </p:cNvSpPr>
          <p:nvPr>
            <p:ph type="sldNum"/>
          </p:nvPr>
        </p:nvSpPr>
        <p:spPr bwMode="auto">
          <a:xfrm>
            <a:off x="8707201" y="6531612"/>
            <a:ext cx="2822400" cy="31870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eaLnBrk="1">
              <a:lnSpc>
                <a:spcPct val="93000"/>
              </a:lnSpc>
              <a:spcBef>
                <a:spcPts val="60"/>
              </a:spcBef>
              <a:spcAft>
                <a:spcPts val="60"/>
              </a:spcAft>
              <a:buClrTx/>
              <a:buSzPct val="100000"/>
              <a:buFontTx/>
              <a:buNone/>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sz="1693" smtClean="0">
                <a:solidFill>
                  <a:srgbClr val="000000"/>
                </a:solidFill>
                <a:latin typeface="Times New Roman" panose="02020603050405020304" pitchFamily="18" charset="0"/>
              </a:defRPr>
            </a:lvl1pPr>
          </a:lstStyle>
          <a:p>
            <a:pPr defTabSz="552938" fontAlgn="base" hangingPunct="0">
              <a:defRPr/>
            </a:pPr>
            <a:fld id="{BE630CFA-2A06-4F24-A074-0F0CDA4BE64F}" type="slidenum">
              <a:rPr lang="en-US" altLang="en-US"/>
              <a:pPr defTabSz="552938" fontAlgn="base" hangingPunct="0">
                <a:defRPr/>
              </a:pPr>
              <a:t>‹#›</a:t>
            </a:fld>
            <a:endParaRPr lang="en-US" altLang="en-US"/>
          </a:p>
        </p:txBody>
      </p:sp>
      <p:pic>
        <p:nvPicPr>
          <p:cNvPr id="2056" name="Picture 7"/>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0667520" y="109438"/>
            <a:ext cx="913920" cy="871649"/>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057" name="Picture 8"/>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16961" y="6312739"/>
            <a:ext cx="11756159" cy="21695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1395458508"/>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defTabSz="552938" rtl="0" eaLnBrk="0" fontAlgn="base" hangingPunct="0">
        <a:lnSpc>
          <a:spcPct val="93000"/>
        </a:lnSpc>
        <a:spcBef>
          <a:spcPts val="60"/>
        </a:spcBef>
        <a:spcAft>
          <a:spcPts val="60"/>
        </a:spcAft>
        <a:buClr>
          <a:srgbClr val="000000"/>
        </a:buClr>
        <a:buSzPct val="100000"/>
        <a:buFont typeface="Times New Roman" panose="02020603050405020304" pitchFamily="18" charset="0"/>
        <a:defRPr sz="3265" kern="1200">
          <a:solidFill>
            <a:srgbClr val="FF6600"/>
          </a:solidFill>
          <a:latin typeface="+mj-lt"/>
          <a:ea typeface="+mj-ea"/>
          <a:cs typeface="+mj-cs"/>
        </a:defRPr>
      </a:lvl1pPr>
      <a:lvl2pPr algn="ctr" defTabSz="552938" rtl="0" eaLnBrk="0" fontAlgn="base" hangingPunct="0">
        <a:lnSpc>
          <a:spcPct val="93000"/>
        </a:lnSpc>
        <a:spcBef>
          <a:spcPts val="60"/>
        </a:spcBef>
        <a:spcAft>
          <a:spcPts val="60"/>
        </a:spcAft>
        <a:buClr>
          <a:srgbClr val="000000"/>
        </a:buClr>
        <a:buSzPct val="100000"/>
        <a:buFont typeface="Times New Roman" panose="02020603050405020304" pitchFamily="18" charset="0"/>
        <a:defRPr sz="3265">
          <a:solidFill>
            <a:srgbClr val="FF6600"/>
          </a:solidFill>
          <a:latin typeface="Arial" panose="020B0604020202020204" pitchFamily="34" charset="0"/>
          <a:cs typeface="Tahoma" panose="020B0604030504040204" pitchFamily="34" charset="0"/>
        </a:defRPr>
      </a:lvl2pPr>
      <a:lvl3pPr algn="ctr" defTabSz="552938" rtl="0" eaLnBrk="0" fontAlgn="base" hangingPunct="0">
        <a:lnSpc>
          <a:spcPct val="93000"/>
        </a:lnSpc>
        <a:spcBef>
          <a:spcPts val="60"/>
        </a:spcBef>
        <a:spcAft>
          <a:spcPts val="60"/>
        </a:spcAft>
        <a:buClr>
          <a:srgbClr val="000000"/>
        </a:buClr>
        <a:buSzPct val="100000"/>
        <a:buFont typeface="Times New Roman" panose="02020603050405020304" pitchFamily="18" charset="0"/>
        <a:defRPr sz="3265">
          <a:solidFill>
            <a:srgbClr val="FF6600"/>
          </a:solidFill>
          <a:latin typeface="Arial" panose="020B0604020202020204" pitchFamily="34" charset="0"/>
          <a:cs typeface="Tahoma" panose="020B0604030504040204" pitchFamily="34" charset="0"/>
        </a:defRPr>
      </a:lvl3pPr>
      <a:lvl4pPr algn="ctr" defTabSz="552938" rtl="0" eaLnBrk="0" fontAlgn="base" hangingPunct="0">
        <a:lnSpc>
          <a:spcPct val="93000"/>
        </a:lnSpc>
        <a:spcBef>
          <a:spcPts val="60"/>
        </a:spcBef>
        <a:spcAft>
          <a:spcPts val="60"/>
        </a:spcAft>
        <a:buClr>
          <a:srgbClr val="000000"/>
        </a:buClr>
        <a:buSzPct val="100000"/>
        <a:buFont typeface="Times New Roman" panose="02020603050405020304" pitchFamily="18" charset="0"/>
        <a:defRPr sz="3265">
          <a:solidFill>
            <a:srgbClr val="FF6600"/>
          </a:solidFill>
          <a:latin typeface="Arial" panose="020B0604020202020204" pitchFamily="34" charset="0"/>
          <a:cs typeface="Tahoma" panose="020B0604030504040204" pitchFamily="34" charset="0"/>
        </a:defRPr>
      </a:lvl4pPr>
      <a:lvl5pPr algn="ctr" defTabSz="552938" rtl="0" eaLnBrk="0" fontAlgn="base" hangingPunct="0">
        <a:lnSpc>
          <a:spcPct val="93000"/>
        </a:lnSpc>
        <a:spcBef>
          <a:spcPts val="60"/>
        </a:spcBef>
        <a:spcAft>
          <a:spcPts val="60"/>
        </a:spcAft>
        <a:buClr>
          <a:srgbClr val="000000"/>
        </a:buClr>
        <a:buSzPct val="100000"/>
        <a:buFont typeface="Times New Roman" panose="02020603050405020304" pitchFamily="18" charset="0"/>
        <a:defRPr sz="3265">
          <a:solidFill>
            <a:srgbClr val="FF6600"/>
          </a:solidFill>
          <a:latin typeface="Arial" panose="020B0604020202020204" pitchFamily="34" charset="0"/>
          <a:cs typeface="Tahoma" panose="020B0604030504040204" pitchFamily="34" charset="0"/>
        </a:defRPr>
      </a:lvl5pPr>
      <a:lvl6pPr marL="3041157" indent="-276469" algn="ctr" defTabSz="552938" rtl="0" fontAlgn="base" hangingPunct="0">
        <a:lnSpc>
          <a:spcPct val="93000"/>
        </a:lnSpc>
        <a:spcBef>
          <a:spcPts val="60"/>
        </a:spcBef>
        <a:spcAft>
          <a:spcPts val="60"/>
        </a:spcAft>
        <a:buClr>
          <a:srgbClr val="000000"/>
        </a:buClr>
        <a:buSzPct val="100000"/>
        <a:buFont typeface="Times New Roman" panose="02020603050405020304" pitchFamily="18" charset="0"/>
        <a:defRPr sz="3265">
          <a:solidFill>
            <a:srgbClr val="FF6600"/>
          </a:solidFill>
          <a:latin typeface="Arial" panose="020B0604020202020204" pitchFamily="34" charset="0"/>
          <a:cs typeface="Tahoma" panose="020B0604030504040204" pitchFamily="34" charset="0"/>
        </a:defRPr>
      </a:lvl6pPr>
      <a:lvl7pPr marL="3594095" indent="-276469" algn="ctr" defTabSz="552938" rtl="0" fontAlgn="base" hangingPunct="0">
        <a:lnSpc>
          <a:spcPct val="93000"/>
        </a:lnSpc>
        <a:spcBef>
          <a:spcPts val="60"/>
        </a:spcBef>
        <a:spcAft>
          <a:spcPts val="60"/>
        </a:spcAft>
        <a:buClr>
          <a:srgbClr val="000000"/>
        </a:buClr>
        <a:buSzPct val="100000"/>
        <a:buFont typeface="Times New Roman" panose="02020603050405020304" pitchFamily="18" charset="0"/>
        <a:defRPr sz="3265">
          <a:solidFill>
            <a:srgbClr val="FF6600"/>
          </a:solidFill>
          <a:latin typeface="Arial" panose="020B0604020202020204" pitchFamily="34" charset="0"/>
          <a:cs typeface="Tahoma" panose="020B0604030504040204" pitchFamily="34" charset="0"/>
        </a:defRPr>
      </a:lvl7pPr>
      <a:lvl8pPr marL="4147033" indent="-276469" algn="ctr" defTabSz="552938" rtl="0" fontAlgn="base" hangingPunct="0">
        <a:lnSpc>
          <a:spcPct val="93000"/>
        </a:lnSpc>
        <a:spcBef>
          <a:spcPts val="60"/>
        </a:spcBef>
        <a:spcAft>
          <a:spcPts val="60"/>
        </a:spcAft>
        <a:buClr>
          <a:srgbClr val="000000"/>
        </a:buClr>
        <a:buSzPct val="100000"/>
        <a:buFont typeface="Times New Roman" panose="02020603050405020304" pitchFamily="18" charset="0"/>
        <a:defRPr sz="3265">
          <a:solidFill>
            <a:srgbClr val="FF6600"/>
          </a:solidFill>
          <a:latin typeface="Arial" panose="020B0604020202020204" pitchFamily="34" charset="0"/>
          <a:cs typeface="Tahoma" panose="020B0604030504040204" pitchFamily="34" charset="0"/>
        </a:defRPr>
      </a:lvl8pPr>
      <a:lvl9pPr marL="4699970" indent="-276469" algn="ctr" defTabSz="552938" rtl="0" fontAlgn="base" hangingPunct="0">
        <a:lnSpc>
          <a:spcPct val="93000"/>
        </a:lnSpc>
        <a:spcBef>
          <a:spcPts val="60"/>
        </a:spcBef>
        <a:spcAft>
          <a:spcPts val="60"/>
        </a:spcAft>
        <a:buClr>
          <a:srgbClr val="000000"/>
        </a:buClr>
        <a:buSzPct val="100000"/>
        <a:buFont typeface="Times New Roman" panose="02020603050405020304" pitchFamily="18" charset="0"/>
        <a:defRPr sz="3265">
          <a:solidFill>
            <a:srgbClr val="FF6600"/>
          </a:solidFill>
          <a:latin typeface="Arial" panose="020B0604020202020204" pitchFamily="34" charset="0"/>
          <a:cs typeface="Tahoma" panose="020B0604030504040204" pitchFamily="34" charset="0"/>
        </a:defRPr>
      </a:lvl9pPr>
    </p:titleStyle>
    <p:bodyStyle>
      <a:lvl1pPr marL="414703" indent="-414703" algn="l" defTabSz="552938" rtl="0" eaLnBrk="0" fontAlgn="base" hangingPunct="0">
        <a:lnSpc>
          <a:spcPct val="93000"/>
        </a:lnSpc>
        <a:spcBef>
          <a:spcPts val="1330"/>
        </a:spcBef>
        <a:spcAft>
          <a:spcPts val="60"/>
        </a:spcAft>
        <a:buClr>
          <a:srgbClr val="000000"/>
        </a:buClr>
        <a:buSzPct val="100000"/>
        <a:buFont typeface="Times New Roman" panose="02020603050405020304" pitchFamily="18" charset="0"/>
        <a:defRPr sz="2903" kern="1200">
          <a:solidFill>
            <a:srgbClr val="000000"/>
          </a:solidFill>
          <a:latin typeface="+mn-lt"/>
          <a:ea typeface="+mn-ea"/>
          <a:cs typeface="+mn-cs"/>
        </a:defRPr>
      </a:lvl1pPr>
      <a:lvl2pPr marL="898524" indent="-345586" algn="l" defTabSz="552938" rtl="0" eaLnBrk="0" fontAlgn="base" hangingPunct="0">
        <a:lnSpc>
          <a:spcPct val="93000"/>
        </a:lnSpc>
        <a:spcBef>
          <a:spcPts val="1088"/>
        </a:spcBef>
        <a:spcAft>
          <a:spcPts val="60"/>
        </a:spcAft>
        <a:buClr>
          <a:srgbClr val="000000"/>
        </a:buClr>
        <a:buSzPct val="100000"/>
        <a:buFont typeface="Times New Roman" panose="02020603050405020304" pitchFamily="18" charset="0"/>
        <a:defRPr sz="2540" kern="1200">
          <a:solidFill>
            <a:srgbClr val="000000"/>
          </a:solidFill>
          <a:latin typeface="+mn-lt"/>
          <a:ea typeface="+mn-ea"/>
          <a:cs typeface="+mn-cs"/>
        </a:defRPr>
      </a:lvl2pPr>
      <a:lvl3pPr marL="1382344" indent="-276469" algn="l" defTabSz="552938" rtl="0" eaLnBrk="0" fontAlgn="base" hangingPunct="0">
        <a:lnSpc>
          <a:spcPct val="93000"/>
        </a:lnSpc>
        <a:spcBef>
          <a:spcPts val="832"/>
        </a:spcBef>
        <a:spcAft>
          <a:spcPts val="60"/>
        </a:spcAft>
        <a:buClr>
          <a:srgbClr val="000000"/>
        </a:buClr>
        <a:buSzPct val="100000"/>
        <a:buFont typeface="Times New Roman" panose="02020603050405020304" pitchFamily="18" charset="0"/>
        <a:defRPr kern="1200">
          <a:solidFill>
            <a:srgbClr val="000000"/>
          </a:solidFill>
          <a:latin typeface="+mn-lt"/>
          <a:ea typeface="+mn-ea"/>
          <a:cs typeface="+mn-cs"/>
        </a:defRPr>
      </a:lvl3pPr>
      <a:lvl4pPr marL="1935282" indent="-276469" algn="l" defTabSz="552938" rtl="0" eaLnBrk="0" fontAlgn="base" hangingPunct="0">
        <a:lnSpc>
          <a:spcPct val="93000"/>
        </a:lnSpc>
        <a:spcBef>
          <a:spcPts val="574"/>
        </a:spcBef>
        <a:spcAft>
          <a:spcPts val="60"/>
        </a:spcAft>
        <a:buClr>
          <a:srgbClr val="000000"/>
        </a:buClr>
        <a:buSzPct val="100000"/>
        <a:buFont typeface="Times New Roman" panose="02020603050405020304" pitchFamily="18" charset="0"/>
        <a:defRPr sz="1814" kern="1200">
          <a:solidFill>
            <a:srgbClr val="000000"/>
          </a:solidFill>
          <a:latin typeface="+mn-lt"/>
          <a:ea typeface="+mn-ea"/>
          <a:cs typeface="+mn-cs"/>
        </a:defRPr>
      </a:lvl4pPr>
      <a:lvl5pPr marL="2488220" indent="-276469" algn="l" defTabSz="552938" rtl="0" eaLnBrk="0" fontAlgn="base" hangingPunct="0">
        <a:lnSpc>
          <a:spcPct val="93000"/>
        </a:lnSpc>
        <a:spcBef>
          <a:spcPts val="318"/>
        </a:spcBef>
        <a:spcAft>
          <a:spcPts val="60"/>
        </a:spcAft>
        <a:buClr>
          <a:srgbClr val="000000"/>
        </a:buClr>
        <a:buSzPct val="100000"/>
        <a:buFont typeface="Times New Roman" panose="02020603050405020304" pitchFamily="18" charset="0"/>
        <a:defRPr sz="2419" kern="1200">
          <a:solidFill>
            <a:srgbClr val="000000"/>
          </a:solidFill>
          <a:latin typeface="+mn-lt"/>
          <a:ea typeface="+mn-ea"/>
          <a:cs typeface="+mn-cs"/>
        </a:defRPr>
      </a:lvl5pPr>
      <a:lvl6pPr marL="3041157" indent="-276469" algn="l" defTabSz="1105875" rtl="0" eaLnBrk="1" latinLnBrk="0" hangingPunct="1">
        <a:lnSpc>
          <a:spcPct val="90000"/>
        </a:lnSpc>
        <a:spcBef>
          <a:spcPts val="605"/>
        </a:spcBef>
        <a:buFont typeface="Arial" panose="020B0604020202020204" pitchFamily="34" charset="0"/>
        <a:buChar char="•"/>
        <a:defRPr sz="2177" kern="1200">
          <a:solidFill>
            <a:schemeClr val="tx1"/>
          </a:solidFill>
          <a:latin typeface="+mn-lt"/>
          <a:ea typeface="+mn-ea"/>
          <a:cs typeface="+mn-cs"/>
        </a:defRPr>
      </a:lvl6pPr>
      <a:lvl7pPr marL="3594095" indent="-276469" algn="l" defTabSz="1105875" rtl="0" eaLnBrk="1" latinLnBrk="0" hangingPunct="1">
        <a:lnSpc>
          <a:spcPct val="90000"/>
        </a:lnSpc>
        <a:spcBef>
          <a:spcPts val="605"/>
        </a:spcBef>
        <a:buFont typeface="Arial" panose="020B0604020202020204" pitchFamily="34" charset="0"/>
        <a:buChar char="•"/>
        <a:defRPr sz="2177" kern="1200">
          <a:solidFill>
            <a:schemeClr val="tx1"/>
          </a:solidFill>
          <a:latin typeface="+mn-lt"/>
          <a:ea typeface="+mn-ea"/>
          <a:cs typeface="+mn-cs"/>
        </a:defRPr>
      </a:lvl7pPr>
      <a:lvl8pPr marL="4147033" indent="-276469" algn="l" defTabSz="1105875" rtl="0" eaLnBrk="1" latinLnBrk="0" hangingPunct="1">
        <a:lnSpc>
          <a:spcPct val="90000"/>
        </a:lnSpc>
        <a:spcBef>
          <a:spcPts val="605"/>
        </a:spcBef>
        <a:buFont typeface="Arial" panose="020B0604020202020204" pitchFamily="34" charset="0"/>
        <a:buChar char="•"/>
        <a:defRPr sz="2177" kern="1200">
          <a:solidFill>
            <a:schemeClr val="tx1"/>
          </a:solidFill>
          <a:latin typeface="+mn-lt"/>
          <a:ea typeface="+mn-ea"/>
          <a:cs typeface="+mn-cs"/>
        </a:defRPr>
      </a:lvl8pPr>
      <a:lvl9pPr marL="4699970" indent="-276469" algn="l" defTabSz="1105875" rtl="0" eaLnBrk="1" latinLnBrk="0" hangingPunct="1">
        <a:lnSpc>
          <a:spcPct val="90000"/>
        </a:lnSpc>
        <a:spcBef>
          <a:spcPts val="605"/>
        </a:spcBef>
        <a:buFont typeface="Arial" panose="020B0604020202020204" pitchFamily="34" charset="0"/>
        <a:buChar char="•"/>
        <a:defRPr sz="2177" kern="1200">
          <a:solidFill>
            <a:schemeClr val="tx1"/>
          </a:solidFill>
          <a:latin typeface="+mn-lt"/>
          <a:ea typeface="+mn-ea"/>
          <a:cs typeface="+mn-cs"/>
        </a:defRPr>
      </a:lvl9pPr>
    </p:bodyStyle>
    <p:otherStyle>
      <a:defPPr>
        <a:defRPr lang="en-US"/>
      </a:defPPr>
      <a:lvl1pPr marL="0" algn="l" defTabSz="1105875" rtl="0" eaLnBrk="1" latinLnBrk="0" hangingPunct="1">
        <a:defRPr sz="2177" kern="1200">
          <a:solidFill>
            <a:schemeClr val="tx1"/>
          </a:solidFill>
          <a:latin typeface="+mn-lt"/>
          <a:ea typeface="+mn-ea"/>
          <a:cs typeface="+mn-cs"/>
        </a:defRPr>
      </a:lvl1pPr>
      <a:lvl2pPr marL="552938" algn="l" defTabSz="1105875" rtl="0" eaLnBrk="1" latinLnBrk="0" hangingPunct="1">
        <a:defRPr sz="2177" kern="1200">
          <a:solidFill>
            <a:schemeClr val="tx1"/>
          </a:solidFill>
          <a:latin typeface="+mn-lt"/>
          <a:ea typeface="+mn-ea"/>
          <a:cs typeface="+mn-cs"/>
        </a:defRPr>
      </a:lvl2pPr>
      <a:lvl3pPr marL="1105875" algn="l" defTabSz="1105875" rtl="0" eaLnBrk="1" latinLnBrk="0" hangingPunct="1">
        <a:defRPr sz="2177" kern="1200">
          <a:solidFill>
            <a:schemeClr val="tx1"/>
          </a:solidFill>
          <a:latin typeface="+mn-lt"/>
          <a:ea typeface="+mn-ea"/>
          <a:cs typeface="+mn-cs"/>
        </a:defRPr>
      </a:lvl3pPr>
      <a:lvl4pPr marL="1658813" algn="l" defTabSz="1105875" rtl="0" eaLnBrk="1" latinLnBrk="0" hangingPunct="1">
        <a:defRPr sz="2177" kern="1200">
          <a:solidFill>
            <a:schemeClr val="tx1"/>
          </a:solidFill>
          <a:latin typeface="+mn-lt"/>
          <a:ea typeface="+mn-ea"/>
          <a:cs typeface="+mn-cs"/>
        </a:defRPr>
      </a:lvl4pPr>
      <a:lvl5pPr marL="2211751" algn="l" defTabSz="1105875" rtl="0" eaLnBrk="1" latinLnBrk="0" hangingPunct="1">
        <a:defRPr sz="2177" kern="1200">
          <a:solidFill>
            <a:schemeClr val="tx1"/>
          </a:solidFill>
          <a:latin typeface="+mn-lt"/>
          <a:ea typeface="+mn-ea"/>
          <a:cs typeface="+mn-cs"/>
        </a:defRPr>
      </a:lvl5pPr>
      <a:lvl6pPr marL="2764688" algn="l" defTabSz="1105875" rtl="0" eaLnBrk="1" latinLnBrk="0" hangingPunct="1">
        <a:defRPr sz="2177" kern="1200">
          <a:solidFill>
            <a:schemeClr val="tx1"/>
          </a:solidFill>
          <a:latin typeface="+mn-lt"/>
          <a:ea typeface="+mn-ea"/>
          <a:cs typeface="+mn-cs"/>
        </a:defRPr>
      </a:lvl6pPr>
      <a:lvl7pPr marL="3317626" algn="l" defTabSz="1105875" rtl="0" eaLnBrk="1" latinLnBrk="0" hangingPunct="1">
        <a:defRPr sz="2177" kern="1200">
          <a:solidFill>
            <a:schemeClr val="tx1"/>
          </a:solidFill>
          <a:latin typeface="+mn-lt"/>
          <a:ea typeface="+mn-ea"/>
          <a:cs typeface="+mn-cs"/>
        </a:defRPr>
      </a:lvl7pPr>
      <a:lvl8pPr marL="3870564" algn="l" defTabSz="1105875" rtl="0" eaLnBrk="1" latinLnBrk="0" hangingPunct="1">
        <a:defRPr sz="2177" kern="1200">
          <a:solidFill>
            <a:schemeClr val="tx1"/>
          </a:solidFill>
          <a:latin typeface="+mn-lt"/>
          <a:ea typeface="+mn-ea"/>
          <a:cs typeface="+mn-cs"/>
        </a:defRPr>
      </a:lvl8pPr>
      <a:lvl9pPr marL="4423501" algn="l" defTabSz="1105875" rtl="0" eaLnBrk="1" latinLnBrk="0" hangingPunct="1">
        <a:defRPr sz="217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7.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2" name="Rectangle 1"/>
          <p:cNvSpPr>
            <a:spLocks noGrp="1" noChangeArrowheads="1"/>
          </p:cNvSpPr>
          <p:nvPr>
            <p:ph type="title" idx="4294967295"/>
          </p:nvPr>
        </p:nvSpPr>
        <p:spPr>
          <a:xfrm>
            <a:off x="652992" y="1958332"/>
            <a:ext cx="9142720" cy="1198038"/>
          </a:xfrm>
        </p:spPr>
        <p:txBody>
          <a:bodyPr vert="horz" wrap="square" lIns="0" tIns="35266" rIns="0" bIns="0" numCol="1" anchor="ctr" anchorCtr="0" compatLnSpc="1">
            <a:prstTxWarp prst="textNoShape">
              <a:avLst/>
            </a:prstTxWarp>
          </a:bodyPr>
          <a:lstStyle/>
          <a:p>
            <a:pPr eaLnBrk="1">
              <a:buClrTx/>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dirty="0" smtClean="0"/>
              <a:t>Session 1</a:t>
            </a:r>
          </a:p>
        </p:txBody>
      </p:sp>
      <p:sp>
        <p:nvSpPr>
          <p:cNvPr id="20483" name="Rectangle 2"/>
          <p:cNvSpPr>
            <a:spLocks noGrp="1" noChangeArrowheads="1"/>
          </p:cNvSpPr>
          <p:nvPr>
            <p:ph type="body" idx="4294967295"/>
          </p:nvPr>
        </p:nvSpPr>
        <p:spPr>
          <a:xfrm>
            <a:off x="652991" y="3701631"/>
            <a:ext cx="10884100" cy="2829981"/>
          </a:xfrm>
        </p:spPr>
        <p:txBody>
          <a:bodyPr/>
          <a:lstStyle/>
          <a:p>
            <a:pPr marL="130555" indent="0" algn="ctr" eaLnBrk="1">
              <a:buClr>
                <a:srgbClr val="FF80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dirty="0" smtClean="0">
                <a:solidFill>
                  <a:srgbClr val="0070C0"/>
                </a:solidFill>
                <a:latin typeface="Lucida Handwriting" panose="03010101010101010101" pitchFamily="66" charset="0"/>
              </a:rPr>
              <a:t>Unit 1: Sports and Obsession</a:t>
            </a:r>
          </a:p>
          <a:p>
            <a:pPr marL="130555" indent="0" algn="ctr" eaLnBrk="1">
              <a:buClr>
                <a:srgbClr val="FF80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dirty="0" smtClean="0">
                <a:solidFill>
                  <a:srgbClr val="0070C0"/>
                </a:solidFill>
                <a:latin typeface="Lucida Handwriting" panose="03010101010101010101" pitchFamily="66" charset="0"/>
              </a:rPr>
              <a:t>Unit 2: The Consequences of Fraud</a:t>
            </a:r>
          </a:p>
        </p:txBody>
      </p:sp>
    </p:spTree>
    <p:extLst>
      <p:ext uri="{BB962C8B-B14F-4D97-AF65-F5344CB8AC3E}">
        <p14:creationId xmlns:p14="http://schemas.microsoft.com/office/powerpoint/2010/main" val="929030848"/>
      </p:ext>
    </p:extLst>
  </p:cSld>
  <p:clrMapOvr>
    <a:masterClrMapping/>
  </p:clrMapOvr>
  <p:transition spd="slow"/>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2" name="Rectangle 1"/>
          <p:cNvSpPr>
            <a:spLocks noGrp="1" noChangeArrowheads="1"/>
          </p:cNvSpPr>
          <p:nvPr>
            <p:ph type="title" idx="4294967295"/>
          </p:nvPr>
        </p:nvSpPr>
        <p:spPr>
          <a:xfrm>
            <a:off x="652992" y="1958332"/>
            <a:ext cx="9142720" cy="1198038"/>
          </a:xfrm>
        </p:spPr>
        <p:txBody>
          <a:bodyPr vert="horz" wrap="square" lIns="0" tIns="35266" rIns="0" bIns="0" numCol="1" anchor="ctr" anchorCtr="0" compatLnSpc="1">
            <a:prstTxWarp prst="textNoShape">
              <a:avLst/>
            </a:prstTxWarp>
          </a:bodyPr>
          <a:lstStyle/>
          <a:p>
            <a:pPr eaLnBrk="1">
              <a:buClrTx/>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dirty="0" smtClean="0"/>
              <a:t>Unit 2</a:t>
            </a:r>
          </a:p>
        </p:txBody>
      </p:sp>
      <p:sp>
        <p:nvSpPr>
          <p:cNvPr id="20483" name="Rectangle 2"/>
          <p:cNvSpPr>
            <a:spLocks noGrp="1" noChangeArrowheads="1"/>
          </p:cNvSpPr>
          <p:nvPr>
            <p:ph type="body" idx="4294967295"/>
          </p:nvPr>
        </p:nvSpPr>
        <p:spPr>
          <a:xfrm>
            <a:off x="652991" y="3701631"/>
            <a:ext cx="10884100" cy="2829981"/>
          </a:xfrm>
        </p:spPr>
        <p:txBody>
          <a:bodyPr/>
          <a:lstStyle/>
          <a:p>
            <a:pPr marL="130555" indent="0" algn="ctr" eaLnBrk="1">
              <a:buClr>
                <a:srgbClr val="FF80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dirty="0" smtClean="0">
                <a:solidFill>
                  <a:srgbClr val="0070C0"/>
                </a:solidFill>
                <a:latin typeface="Lucida Handwriting" panose="03010101010101010101" pitchFamily="66" charset="0"/>
              </a:rPr>
              <a:t>The Consequences of Fraud</a:t>
            </a:r>
          </a:p>
        </p:txBody>
      </p:sp>
    </p:spTree>
    <p:extLst>
      <p:ext uri="{BB962C8B-B14F-4D97-AF65-F5344CB8AC3E}">
        <p14:creationId xmlns:p14="http://schemas.microsoft.com/office/powerpoint/2010/main" val="3388606011"/>
      </p:ext>
    </p:extLst>
  </p:cSld>
  <p:clrMapOvr>
    <a:masterClrMapping/>
  </p:clrMapOvr>
  <p:transition spd="slow"/>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4" name="Slide Number Placeholder 6"/>
          <p:cNvSpPr>
            <a:spLocks noGrp="1"/>
          </p:cNvSpPr>
          <p:nvPr>
            <p:ph type="sldNum" sz="quarter" idx="12"/>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1pPr>
            <a:lvl2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2pPr>
            <a:lvl3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3pPr>
            <a:lvl4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4pPr>
            <a:lvl5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5pPr>
            <a:lvl6pPr marL="3041157"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6pPr>
            <a:lvl7pPr marL="3594095"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7pPr>
            <a:lvl8pPr marL="4147033"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8pPr>
            <a:lvl9pPr marL="4699970"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9pPr>
          </a:lstStyle>
          <a:p>
            <a:pPr>
              <a:buClrTx/>
              <a:buFontTx/>
              <a:buNone/>
            </a:pPr>
            <a:fld id="{D4FE5637-B56D-4348-AFA5-B1BF1C0020AA}" type="slidenum">
              <a:rPr lang="en-US" altLang="en-US">
                <a:solidFill>
                  <a:srgbClr val="000000"/>
                </a:solidFill>
                <a:latin typeface="Times New Roman" panose="02020603050405020304" pitchFamily="18" charset="0"/>
              </a:rPr>
              <a:pPr>
                <a:buClrTx/>
                <a:buFontTx/>
                <a:buNone/>
              </a:pPr>
              <a:t>11</a:t>
            </a:fld>
            <a:endParaRPr lang="en-US" altLang="en-US">
              <a:solidFill>
                <a:srgbClr val="000000"/>
              </a:solidFill>
              <a:latin typeface="Times New Roman" panose="02020603050405020304" pitchFamily="18" charset="0"/>
            </a:endParaRPr>
          </a:p>
        </p:txBody>
      </p:sp>
      <p:sp>
        <p:nvSpPr>
          <p:cNvPr id="38915" name="Rectangle 1"/>
          <p:cNvSpPr>
            <a:spLocks noGrp="1" noChangeArrowheads="1"/>
          </p:cNvSpPr>
          <p:nvPr>
            <p:ph type="title"/>
          </p:nvPr>
        </p:nvSpPr>
        <p:spPr>
          <a:xfrm>
            <a:off x="652991" y="1"/>
            <a:ext cx="10887940" cy="342899"/>
          </a:xfrm>
        </p:spPr>
        <p:txBody>
          <a:bodyPr/>
          <a:lstStyle/>
          <a:p>
            <a:pPr algn="l" eaLnBrk="1"/>
            <a:r>
              <a:rPr lang="en-US" altLang="en-US" dirty="0" smtClean="0"/>
              <a:t/>
            </a:r>
            <a:br>
              <a:rPr lang="en-US" altLang="en-US" dirty="0" smtClean="0"/>
            </a:br>
            <a:endParaRPr lang="en-US" altLang="en-US" dirty="0" smtClean="0"/>
          </a:p>
        </p:txBody>
      </p:sp>
      <p:sp>
        <p:nvSpPr>
          <p:cNvPr id="38916" name="Rectangle 2"/>
          <p:cNvSpPr>
            <a:spLocks noGrp="1" noChangeArrowheads="1"/>
          </p:cNvSpPr>
          <p:nvPr>
            <p:ph type="body" idx="1"/>
          </p:nvPr>
        </p:nvSpPr>
        <p:spPr>
          <a:xfrm>
            <a:off x="0" y="214313"/>
            <a:ext cx="9558338" cy="6098426"/>
          </a:xfrm>
        </p:spPr>
        <p:txBody>
          <a:bodyPr/>
          <a:lstStyle/>
          <a:p>
            <a:pPr>
              <a:spcBef>
                <a:spcPts val="0"/>
              </a:spcBef>
              <a:spcAft>
                <a:spcPts val="0"/>
              </a:spcAft>
            </a:pPr>
            <a:r>
              <a:rPr lang="en-US" sz="1600" dirty="0">
                <a:solidFill>
                  <a:srgbClr val="00B0F0"/>
                </a:solidFill>
                <a:latin typeface="Gill Sans"/>
              </a:rPr>
              <a:t>Read the story. Use the words </a:t>
            </a:r>
            <a:r>
              <a:rPr lang="en-US" sz="1600" dirty="0" smtClean="0">
                <a:solidFill>
                  <a:srgbClr val="00B0F0"/>
                </a:solidFill>
                <a:latin typeface="Gill Sans"/>
              </a:rPr>
              <a:t>from the list </a:t>
            </a:r>
            <a:r>
              <a:rPr lang="en-US" sz="1600" dirty="0">
                <a:solidFill>
                  <a:srgbClr val="00B0F0"/>
                </a:solidFill>
                <a:latin typeface="Gill Sans"/>
              </a:rPr>
              <a:t>to fill in the blanks. </a:t>
            </a:r>
            <a:r>
              <a:rPr lang="en-US" sz="1600" dirty="0" smtClean="0">
                <a:solidFill>
                  <a:srgbClr val="00B0F0"/>
                </a:solidFill>
                <a:latin typeface="Gill Sans"/>
              </a:rPr>
              <a:t>Not all </a:t>
            </a:r>
            <a:r>
              <a:rPr lang="en-US" sz="1600" dirty="0">
                <a:solidFill>
                  <a:srgbClr val="00B0F0"/>
                </a:solidFill>
                <a:latin typeface="Gill Sans"/>
              </a:rPr>
              <a:t>of the words will </a:t>
            </a:r>
            <a:r>
              <a:rPr lang="en-US" sz="1600" dirty="0" smtClean="0">
                <a:solidFill>
                  <a:srgbClr val="00B0F0"/>
                </a:solidFill>
                <a:latin typeface="Gill Sans"/>
              </a:rPr>
              <a:t>be</a:t>
            </a:r>
            <a:r>
              <a:rPr lang="en-US" sz="1600" dirty="0">
                <a:solidFill>
                  <a:srgbClr val="00B0F0"/>
                </a:solidFill>
              </a:rPr>
              <a:t> </a:t>
            </a:r>
            <a:r>
              <a:rPr lang="en-US" sz="1600" dirty="0" smtClean="0">
                <a:solidFill>
                  <a:srgbClr val="00B0F0"/>
                </a:solidFill>
                <a:latin typeface="Gill Sans"/>
              </a:rPr>
              <a:t>used.</a:t>
            </a:r>
          </a:p>
          <a:p>
            <a:pPr>
              <a:spcBef>
                <a:spcPts val="0"/>
              </a:spcBef>
              <a:spcAft>
                <a:spcPts val="0"/>
              </a:spcAft>
            </a:pPr>
            <a:endParaRPr lang="en-US" sz="1600" dirty="0"/>
          </a:p>
          <a:p>
            <a:pPr>
              <a:spcBef>
                <a:spcPts val="0"/>
              </a:spcBef>
              <a:spcAft>
                <a:spcPts val="0"/>
              </a:spcAft>
            </a:pPr>
            <a:r>
              <a:rPr lang="en-US" sz="1600" dirty="0">
                <a:latin typeface="Gill Sans"/>
              </a:rPr>
              <a:t>c</a:t>
            </a:r>
            <a:r>
              <a:rPr lang="en-US" sz="1600" dirty="0" smtClean="0">
                <a:latin typeface="Gill Sans"/>
              </a:rPr>
              <a:t>on man</a:t>
            </a:r>
            <a:r>
              <a:rPr lang="en-US" sz="1600" dirty="0">
                <a:latin typeface="Gill Sans"/>
              </a:rPr>
              <a:t>                    fishy motive     </a:t>
            </a:r>
            <a:r>
              <a:rPr lang="en-US" sz="1600" dirty="0" smtClean="0">
                <a:latin typeface="Gill Sans"/>
              </a:rPr>
              <a:t>		 </a:t>
            </a:r>
            <a:r>
              <a:rPr lang="en-US" sz="1600" dirty="0">
                <a:latin typeface="Gill Sans"/>
              </a:rPr>
              <a:t>weary</a:t>
            </a:r>
            <a:endParaRPr lang="en-US" sz="1600" dirty="0"/>
          </a:p>
          <a:p>
            <a:pPr>
              <a:spcBef>
                <a:spcPts val="0"/>
              </a:spcBef>
              <a:spcAft>
                <a:spcPts val="0"/>
              </a:spcAft>
            </a:pPr>
            <a:r>
              <a:rPr lang="en-US" sz="1600" dirty="0">
                <a:latin typeface="Gill Sans"/>
              </a:rPr>
              <a:t>duplicate     </a:t>
            </a:r>
            <a:r>
              <a:rPr lang="en-US" sz="1600" dirty="0" smtClean="0">
                <a:latin typeface="Gill Sans"/>
              </a:rPr>
              <a:t>		    </a:t>
            </a:r>
            <a:r>
              <a:rPr lang="en-US" sz="1600" dirty="0">
                <a:latin typeface="Gill Sans"/>
              </a:rPr>
              <a:t>impersonating     </a:t>
            </a:r>
            <a:r>
              <a:rPr lang="en-US" sz="1600" dirty="0" smtClean="0">
                <a:latin typeface="Gill Sans"/>
              </a:rPr>
              <a:t>	 </a:t>
            </a:r>
            <a:r>
              <a:rPr lang="en-US" sz="1600" dirty="0">
                <a:latin typeface="Gill Sans"/>
              </a:rPr>
              <a:t>suspicious</a:t>
            </a:r>
            <a:endParaRPr lang="en-US" sz="1600" dirty="0"/>
          </a:p>
          <a:p>
            <a:pPr marL="0" indent="0" algn="just">
              <a:spcBef>
                <a:spcPts val="0"/>
              </a:spcBef>
              <a:spcAft>
                <a:spcPts val="0"/>
              </a:spcAft>
              <a:tabLst>
                <a:tab pos="0" algn="l"/>
              </a:tabLst>
            </a:pPr>
            <a:r>
              <a:rPr lang="en-US" sz="1600" dirty="0"/>
              <a:t/>
            </a:r>
            <a:br>
              <a:rPr lang="en-US" sz="1600" dirty="0"/>
            </a:br>
            <a:r>
              <a:rPr lang="en-US" sz="1600" dirty="0"/>
              <a:t/>
            </a:r>
            <a:br>
              <a:rPr lang="en-US" sz="1600" dirty="0"/>
            </a:br>
            <a:r>
              <a:rPr lang="en-US" sz="1600" dirty="0">
                <a:latin typeface="Gill Sans"/>
              </a:rPr>
              <a:t>I had a scary phone conversation with a </a:t>
            </a:r>
            <a:r>
              <a:rPr lang="en-US" sz="1600" dirty="0" smtClean="0">
                <a:latin typeface="Gill Sans"/>
              </a:rPr>
              <a:t>(1) ____________ </a:t>
            </a:r>
            <a:r>
              <a:rPr lang="en-US" sz="1600" dirty="0">
                <a:latin typeface="Gill Sans"/>
              </a:rPr>
              <a:t>last week. The man </a:t>
            </a:r>
            <a:r>
              <a:rPr lang="en-US" sz="1600" dirty="0" smtClean="0">
                <a:latin typeface="Gill Sans"/>
              </a:rPr>
              <a:t>was</a:t>
            </a:r>
            <a:r>
              <a:rPr lang="en-US" sz="1600" dirty="0"/>
              <a:t> </a:t>
            </a:r>
            <a:r>
              <a:rPr lang="en-US" sz="1600" dirty="0" smtClean="0">
                <a:latin typeface="Gill Sans"/>
              </a:rPr>
              <a:t> (2)_____________________ </a:t>
            </a:r>
            <a:r>
              <a:rPr lang="en-US" sz="1600" dirty="0">
                <a:latin typeface="Gill Sans"/>
              </a:rPr>
              <a:t>a government agent. He asked me for my name, address, passport number,</a:t>
            </a:r>
            <a:endParaRPr lang="en-US" sz="1600" dirty="0"/>
          </a:p>
          <a:p>
            <a:pPr marL="0" indent="0" algn="just">
              <a:spcBef>
                <a:spcPts val="0"/>
              </a:spcBef>
              <a:spcAft>
                <a:spcPts val="0"/>
              </a:spcAft>
              <a:tabLst>
                <a:tab pos="0" algn="l"/>
              </a:tabLst>
            </a:pPr>
            <a:r>
              <a:rPr lang="en-US" sz="1600" dirty="0"/>
              <a:t/>
            </a:r>
            <a:br>
              <a:rPr lang="en-US" sz="1600" dirty="0"/>
            </a:br>
            <a:r>
              <a:rPr lang="en-US" sz="1600" dirty="0">
                <a:latin typeface="Gill Sans"/>
              </a:rPr>
              <a:t>and social security number. I knew something was </a:t>
            </a:r>
            <a:r>
              <a:rPr lang="en-US" sz="1600" dirty="0" smtClean="0">
                <a:latin typeface="Gill Sans"/>
              </a:rPr>
              <a:t>(3) </a:t>
            </a:r>
            <a:r>
              <a:rPr lang="en-US" sz="1600" dirty="0">
                <a:latin typeface="Gill Sans"/>
              </a:rPr>
              <a:t>_____________________, so I didn’t tell him</a:t>
            </a:r>
            <a:endParaRPr lang="en-US" sz="1600" dirty="0"/>
          </a:p>
          <a:p>
            <a:pPr marL="0" indent="0" algn="just">
              <a:spcBef>
                <a:spcPts val="0"/>
              </a:spcBef>
              <a:spcAft>
                <a:spcPts val="0"/>
              </a:spcAft>
              <a:tabLst>
                <a:tab pos="0" algn="l"/>
              </a:tabLst>
            </a:pPr>
            <a:r>
              <a:rPr lang="en-US" sz="1600" dirty="0"/>
              <a:t/>
            </a:r>
            <a:br>
              <a:rPr lang="en-US" sz="1600" dirty="0"/>
            </a:br>
            <a:r>
              <a:rPr lang="en-US" sz="1600" dirty="0">
                <a:latin typeface="Gill Sans"/>
              </a:rPr>
              <a:t>anything. I hung up and called the police instead. They said I was right to be </a:t>
            </a:r>
            <a:r>
              <a:rPr lang="en-US" sz="1600" dirty="0" smtClean="0">
                <a:latin typeface="Gill Sans"/>
              </a:rPr>
              <a:t>(4) ____________________.</a:t>
            </a:r>
            <a:endParaRPr lang="en-US" sz="1600" dirty="0"/>
          </a:p>
          <a:p>
            <a:r>
              <a:rPr lang="en-US" sz="1600" dirty="0"/>
              <a:t/>
            </a:r>
            <a:br>
              <a:rPr lang="en-US" sz="1600" dirty="0"/>
            </a:br>
            <a:endParaRPr lang="en-US" altLang="en-US" sz="1600" dirty="0" smtClean="0">
              <a:latin typeface="Calibri" panose="020F0502020204030204" pitchFamily="34" charset="0"/>
              <a:cs typeface="Calibri" panose="020F0502020204030204" pitchFamily="34" charset="0"/>
            </a:endParaRPr>
          </a:p>
        </p:txBody>
      </p:sp>
      <p:sp>
        <p:nvSpPr>
          <p:cNvPr id="38917" name="Rectangle 3"/>
          <p:cNvSpPr>
            <a:spLocks noGrp="1" noChangeArrowheads="1"/>
          </p:cNvSpPr>
          <p:nvPr>
            <p:ph type="body" idx="2"/>
          </p:nvPr>
        </p:nvSpPr>
        <p:spPr>
          <a:xfrm>
            <a:off x="11529601" y="114300"/>
            <a:ext cx="662398" cy="6198439"/>
          </a:xfrm>
        </p:spPr>
        <p:txBody>
          <a:bodyPr/>
          <a:lstStyle/>
          <a:p>
            <a:pPr marL="114300"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endParaRPr lang="en-US" altLang="en-US" sz="1600" dirty="0" smtClean="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819808017"/>
      </p:ext>
    </p:extLst>
  </p:cSld>
  <p:clrMapOvr>
    <a:masterClrMapping/>
  </p:clrMapOvr>
  <p:transition spd="slow"/>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4" name="Slide Number Placeholder 6"/>
          <p:cNvSpPr>
            <a:spLocks noGrp="1"/>
          </p:cNvSpPr>
          <p:nvPr>
            <p:ph type="sldNum" sz="quarter" idx="12"/>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1pPr>
            <a:lvl2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2pPr>
            <a:lvl3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3pPr>
            <a:lvl4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4pPr>
            <a:lvl5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5pPr>
            <a:lvl6pPr marL="3041157"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6pPr>
            <a:lvl7pPr marL="3594095"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7pPr>
            <a:lvl8pPr marL="4147033"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8pPr>
            <a:lvl9pPr marL="4699970"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9pPr>
          </a:lstStyle>
          <a:p>
            <a:pPr>
              <a:buClrTx/>
              <a:buFontTx/>
              <a:buNone/>
            </a:pPr>
            <a:fld id="{D4FE5637-B56D-4348-AFA5-B1BF1C0020AA}" type="slidenum">
              <a:rPr lang="en-US" altLang="en-US">
                <a:solidFill>
                  <a:srgbClr val="000000"/>
                </a:solidFill>
                <a:latin typeface="Times New Roman" panose="02020603050405020304" pitchFamily="18" charset="0"/>
              </a:rPr>
              <a:pPr>
                <a:buClrTx/>
                <a:buFontTx/>
                <a:buNone/>
              </a:pPr>
              <a:t>12</a:t>
            </a:fld>
            <a:endParaRPr lang="en-US" altLang="en-US">
              <a:solidFill>
                <a:srgbClr val="000000"/>
              </a:solidFill>
              <a:latin typeface="Times New Roman" panose="02020603050405020304" pitchFamily="18" charset="0"/>
            </a:endParaRPr>
          </a:p>
        </p:txBody>
      </p:sp>
      <p:sp>
        <p:nvSpPr>
          <p:cNvPr id="38915" name="Rectangle 1"/>
          <p:cNvSpPr>
            <a:spLocks noGrp="1" noChangeArrowheads="1"/>
          </p:cNvSpPr>
          <p:nvPr>
            <p:ph type="title"/>
          </p:nvPr>
        </p:nvSpPr>
        <p:spPr>
          <a:xfrm>
            <a:off x="652991" y="1"/>
            <a:ext cx="10887940" cy="342899"/>
          </a:xfrm>
        </p:spPr>
        <p:txBody>
          <a:bodyPr/>
          <a:lstStyle/>
          <a:p>
            <a:pPr algn="l" eaLnBrk="1"/>
            <a:r>
              <a:rPr lang="en-US" altLang="en-US" sz="1800" dirty="0" smtClean="0">
                <a:latin typeface="Calibri" panose="020F0502020204030204" pitchFamily="34" charset="0"/>
                <a:cs typeface="Calibri" panose="020F0502020204030204" pitchFamily="34" charset="0"/>
              </a:rPr>
              <a:t>Reading 2: “The Michelle Brown Story: Identity Theft”</a:t>
            </a:r>
            <a:r>
              <a:rPr lang="en-US" altLang="en-US" dirty="0" smtClean="0"/>
              <a:t/>
            </a:r>
            <a:br>
              <a:rPr lang="en-US" altLang="en-US" dirty="0" smtClean="0"/>
            </a:br>
            <a:endParaRPr lang="en-US" altLang="en-US" dirty="0" smtClean="0"/>
          </a:p>
        </p:txBody>
      </p:sp>
      <p:sp>
        <p:nvSpPr>
          <p:cNvPr id="38916" name="Rectangle 2"/>
          <p:cNvSpPr>
            <a:spLocks noGrp="1" noChangeArrowheads="1"/>
          </p:cNvSpPr>
          <p:nvPr>
            <p:ph type="body" idx="1"/>
          </p:nvPr>
        </p:nvSpPr>
        <p:spPr>
          <a:xfrm>
            <a:off x="0" y="214313"/>
            <a:ext cx="5963526" cy="6098426"/>
          </a:xfrm>
        </p:spPr>
        <p:txBody>
          <a:bodyPr/>
          <a:lstStyle/>
          <a:p>
            <a:pPr marL="130555"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800" dirty="0" smtClean="0">
                <a:solidFill>
                  <a:srgbClr val="0070C0"/>
                </a:solidFill>
                <a:latin typeface="Calibri" panose="020F0502020204030204" pitchFamily="34" charset="0"/>
                <a:cs typeface="Calibri" panose="020F0502020204030204" pitchFamily="34" charset="0"/>
              </a:rPr>
              <a:t>Now read the story of Michelle Brown, a real woman </a:t>
            </a:r>
            <a:r>
              <a:rPr lang="en-US" altLang="en-US" sz="1800" dirty="0">
                <a:solidFill>
                  <a:srgbClr val="0070C0"/>
                </a:solidFill>
                <a:latin typeface="Calibri" panose="020F0502020204030204" pitchFamily="34" charset="0"/>
                <a:cs typeface="Calibri" panose="020F0502020204030204" pitchFamily="34" charset="0"/>
              </a:rPr>
              <a:t>w</a:t>
            </a:r>
            <a:r>
              <a:rPr lang="en-US" altLang="en-US" sz="1800" dirty="0" smtClean="0">
                <a:solidFill>
                  <a:srgbClr val="0070C0"/>
                </a:solidFill>
                <a:latin typeface="Calibri" panose="020F0502020204030204" pitchFamily="34" charset="0"/>
                <a:cs typeface="Calibri" panose="020F0502020204030204" pitchFamily="34" charset="0"/>
              </a:rPr>
              <a:t>ho experienced identity theft. </a:t>
            </a:r>
          </a:p>
          <a:p>
            <a:pPr marL="130555"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800" dirty="0" smtClean="0">
                <a:solidFill>
                  <a:srgbClr val="0070C0"/>
                </a:solidFill>
                <a:latin typeface="Calibri" panose="020F0502020204030204" pitchFamily="34" charset="0"/>
                <a:cs typeface="Calibri" panose="020F0502020204030204" pitchFamily="34" charset="0"/>
              </a:rPr>
              <a:t>The story appears in </a:t>
            </a:r>
            <a:r>
              <a:rPr lang="en-US" altLang="en-US" sz="1800" i="1" dirty="0" smtClean="0">
                <a:solidFill>
                  <a:srgbClr val="0070C0"/>
                </a:solidFill>
                <a:latin typeface="Calibri" panose="020F0502020204030204" pitchFamily="34" charset="0"/>
                <a:cs typeface="Calibri" panose="020F0502020204030204" pitchFamily="34" charset="0"/>
              </a:rPr>
              <a:t>The Art of the Steal</a:t>
            </a:r>
            <a:r>
              <a:rPr lang="en-US" altLang="en-US" sz="1800" dirty="0" smtClean="0">
                <a:solidFill>
                  <a:srgbClr val="0070C0"/>
                </a:solidFill>
                <a:latin typeface="Calibri" panose="020F0502020204030204" pitchFamily="34" charset="0"/>
                <a:cs typeface="Calibri" panose="020F0502020204030204" pitchFamily="34" charset="0"/>
              </a:rPr>
              <a:t> by Frank </a:t>
            </a:r>
            <a:r>
              <a:rPr lang="en-US" altLang="en-US" sz="1800" dirty="0" err="1" smtClean="0">
                <a:solidFill>
                  <a:srgbClr val="0070C0"/>
                </a:solidFill>
                <a:latin typeface="Calibri" panose="020F0502020204030204" pitchFamily="34" charset="0"/>
                <a:cs typeface="Calibri" panose="020F0502020204030204" pitchFamily="34" charset="0"/>
              </a:rPr>
              <a:t>Abagnale</a:t>
            </a:r>
            <a:r>
              <a:rPr lang="en-US" altLang="en-US" sz="1800" dirty="0" smtClean="0">
                <a:solidFill>
                  <a:srgbClr val="0070C0"/>
                </a:solidFill>
                <a:latin typeface="Calibri" panose="020F0502020204030204" pitchFamily="34" charset="0"/>
                <a:cs typeface="Calibri" panose="020F0502020204030204" pitchFamily="34" charset="0"/>
              </a:rPr>
              <a:t>.</a:t>
            </a:r>
          </a:p>
        </p:txBody>
      </p:sp>
      <p:sp>
        <p:nvSpPr>
          <p:cNvPr id="38917" name="Rectangle 3"/>
          <p:cNvSpPr>
            <a:spLocks noGrp="1" noChangeArrowheads="1"/>
          </p:cNvSpPr>
          <p:nvPr>
            <p:ph type="body" idx="2"/>
          </p:nvPr>
        </p:nvSpPr>
        <p:spPr>
          <a:xfrm>
            <a:off x="6230396" y="114300"/>
            <a:ext cx="5961603" cy="6198439"/>
          </a:xfrm>
        </p:spPr>
        <p:txBody>
          <a:bodyPr/>
          <a:lstStyle/>
          <a:p>
            <a:pPr marL="114300"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600" dirty="0" smtClean="0">
                <a:latin typeface="Calibri" panose="020F0502020204030204" pitchFamily="34" charset="0"/>
                <a:cs typeface="Calibri" panose="020F0502020204030204" pitchFamily="34" charset="0"/>
              </a:rPr>
              <a:t>C</a:t>
            </a:r>
          </a:p>
        </p:txBody>
      </p:sp>
      <p:sp>
        <p:nvSpPr>
          <p:cNvPr id="2" name="AutoShape 2" descr="Identity Theft Definition | What is Identity Theft? | AV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 name="AutoShape 4" descr="Identity Theft Definition | What is Identity Theft? | AVG"/>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6" descr="Identity Theft Definition | What is Identity Theft? | AVG"/>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8" descr="Identity Theft Definition | What is Identity Theft? | AVG"/>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7" name="Picture 6"/>
          <p:cNvPicPr>
            <a:picLocks noChangeAspect="1"/>
          </p:cNvPicPr>
          <p:nvPr/>
        </p:nvPicPr>
        <p:blipFill>
          <a:blip r:embed="rId3"/>
          <a:stretch>
            <a:fillRect/>
          </a:stretch>
        </p:blipFill>
        <p:spPr>
          <a:xfrm>
            <a:off x="2952750" y="2000250"/>
            <a:ext cx="6286500" cy="2857500"/>
          </a:xfrm>
          <a:prstGeom prst="rect">
            <a:avLst/>
          </a:prstGeom>
        </p:spPr>
      </p:pic>
    </p:spTree>
    <p:extLst>
      <p:ext uri="{BB962C8B-B14F-4D97-AF65-F5344CB8AC3E}">
        <p14:creationId xmlns:p14="http://schemas.microsoft.com/office/powerpoint/2010/main" val="3853634825"/>
      </p:ext>
    </p:extLst>
  </p:cSld>
  <p:clrMapOvr>
    <a:masterClrMapping/>
  </p:clrMapOvr>
  <p:transition spd="slow"/>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4" name="Slide Number Placeholder 6"/>
          <p:cNvSpPr>
            <a:spLocks noGrp="1"/>
          </p:cNvSpPr>
          <p:nvPr>
            <p:ph type="sldNum" sz="quarter" idx="12"/>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1pPr>
            <a:lvl2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2pPr>
            <a:lvl3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3pPr>
            <a:lvl4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4pPr>
            <a:lvl5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5pPr>
            <a:lvl6pPr marL="3041157"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6pPr>
            <a:lvl7pPr marL="3594095"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7pPr>
            <a:lvl8pPr marL="4147033"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8pPr>
            <a:lvl9pPr marL="4699970"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9pPr>
          </a:lstStyle>
          <a:p>
            <a:pPr>
              <a:buClrTx/>
              <a:buFontTx/>
              <a:buNone/>
            </a:pPr>
            <a:fld id="{D4FE5637-B56D-4348-AFA5-B1BF1C0020AA}" type="slidenum">
              <a:rPr lang="en-US" altLang="en-US">
                <a:solidFill>
                  <a:srgbClr val="000000"/>
                </a:solidFill>
                <a:latin typeface="Times New Roman" panose="02020603050405020304" pitchFamily="18" charset="0"/>
              </a:rPr>
              <a:pPr>
                <a:buClrTx/>
                <a:buFontTx/>
                <a:buNone/>
              </a:pPr>
              <a:t>13</a:t>
            </a:fld>
            <a:endParaRPr lang="en-US" altLang="en-US">
              <a:solidFill>
                <a:srgbClr val="000000"/>
              </a:solidFill>
              <a:latin typeface="Times New Roman" panose="02020603050405020304" pitchFamily="18" charset="0"/>
            </a:endParaRPr>
          </a:p>
        </p:txBody>
      </p:sp>
      <p:sp>
        <p:nvSpPr>
          <p:cNvPr id="38915" name="Rectangle 1"/>
          <p:cNvSpPr>
            <a:spLocks noGrp="1" noChangeArrowheads="1"/>
          </p:cNvSpPr>
          <p:nvPr>
            <p:ph type="title"/>
          </p:nvPr>
        </p:nvSpPr>
        <p:spPr>
          <a:xfrm>
            <a:off x="652991" y="1"/>
            <a:ext cx="10887940" cy="342899"/>
          </a:xfrm>
        </p:spPr>
        <p:txBody>
          <a:bodyPr/>
          <a:lstStyle/>
          <a:p>
            <a:pPr algn="l" eaLnBrk="1"/>
            <a:r>
              <a:rPr lang="en-US" altLang="en-US" sz="1800" dirty="0" smtClean="0">
                <a:latin typeface="Calibri" panose="020F0502020204030204" pitchFamily="34" charset="0"/>
                <a:cs typeface="Calibri" panose="020F0502020204030204" pitchFamily="34" charset="0"/>
              </a:rPr>
              <a:t>Reading 2: “The Michelle Brown Story: Identity Theft”</a:t>
            </a:r>
            <a:r>
              <a:rPr lang="en-US" altLang="en-US" dirty="0" smtClean="0"/>
              <a:t/>
            </a:r>
            <a:br>
              <a:rPr lang="en-US" altLang="en-US" dirty="0" smtClean="0"/>
            </a:br>
            <a:endParaRPr lang="en-US" altLang="en-US" dirty="0" smtClean="0"/>
          </a:p>
        </p:txBody>
      </p:sp>
      <p:sp>
        <p:nvSpPr>
          <p:cNvPr id="38916" name="Rectangle 2"/>
          <p:cNvSpPr>
            <a:spLocks noGrp="1" noChangeArrowheads="1"/>
          </p:cNvSpPr>
          <p:nvPr>
            <p:ph type="body" idx="1"/>
          </p:nvPr>
        </p:nvSpPr>
        <p:spPr>
          <a:xfrm>
            <a:off x="0" y="214313"/>
            <a:ext cx="5963526" cy="6098426"/>
          </a:xfrm>
        </p:spPr>
        <p:txBody>
          <a:bodyPr/>
          <a:lstStyle/>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b="1" dirty="0" smtClean="0">
                <a:solidFill>
                  <a:srgbClr val="FF0000"/>
                </a:solidFill>
                <a:latin typeface="Calibri" panose="020F0502020204030204" pitchFamily="34" charset="0"/>
                <a:cs typeface="Calibri" panose="020F0502020204030204" pitchFamily="34" charset="0"/>
              </a:rPr>
              <a:t>1.</a:t>
            </a:r>
            <a:r>
              <a:rPr lang="en-US" altLang="en-US" sz="1400" dirty="0" smtClean="0">
                <a:latin typeface="Calibri" panose="020F0502020204030204" pitchFamily="34" charset="0"/>
                <a:cs typeface="Calibri" panose="020F0502020204030204" pitchFamily="34" charset="0"/>
              </a:rPr>
              <a:t> It began on a winter day with a seemingly ordinary message on an answering machine. It was from someone at the bank. Something about her new Dodge Ram pickup and the payment part due on the loan …</a:t>
            </a:r>
          </a:p>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smtClean="0">
                <a:solidFill>
                  <a:srgbClr val="FF0000"/>
                </a:solidFill>
                <a:latin typeface="Calibri" panose="020F0502020204030204" pitchFamily="34" charset="0"/>
                <a:cs typeface="Calibri" panose="020F0502020204030204" pitchFamily="34" charset="0"/>
              </a:rPr>
              <a:t>2.</a:t>
            </a:r>
            <a:r>
              <a:rPr lang="en-US" altLang="en-US" sz="1400" dirty="0" smtClean="0">
                <a:latin typeface="Calibri" panose="020F0502020204030204" pitchFamily="34" charset="0"/>
                <a:cs typeface="Calibri" panose="020F0502020204030204" pitchFamily="34" charset="0"/>
              </a:rPr>
              <a:t> Michelle Brown was a single woman in her late twenties. She lived in Southern California and worked as a credit analyst. She was cheerful, and people found her fun to be around. Friends were always telling her how she was too nice. She worked hard and was tidy with her finances. She owned 15 credit cards but had never been late on a single payment. Ever since she was 17, she had perfect credit. She liked everything in her life to be perfect.</a:t>
            </a:r>
          </a:p>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b="1" dirty="0" smtClean="0">
                <a:solidFill>
                  <a:srgbClr val="FF0000"/>
                </a:solidFill>
                <a:latin typeface="Calibri" panose="020F0502020204030204" pitchFamily="34" charset="0"/>
                <a:cs typeface="Calibri" panose="020F0502020204030204" pitchFamily="34" charset="0"/>
              </a:rPr>
              <a:t>3.</a:t>
            </a:r>
            <a:r>
              <a:rPr lang="en-US" altLang="en-US" sz="1400" dirty="0" smtClean="0">
                <a:latin typeface="Calibri" panose="020F0502020204030204" pitchFamily="34" charset="0"/>
                <a:cs typeface="Calibri" panose="020F0502020204030204" pitchFamily="34" charset="0"/>
              </a:rPr>
              <a:t> She returned the call. She told the bank officer that there had to be a mistake; she hadn’t bought a truck. The officer quickly agreed that he must have the wrong Michelle Brown. The phone numbers on the credit application weren’t working… To prove beyond a doubt that it was another Michelle Brown he was searching for, she told him her Social Security number. She was stunned – it was the same one that was on the application.</a:t>
            </a:r>
          </a:p>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b="1" dirty="0" smtClean="0">
                <a:solidFill>
                  <a:srgbClr val="FF0000"/>
                </a:solidFill>
                <a:latin typeface="Calibri" panose="020F0502020204030204" pitchFamily="34" charset="0"/>
                <a:cs typeface="Calibri" panose="020F0502020204030204" pitchFamily="34" charset="0"/>
              </a:rPr>
              <a:t>4.</a:t>
            </a:r>
            <a:r>
              <a:rPr lang="en-US" altLang="en-US" sz="1400" dirty="0" smtClean="0">
                <a:latin typeface="Calibri" panose="020F0502020204030204" pitchFamily="34" charset="0"/>
                <a:cs typeface="Calibri" panose="020F0502020204030204" pitchFamily="34" charset="0"/>
              </a:rPr>
              <a:t> Alarmed, she called up the credit reporting agencies and told them that something fishy was going on. They put a fraud alert on her credit and promised to send out a report on her recent purchases. She checked with the Division of Motor Vehicles and learned something astonishing: a duplicate driver’s license had recently been issued to a Michelle Brown. Someone else was using her name, her address, her Social Security number, and her driver’s license. It was as if someone was slowly erasing her identity…</a:t>
            </a:r>
          </a:p>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b="1" dirty="0" smtClean="0">
                <a:solidFill>
                  <a:srgbClr val="FF0000"/>
                </a:solidFill>
                <a:latin typeface="Calibri" panose="020F0502020204030204" pitchFamily="34" charset="0"/>
                <a:cs typeface="Calibri" panose="020F0502020204030204" pitchFamily="34" charset="0"/>
              </a:rPr>
              <a:t>5.</a:t>
            </a:r>
            <a:r>
              <a:rPr lang="en-US" altLang="en-US" sz="1400" dirty="0" smtClean="0">
                <a:latin typeface="Calibri" panose="020F0502020204030204" pitchFamily="34" charset="0"/>
                <a:cs typeface="Calibri" panose="020F0502020204030204" pitchFamily="34" charset="0"/>
              </a:rPr>
              <a:t> When her credit report arrived, there were delinquent bills on it for thousands of dollars, including a sizable phone bill and even a bill for liposuction treatments. What was this? What became afraid to open her own mailbox, for fear of what new debt would be awaiting her. In time, she would learn that there was an arrest warrant for Michelle Brown in Texas. The charge was conspiracy to sell marijuana. She had never broken a law, any law. How could she be wanted by the police?</a:t>
            </a:r>
          </a:p>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endParaRPr lang="en-US" altLang="en-US" sz="1600" dirty="0" smtClean="0">
              <a:latin typeface="Calibri" panose="020F0502020204030204" pitchFamily="34" charset="0"/>
              <a:cs typeface="Calibri" panose="020F0502020204030204" pitchFamily="34" charset="0"/>
            </a:endParaRPr>
          </a:p>
          <a:p>
            <a:pPr marL="473455" indent="-342900" algn="just" eaLnBrk="1">
              <a:buClr>
                <a:srgbClr val="FF6600"/>
              </a:buClr>
              <a:buSzPct val="45000"/>
              <a:buAutoNum type="arabicPeriod"/>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endParaRPr lang="en-US" altLang="en-US" sz="1600" dirty="0" smtClean="0">
              <a:latin typeface="Calibri" panose="020F0502020204030204" pitchFamily="34" charset="0"/>
              <a:cs typeface="Calibri" panose="020F0502020204030204" pitchFamily="34" charset="0"/>
            </a:endParaRPr>
          </a:p>
        </p:txBody>
      </p:sp>
      <p:sp>
        <p:nvSpPr>
          <p:cNvPr id="38917" name="Rectangle 3"/>
          <p:cNvSpPr>
            <a:spLocks noGrp="1" noChangeArrowheads="1"/>
          </p:cNvSpPr>
          <p:nvPr>
            <p:ph type="body" idx="2"/>
          </p:nvPr>
        </p:nvSpPr>
        <p:spPr>
          <a:xfrm>
            <a:off x="6230396" y="114300"/>
            <a:ext cx="5961603" cy="6198439"/>
          </a:xfrm>
        </p:spPr>
        <p:txBody>
          <a:bodyPr/>
          <a:lstStyle/>
          <a:p>
            <a:pPr marL="114300"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b="1" dirty="0" smtClean="0">
                <a:solidFill>
                  <a:srgbClr val="FF0000"/>
                </a:solidFill>
                <a:latin typeface="Calibri" panose="020F0502020204030204" pitchFamily="34" charset="0"/>
                <a:cs typeface="Calibri" panose="020F0502020204030204" pitchFamily="34" charset="0"/>
              </a:rPr>
              <a:t>6.</a:t>
            </a:r>
            <a:r>
              <a:rPr lang="en-US" altLang="en-US" sz="1400" dirty="0" smtClean="0">
                <a:latin typeface="Calibri" panose="020F0502020204030204" pitchFamily="34" charset="0"/>
                <a:cs typeface="Calibri" panose="020F0502020204030204" pitchFamily="34" charset="0"/>
              </a:rPr>
              <a:t> She began to worry that the other Michelle Brown would break into her apartment in search of her passport or checks, or who knew what else. Whenever she got home after dark she carried a flashlight and searched through the rooms, including every closet. She was weary and angry. When she went to bed at night, she was scared. It she heard the slightest noise, her first thought was that the woman calling herself Michelle Brown was out there in the dark, right beneath her window. Who was this person who was stealing her identity? Why of all the people in the world, did she pick her? And what did she want?</a:t>
            </a:r>
          </a:p>
          <a:p>
            <a:pPr marL="114300"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smtClean="0">
                <a:solidFill>
                  <a:srgbClr val="0070C0"/>
                </a:solidFill>
                <a:latin typeface="Calibri" panose="020F0502020204030204" pitchFamily="34" charset="0"/>
                <a:cs typeface="Calibri" panose="020F0502020204030204" pitchFamily="34" charset="0"/>
              </a:rPr>
              <a:t>COMPREHENSION: True or False? Rewrite the false statements.</a:t>
            </a:r>
          </a:p>
          <a:p>
            <a:pPr marL="114300"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smtClean="0">
                <a:solidFill>
                  <a:srgbClr val="0070C0"/>
                </a:solidFill>
                <a:latin typeface="Calibri" panose="020F0502020204030204" pitchFamily="34" charset="0"/>
                <a:cs typeface="Calibri" panose="020F0502020204030204" pitchFamily="34" charset="0"/>
              </a:rPr>
              <a:t>1.Michelle Brown was careless with her finances. ______</a:t>
            </a:r>
          </a:p>
          <a:p>
            <a:pPr marL="457200" indent="-342900" eaLnBrk="1">
              <a:buClr>
                <a:srgbClr val="FF6600"/>
              </a:buClr>
              <a:buSzPct val="45000"/>
              <a:buAutoNum type="arabicPeriod"/>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endParaRPr lang="en-US" altLang="en-US" sz="1400" dirty="0" smtClean="0">
              <a:solidFill>
                <a:srgbClr val="0070C0"/>
              </a:solidFill>
              <a:latin typeface="Calibri" panose="020F0502020204030204" pitchFamily="34" charset="0"/>
              <a:cs typeface="Calibri" panose="020F0502020204030204" pitchFamily="34" charset="0"/>
            </a:endParaRPr>
          </a:p>
          <a:p>
            <a:pPr marL="114300"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smtClean="0">
                <a:solidFill>
                  <a:srgbClr val="0070C0"/>
                </a:solidFill>
                <a:latin typeface="Calibri" panose="020F0502020204030204" pitchFamily="34" charset="0"/>
                <a:cs typeface="Calibri" panose="020F0502020204030204" pitchFamily="34" charset="0"/>
              </a:rPr>
              <a:t>2. One form of identification was stolen from her. ______</a:t>
            </a:r>
          </a:p>
          <a:p>
            <a:pPr marL="114300"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endParaRPr lang="en-US" altLang="en-US" sz="1400" dirty="0" smtClean="0">
              <a:solidFill>
                <a:srgbClr val="0070C0"/>
              </a:solidFill>
              <a:latin typeface="Calibri" panose="020F0502020204030204" pitchFamily="34" charset="0"/>
              <a:cs typeface="Calibri" panose="020F0502020204030204" pitchFamily="34" charset="0"/>
            </a:endParaRPr>
          </a:p>
          <a:p>
            <a:pPr marL="114300"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smtClean="0">
                <a:solidFill>
                  <a:srgbClr val="0070C0"/>
                </a:solidFill>
                <a:latin typeface="Calibri" panose="020F0502020204030204" pitchFamily="34" charset="0"/>
                <a:cs typeface="Calibri" panose="020F0502020204030204" pitchFamily="34" charset="0"/>
              </a:rPr>
              <a:t>3. The person who stole her identity made a variety of purchases. _____</a:t>
            </a:r>
          </a:p>
          <a:p>
            <a:pPr marL="114300"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endParaRPr lang="en-US" altLang="en-US" sz="1400" dirty="0" smtClean="0">
              <a:solidFill>
                <a:srgbClr val="0070C0"/>
              </a:solidFill>
              <a:latin typeface="Calibri" panose="020F0502020204030204" pitchFamily="34" charset="0"/>
              <a:cs typeface="Calibri" panose="020F0502020204030204" pitchFamily="34" charset="0"/>
            </a:endParaRPr>
          </a:p>
          <a:p>
            <a:pPr marL="114300"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smtClean="0">
                <a:solidFill>
                  <a:srgbClr val="0070C0"/>
                </a:solidFill>
                <a:latin typeface="Calibri" panose="020F0502020204030204" pitchFamily="34" charset="0"/>
                <a:cs typeface="Calibri" panose="020F0502020204030204" pitchFamily="34" charset="0"/>
              </a:rPr>
              <a:t>4. She began selling drugs as a way of paying the bills. _____</a:t>
            </a:r>
          </a:p>
          <a:p>
            <a:pPr marL="114300"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endParaRPr lang="en-US" altLang="en-US" sz="1400" dirty="0" smtClean="0">
              <a:solidFill>
                <a:srgbClr val="0070C0"/>
              </a:solidFill>
              <a:latin typeface="Calibri" panose="020F0502020204030204" pitchFamily="34" charset="0"/>
              <a:cs typeface="Calibri" panose="020F0502020204030204" pitchFamily="34" charset="0"/>
            </a:endParaRPr>
          </a:p>
          <a:p>
            <a:pPr marL="114300"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smtClean="0">
                <a:solidFill>
                  <a:srgbClr val="0070C0"/>
                </a:solidFill>
                <a:latin typeface="Calibri" panose="020F0502020204030204" pitchFamily="34" charset="0"/>
                <a:cs typeface="Calibri" panose="020F0502020204030204" pitchFamily="34" charset="0"/>
              </a:rPr>
              <a:t>5. Identity theft affected her emotionally as well as financially. _____ </a:t>
            </a:r>
          </a:p>
          <a:p>
            <a:pPr marL="114300"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endParaRPr lang="en-US" altLang="en-US" sz="1400" dirty="0" smtClean="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23005679"/>
      </p:ext>
    </p:extLst>
  </p:cSld>
  <p:clrMapOvr>
    <a:masterClrMapping/>
  </p:clrMapOvr>
  <p:transition spd="slow"/>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4" name="Slide Number Placeholder 6"/>
          <p:cNvSpPr>
            <a:spLocks noGrp="1"/>
          </p:cNvSpPr>
          <p:nvPr>
            <p:ph type="sldNum" sz="quarter" idx="12"/>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1pPr>
            <a:lvl2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2pPr>
            <a:lvl3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3pPr>
            <a:lvl4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4pPr>
            <a:lvl5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5pPr>
            <a:lvl6pPr marL="3041157"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6pPr>
            <a:lvl7pPr marL="3594095"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7pPr>
            <a:lvl8pPr marL="4147033"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8pPr>
            <a:lvl9pPr marL="4699970"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9pPr>
          </a:lstStyle>
          <a:p>
            <a:pPr>
              <a:buClrTx/>
              <a:buFontTx/>
              <a:buNone/>
            </a:pPr>
            <a:fld id="{D4FE5637-B56D-4348-AFA5-B1BF1C0020AA}" type="slidenum">
              <a:rPr lang="en-US" altLang="en-US">
                <a:solidFill>
                  <a:srgbClr val="000000"/>
                </a:solidFill>
                <a:latin typeface="Times New Roman" panose="02020603050405020304" pitchFamily="18" charset="0"/>
              </a:rPr>
              <a:pPr>
                <a:buClrTx/>
                <a:buFontTx/>
                <a:buNone/>
              </a:pPr>
              <a:t>14</a:t>
            </a:fld>
            <a:endParaRPr lang="en-US" altLang="en-US">
              <a:solidFill>
                <a:srgbClr val="000000"/>
              </a:solidFill>
              <a:latin typeface="Times New Roman" panose="02020603050405020304" pitchFamily="18" charset="0"/>
            </a:endParaRPr>
          </a:p>
        </p:txBody>
      </p:sp>
      <p:sp>
        <p:nvSpPr>
          <p:cNvPr id="38915" name="Rectangle 1"/>
          <p:cNvSpPr>
            <a:spLocks noGrp="1" noChangeArrowheads="1"/>
          </p:cNvSpPr>
          <p:nvPr>
            <p:ph type="title"/>
          </p:nvPr>
        </p:nvSpPr>
        <p:spPr>
          <a:xfrm>
            <a:off x="652991" y="1"/>
            <a:ext cx="10887940" cy="342899"/>
          </a:xfrm>
        </p:spPr>
        <p:txBody>
          <a:bodyPr/>
          <a:lstStyle/>
          <a:p>
            <a:pPr algn="l" eaLnBrk="1"/>
            <a:r>
              <a:rPr lang="en-US" altLang="en-US" sz="1800" dirty="0" smtClean="0">
                <a:latin typeface="Calibri" panose="020F0502020204030204" pitchFamily="34" charset="0"/>
                <a:cs typeface="Calibri" panose="020F0502020204030204" pitchFamily="34" charset="0"/>
              </a:rPr>
              <a:t>Reading 2: “The Michelle Brown Story: Identity Theft”</a:t>
            </a:r>
            <a:r>
              <a:rPr lang="en-US" altLang="en-US" dirty="0" smtClean="0"/>
              <a:t/>
            </a:r>
            <a:br>
              <a:rPr lang="en-US" altLang="en-US" dirty="0" smtClean="0"/>
            </a:br>
            <a:endParaRPr lang="en-US" altLang="en-US" dirty="0" smtClean="0"/>
          </a:p>
        </p:txBody>
      </p:sp>
      <p:sp>
        <p:nvSpPr>
          <p:cNvPr id="38916" name="Rectangle 2"/>
          <p:cNvSpPr>
            <a:spLocks noGrp="1" noChangeArrowheads="1"/>
          </p:cNvSpPr>
          <p:nvPr>
            <p:ph type="body" idx="1"/>
          </p:nvPr>
        </p:nvSpPr>
        <p:spPr>
          <a:xfrm>
            <a:off x="0" y="214313"/>
            <a:ext cx="5963526" cy="6098426"/>
          </a:xfrm>
        </p:spPr>
        <p:txBody>
          <a:bodyPr/>
          <a:lstStyle/>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a:solidFill>
                  <a:srgbClr val="FF0000"/>
                </a:solidFill>
                <a:latin typeface="Calibri" panose="020F0502020204030204" pitchFamily="34" charset="0"/>
                <a:cs typeface="Calibri" panose="020F0502020204030204" pitchFamily="34" charset="0"/>
              </a:rPr>
              <a:t>2.</a:t>
            </a:r>
            <a:r>
              <a:rPr lang="en-US" altLang="en-US" sz="1400" dirty="0">
                <a:latin typeface="Calibri" panose="020F0502020204030204" pitchFamily="34" charset="0"/>
                <a:cs typeface="Calibri" panose="020F0502020204030204" pitchFamily="34" charset="0"/>
              </a:rPr>
              <a:t> Michelle Brown was a single woman in her late twenties. She lived in Southern California and worked as a credit analyst. She was cheerful, and people found her fun to be around. Friends were always telling her how she was too nice. She worked hard and was tidy with her finances. She owned 15 credit cards but had never been late on a single payment. Ever since she was 17, she had perfect credit. She liked everything in her life to be perfect</a:t>
            </a:r>
            <a:r>
              <a:rPr lang="en-US" altLang="en-US" sz="1400" dirty="0" smtClean="0">
                <a:latin typeface="Calibri" panose="020F0502020204030204" pitchFamily="34" charset="0"/>
                <a:cs typeface="Calibri" panose="020F0502020204030204" pitchFamily="34" charset="0"/>
              </a:rPr>
              <a:t>.</a:t>
            </a:r>
          </a:p>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smtClean="0">
                <a:solidFill>
                  <a:srgbClr val="0070C0"/>
                </a:solidFill>
                <a:latin typeface="Calibri" panose="020F0502020204030204" pitchFamily="34" charset="0"/>
                <a:cs typeface="Calibri" panose="020F0502020204030204" pitchFamily="34" charset="0"/>
              </a:rPr>
              <a:t>How</a:t>
            </a:r>
            <a:r>
              <a:rPr lang="en-US" altLang="en-US" sz="1400" dirty="0" smtClean="0">
                <a:latin typeface="Calibri" panose="020F0502020204030204" pitchFamily="34" charset="0"/>
                <a:cs typeface="Calibri" panose="020F0502020204030204" pitchFamily="34" charset="0"/>
              </a:rPr>
              <a:t> </a:t>
            </a:r>
            <a:r>
              <a:rPr lang="en-US" altLang="en-US" sz="1400" dirty="0">
                <a:solidFill>
                  <a:srgbClr val="0070C0"/>
                </a:solidFill>
                <a:latin typeface="Calibri" panose="020F0502020204030204" pitchFamily="34" charset="0"/>
                <a:cs typeface="Calibri" panose="020F0502020204030204" pitchFamily="34" charset="0"/>
              </a:rPr>
              <a:t>do we know Michelle was tidy with her finances?</a:t>
            </a:r>
          </a:p>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a:solidFill>
                  <a:srgbClr val="0070C0"/>
                </a:solidFill>
                <a:latin typeface="Calibri" panose="020F0502020204030204" pitchFamily="34" charset="0"/>
                <a:cs typeface="Calibri" panose="020F0502020204030204" pitchFamily="34" charset="0"/>
              </a:rPr>
              <a:t>Which sentences, phrases, and words that give information about that?</a:t>
            </a:r>
          </a:p>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endParaRPr lang="en-US" altLang="en-US" sz="1400" dirty="0">
              <a:latin typeface="Calibri" panose="020F0502020204030204" pitchFamily="34" charset="0"/>
              <a:cs typeface="Calibri" panose="020F0502020204030204" pitchFamily="34" charset="0"/>
            </a:endParaRPr>
          </a:p>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endParaRPr lang="en-US" altLang="en-US" sz="1400" dirty="0" smtClean="0">
              <a:latin typeface="Calibri" panose="020F0502020204030204" pitchFamily="34" charset="0"/>
              <a:cs typeface="Calibri" panose="020F0502020204030204" pitchFamily="34" charset="0"/>
            </a:endParaRPr>
          </a:p>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smtClean="0">
                <a:latin typeface="Calibri" panose="020F0502020204030204" pitchFamily="34" charset="0"/>
                <a:cs typeface="Calibri" panose="020F0502020204030204" pitchFamily="34" charset="0"/>
              </a:rPr>
              <a:t> </a:t>
            </a:r>
            <a:endParaRPr lang="en-US" altLang="en-US" sz="1600" dirty="0" smtClean="0">
              <a:latin typeface="Calibri" panose="020F0502020204030204" pitchFamily="34" charset="0"/>
              <a:cs typeface="Calibri" panose="020F0502020204030204" pitchFamily="34" charset="0"/>
            </a:endParaRPr>
          </a:p>
        </p:txBody>
      </p:sp>
      <p:sp>
        <p:nvSpPr>
          <p:cNvPr id="38917" name="Rectangle 3"/>
          <p:cNvSpPr>
            <a:spLocks noGrp="1" noChangeArrowheads="1"/>
          </p:cNvSpPr>
          <p:nvPr>
            <p:ph type="body" idx="2"/>
          </p:nvPr>
        </p:nvSpPr>
        <p:spPr>
          <a:xfrm>
            <a:off x="6230396" y="114300"/>
            <a:ext cx="5961603" cy="6198439"/>
          </a:xfrm>
        </p:spPr>
        <p:txBody>
          <a:bodyPr/>
          <a:lstStyle/>
          <a:p>
            <a:pPr marL="114300"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a:solidFill>
                  <a:srgbClr val="0070C0"/>
                </a:solidFill>
                <a:latin typeface="Calibri" panose="020F0502020204030204" pitchFamily="34" charset="0"/>
                <a:cs typeface="Calibri" panose="020F0502020204030204" pitchFamily="34" charset="0"/>
              </a:rPr>
              <a:t>What examples are given to explain Michelle’s identity theft?</a:t>
            </a:r>
          </a:p>
          <a:p>
            <a:pPr marL="114300"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b="1" dirty="0">
                <a:solidFill>
                  <a:srgbClr val="FF0000"/>
                </a:solidFill>
                <a:latin typeface="Calibri" panose="020F0502020204030204" pitchFamily="34" charset="0"/>
                <a:cs typeface="Calibri" panose="020F0502020204030204" pitchFamily="34" charset="0"/>
              </a:rPr>
              <a:t>4.</a:t>
            </a:r>
            <a:r>
              <a:rPr lang="en-US" altLang="en-US" sz="1400" dirty="0">
                <a:latin typeface="Calibri" panose="020F0502020204030204" pitchFamily="34" charset="0"/>
                <a:cs typeface="Calibri" panose="020F0502020204030204" pitchFamily="34" charset="0"/>
              </a:rPr>
              <a:t> Alarmed, she called up the credit reporting agencies and told them that something fishy was going on. They put a fraud alert on her credit and promised to send out a report on her recent purchases. She checked with the Division of Motor Vehicles and learned something astonishing: a duplicate driver’s license had recently been issued to a Michelle Brown. Someone else was using her name, her address, her Social Security number, and her driver’s license. It was as if someone was slowly erasing her identity</a:t>
            </a:r>
            <a:r>
              <a:rPr lang="en-US" altLang="en-US" sz="1400" dirty="0" smtClean="0">
                <a:latin typeface="Calibri" panose="020F0502020204030204" pitchFamily="34" charset="0"/>
                <a:cs typeface="Calibri" panose="020F0502020204030204" pitchFamily="34" charset="0"/>
              </a:rPr>
              <a:t>…</a:t>
            </a:r>
          </a:p>
          <a:p>
            <a:pPr marL="114300"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smtClean="0">
                <a:latin typeface="Calibri" panose="020F0502020204030204" pitchFamily="34" charset="0"/>
                <a:cs typeface="Calibri" panose="020F0502020204030204" pitchFamily="34" charset="0"/>
              </a:rPr>
              <a:t>=&gt; driver’s license , name, address, SSN</a:t>
            </a:r>
            <a:endParaRPr lang="en-US" altLang="en-US" sz="1600" dirty="0">
              <a:latin typeface="Calibri" panose="020F0502020204030204" pitchFamily="34" charset="0"/>
              <a:cs typeface="Calibri" panose="020F0502020204030204" pitchFamily="34" charset="0"/>
            </a:endParaRPr>
          </a:p>
          <a:p>
            <a:pPr marL="114300"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a:solidFill>
                  <a:srgbClr val="0070C0"/>
                </a:solidFill>
                <a:latin typeface="Calibri" panose="020F0502020204030204" pitchFamily="34" charset="0"/>
                <a:cs typeface="Calibri" panose="020F0502020204030204" pitchFamily="34" charset="0"/>
              </a:rPr>
              <a:t>What examples of delinquent bills are mentioned? </a:t>
            </a:r>
          </a:p>
          <a:p>
            <a:pPr marL="114300"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b="1" dirty="0" smtClean="0">
                <a:solidFill>
                  <a:srgbClr val="FF0000"/>
                </a:solidFill>
                <a:latin typeface="Calibri" panose="020F0502020204030204" pitchFamily="34" charset="0"/>
                <a:cs typeface="Calibri" panose="020F0502020204030204" pitchFamily="34" charset="0"/>
              </a:rPr>
              <a:t>5</a:t>
            </a:r>
            <a:r>
              <a:rPr lang="en-US" altLang="en-US" sz="1400" b="1" dirty="0">
                <a:solidFill>
                  <a:srgbClr val="FF0000"/>
                </a:solidFill>
                <a:latin typeface="Calibri" panose="020F0502020204030204" pitchFamily="34" charset="0"/>
                <a:cs typeface="Calibri" panose="020F0502020204030204" pitchFamily="34" charset="0"/>
              </a:rPr>
              <a:t>.</a:t>
            </a:r>
            <a:r>
              <a:rPr lang="en-US" altLang="en-US" sz="1400" dirty="0">
                <a:latin typeface="Calibri" panose="020F0502020204030204" pitchFamily="34" charset="0"/>
                <a:cs typeface="Calibri" panose="020F0502020204030204" pitchFamily="34" charset="0"/>
              </a:rPr>
              <a:t> When her credit report arrived, there were delinquent bills on it for thousands of dollars, including a sizable phone bill and even a bill for liposuction treatments. What was this? What became afraid to open her own mailbox, for fear of what new debt would be awaiting her. In time, she would learn that there was an arrest warrant for Michelle Brown in Texas. The charge was conspiracy to sell marijuana. She had never broken a law, any law. How could she be wanted by the police</a:t>
            </a:r>
            <a:r>
              <a:rPr lang="en-US" altLang="en-US" sz="1400" dirty="0" smtClean="0">
                <a:latin typeface="Calibri" panose="020F0502020204030204" pitchFamily="34" charset="0"/>
                <a:cs typeface="Calibri" panose="020F0502020204030204" pitchFamily="34" charset="0"/>
              </a:rPr>
              <a:t>?</a:t>
            </a:r>
          </a:p>
          <a:p>
            <a:pPr marL="114300"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smtClean="0">
                <a:latin typeface="Calibri" panose="020F0502020204030204" pitchFamily="34" charset="0"/>
                <a:cs typeface="Calibri" panose="020F0502020204030204" pitchFamily="34" charset="0"/>
              </a:rPr>
              <a:t>=&gt; Phone bill, liposuction treatment bill</a:t>
            </a:r>
            <a:endParaRPr lang="en-US" altLang="en-US" sz="1600" dirty="0" smtClean="0">
              <a:latin typeface="Calibri" panose="020F0502020204030204" pitchFamily="34" charset="0"/>
              <a:cs typeface="Calibri" panose="020F0502020204030204" pitchFamily="34" charset="0"/>
            </a:endParaRPr>
          </a:p>
          <a:p>
            <a:pPr marL="114300"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endParaRPr lang="en-US" altLang="en-US" sz="1600" dirty="0" smtClean="0">
              <a:latin typeface="Calibri" panose="020F0502020204030204" pitchFamily="34" charset="0"/>
              <a:cs typeface="Calibri" panose="020F0502020204030204" pitchFamily="34" charset="0"/>
            </a:endParaRPr>
          </a:p>
        </p:txBody>
      </p:sp>
      <p:sp>
        <p:nvSpPr>
          <p:cNvPr id="2" name="TextBox 1"/>
          <p:cNvSpPr txBox="1"/>
          <p:nvPr/>
        </p:nvSpPr>
        <p:spPr>
          <a:xfrm>
            <a:off x="271462" y="2286000"/>
            <a:ext cx="2375137" cy="338554"/>
          </a:xfrm>
          <a:prstGeom prst="rect">
            <a:avLst/>
          </a:prstGeom>
          <a:noFill/>
        </p:spPr>
        <p:txBody>
          <a:bodyPr wrap="none" rtlCol="0">
            <a:spAutoFit/>
          </a:bodyPr>
          <a:lstStyle/>
          <a:p>
            <a:r>
              <a:rPr lang="en-US" sz="1600" b="1" dirty="0" smtClean="0">
                <a:solidFill>
                  <a:srgbClr val="0070C0"/>
                </a:solidFill>
              </a:rPr>
              <a:t>DETAILED EXAMPLES</a:t>
            </a:r>
            <a:endParaRPr lang="en-US" sz="1600" b="1" dirty="0">
              <a:solidFill>
                <a:srgbClr val="0070C0"/>
              </a:solidFill>
            </a:endParaRPr>
          </a:p>
        </p:txBody>
      </p:sp>
      <p:sp>
        <p:nvSpPr>
          <p:cNvPr id="3" name="TextBox 2"/>
          <p:cNvSpPr txBox="1"/>
          <p:nvPr/>
        </p:nvSpPr>
        <p:spPr>
          <a:xfrm>
            <a:off x="0" y="2838866"/>
            <a:ext cx="6111930" cy="1432443"/>
          </a:xfrm>
          <a:prstGeom prst="rect">
            <a:avLst/>
          </a:prstGeom>
          <a:noFill/>
        </p:spPr>
        <p:txBody>
          <a:bodyPr wrap="none" rtlCol="0">
            <a:spAutoFit/>
          </a:bodyPr>
          <a:lstStyle/>
          <a:p>
            <a:pPr marL="130555" lvl="0" algn="just" defTabSz="552938" fontAlgn="base" hangingPunct="0">
              <a:lnSpc>
                <a:spcPct val="93000"/>
              </a:lnSpc>
              <a:spcBef>
                <a:spcPts val="1330"/>
              </a:spcBef>
              <a:spcAft>
                <a:spcPts val="60"/>
              </a:spcAft>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smtClean="0">
                <a:solidFill>
                  <a:srgbClr val="000000"/>
                </a:solidFill>
                <a:latin typeface="Calibri" panose="020F0502020204030204" pitchFamily="34" charset="0"/>
                <a:cs typeface="Calibri" panose="020F0502020204030204" pitchFamily="34" charset="0"/>
              </a:rPr>
              <a:t>+  </a:t>
            </a:r>
            <a:r>
              <a:rPr lang="en-US" altLang="en-US" sz="1400" dirty="0">
                <a:solidFill>
                  <a:srgbClr val="000000"/>
                </a:solidFill>
                <a:latin typeface="Calibri" panose="020F0502020204030204" pitchFamily="34" charset="0"/>
                <a:cs typeface="Calibri" panose="020F0502020204030204" pitchFamily="34" charset="0"/>
              </a:rPr>
              <a:t>What ? – information about time / place / people and events</a:t>
            </a:r>
          </a:p>
          <a:p>
            <a:pPr marL="130555" lvl="0" algn="just" defTabSz="552938" fontAlgn="base" hangingPunct="0">
              <a:lnSpc>
                <a:spcPct val="93000"/>
              </a:lnSpc>
              <a:spcBef>
                <a:spcPts val="1330"/>
              </a:spcBef>
              <a:spcAft>
                <a:spcPts val="60"/>
              </a:spcAft>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a:solidFill>
                  <a:srgbClr val="000000"/>
                </a:solidFill>
                <a:latin typeface="Calibri" panose="020F0502020204030204" pitchFamily="34" charset="0"/>
                <a:cs typeface="Calibri" panose="020F0502020204030204" pitchFamily="34" charset="0"/>
              </a:rPr>
              <a:t>+ Functions? – support and explain main ideas</a:t>
            </a:r>
          </a:p>
          <a:p>
            <a:pPr marL="130555" lvl="0" algn="just" defTabSz="552938" fontAlgn="base" hangingPunct="0">
              <a:lnSpc>
                <a:spcPct val="93000"/>
              </a:lnSpc>
              <a:spcBef>
                <a:spcPts val="1330"/>
              </a:spcBef>
              <a:spcAft>
                <a:spcPts val="60"/>
              </a:spcAft>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a:solidFill>
                  <a:srgbClr val="000000"/>
                </a:solidFill>
                <a:latin typeface="Calibri" panose="020F0502020204030204" pitchFamily="34" charset="0"/>
                <a:cs typeface="Calibri" panose="020F0502020204030204" pitchFamily="34" charset="0"/>
              </a:rPr>
              <a:t>+ Why must be identified? – help readers to understand main ideas of a text</a:t>
            </a:r>
          </a:p>
          <a:p>
            <a:pPr marL="130555" lvl="0" algn="just" defTabSz="552938" fontAlgn="base" hangingPunct="0">
              <a:lnSpc>
                <a:spcPct val="93000"/>
              </a:lnSpc>
              <a:spcBef>
                <a:spcPts val="1330"/>
              </a:spcBef>
              <a:spcAft>
                <a:spcPts val="60"/>
              </a:spcAft>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a:solidFill>
                  <a:srgbClr val="000000"/>
                </a:solidFill>
                <a:latin typeface="Calibri" panose="020F0502020204030204" pitchFamily="34" charset="0"/>
                <a:cs typeface="Calibri" panose="020F0502020204030204" pitchFamily="34" charset="0"/>
              </a:rPr>
              <a:t>+ Signal words : for example, for instance, such as, including , in addition, in fact</a:t>
            </a:r>
            <a:endParaRPr lang="en-US" dirty="0"/>
          </a:p>
        </p:txBody>
      </p:sp>
      <p:sp>
        <p:nvSpPr>
          <p:cNvPr id="4" name="TextBox 3"/>
          <p:cNvSpPr txBox="1"/>
          <p:nvPr/>
        </p:nvSpPr>
        <p:spPr>
          <a:xfrm>
            <a:off x="247969" y="4651042"/>
            <a:ext cx="5877058" cy="954107"/>
          </a:xfrm>
          <a:prstGeom prst="rect">
            <a:avLst/>
          </a:prstGeom>
          <a:noFill/>
        </p:spPr>
        <p:txBody>
          <a:bodyPr wrap="none" rtlCol="0">
            <a:spAutoFit/>
          </a:bodyPr>
          <a:lstStyle/>
          <a:p>
            <a:r>
              <a:rPr lang="en-US" altLang="en-US" sz="1400" dirty="0">
                <a:solidFill>
                  <a:srgbClr val="0070C0"/>
                </a:solidFill>
                <a:latin typeface="Calibri" panose="020F0502020204030204" pitchFamily="34" charset="0"/>
                <a:cs typeface="Calibri" panose="020F0502020204030204" pitchFamily="34" charset="0"/>
              </a:rPr>
              <a:t>Example: Main idea </a:t>
            </a:r>
            <a:r>
              <a:rPr lang="en-US" altLang="en-US" sz="1400" dirty="0" smtClean="0">
                <a:solidFill>
                  <a:srgbClr val="0070C0"/>
                </a:solidFill>
                <a:latin typeface="Calibri" panose="020F0502020204030204" pitchFamily="34" charset="0"/>
                <a:cs typeface="Calibri" panose="020F0502020204030204" pitchFamily="34" charset="0"/>
              </a:rPr>
              <a:t>&amp; </a:t>
            </a:r>
            <a:r>
              <a:rPr lang="en-US" altLang="en-US" sz="1400" dirty="0">
                <a:solidFill>
                  <a:srgbClr val="0070C0"/>
                </a:solidFill>
                <a:latin typeface="Calibri" panose="020F0502020204030204" pitchFamily="34" charset="0"/>
                <a:cs typeface="Calibri" panose="020F0502020204030204" pitchFamily="34" charset="0"/>
              </a:rPr>
              <a:t>3 detailed examples</a:t>
            </a:r>
            <a:r>
              <a:rPr lang="en-US" altLang="en-US" sz="1400" dirty="0" smtClean="0">
                <a:solidFill>
                  <a:srgbClr val="000000"/>
                </a:solidFill>
                <a:latin typeface="Calibri" panose="020F0502020204030204" pitchFamily="34" charset="0"/>
                <a:cs typeface="Calibri" panose="020F0502020204030204" pitchFamily="34" charset="0"/>
              </a:rPr>
              <a:t> </a:t>
            </a:r>
          </a:p>
          <a:p>
            <a:r>
              <a:rPr lang="en-US" altLang="en-US" sz="1400" dirty="0" smtClean="0">
                <a:solidFill>
                  <a:srgbClr val="000000"/>
                </a:solidFill>
                <a:latin typeface="Calibri" panose="020F0502020204030204" pitchFamily="34" charset="0"/>
                <a:cs typeface="Calibri" panose="020F0502020204030204" pitchFamily="34" charset="0"/>
              </a:rPr>
              <a:t>Michelle Brown liked her life to be perfect. For example, she </a:t>
            </a:r>
            <a:r>
              <a:rPr lang="en-US" altLang="en-US" sz="1400" dirty="0">
                <a:solidFill>
                  <a:srgbClr val="000000"/>
                </a:solidFill>
                <a:latin typeface="Calibri" panose="020F0502020204030204" pitchFamily="34" charset="0"/>
                <a:cs typeface="Calibri" panose="020F0502020204030204" pitchFamily="34" charset="0"/>
              </a:rPr>
              <a:t>worked hard and </a:t>
            </a:r>
            <a:endParaRPr lang="en-US" altLang="en-US" sz="1400" dirty="0" smtClean="0">
              <a:solidFill>
                <a:srgbClr val="000000"/>
              </a:solidFill>
              <a:latin typeface="Calibri" panose="020F0502020204030204" pitchFamily="34" charset="0"/>
              <a:cs typeface="Calibri" panose="020F0502020204030204" pitchFamily="34" charset="0"/>
            </a:endParaRPr>
          </a:p>
          <a:p>
            <a:r>
              <a:rPr lang="en-US" altLang="en-US" sz="1400" dirty="0" smtClean="0">
                <a:solidFill>
                  <a:srgbClr val="000000"/>
                </a:solidFill>
                <a:latin typeface="Calibri" panose="020F0502020204030204" pitchFamily="34" charset="0"/>
                <a:cs typeface="Calibri" panose="020F0502020204030204" pitchFamily="34" charset="0"/>
              </a:rPr>
              <a:t>was </a:t>
            </a:r>
            <a:r>
              <a:rPr lang="en-US" altLang="en-US" sz="1400" dirty="0">
                <a:solidFill>
                  <a:srgbClr val="000000"/>
                </a:solidFill>
                <a:latin typeface="Calibri" panose="020F0502020204030204" pitchFamily="34" charset="0"/>
                <a:cs typeface="Calibri" panose="020F0502020204030204" pitchFamily="34" charset="0"/>
              </a:rPr>
              <a:t>tidy with her finances. </a:t>
            </a:r>
            <a:r>
              <a:rPr lang="en-US" altLang="en-US" sz="1400" dirty="0" smtClean="0">
                <a:solidFill>
                  <a:srgbClr val="000000"/>
                </a:solidFill>
                <a:latin typeface="Calibri" panose="020F0502020204030204" pitchFamily="34" charset="0"/>
                <a:cs typeface="Calibri" panose="020F0502020204030204" pitchFamily="34" charset="0"/>
              </a:rPr>
              <a:t>In addition,  she </a:t>
            </a:r>
            <a:r>
              <a:rPr lang="en-US" altLang="en-US" sz="1400" dirty="0">
                <a:solidFill>
                  <a:srgbClr val="000000"/>
                </a:solidFill>
                <a:latin typeface="Calibri" panose="020F0502020204030204" pitchFamily="34" charset="0"/>
                <a:cs typeface="Calibri" panose="020F0502020204030204" pitchFamily="34" charset="0"/>
              </a:rPr>
              <a:t>had never been late on a </a:t>
            </a:r>
            <a:r>
              <a:rPr lang="en-US" altLang="en-US" sz="1400" dirty="0" smtClean="0">
                <a:solidFill>
                  <a:srgbClr val="000000"/>
                </a:solidFill>
                <a:latin typeface="Calibri" panose="020F0502020204030204" pitchFamily="34" charset="0"/>
                <a:cs typeface="Calibri" panose="020F0502020204030204" pitchFamily="34" charset="0"/>
              </a:rPr>
              <a:t>single</a:t>
            </a:r>
          </a:p>
          <a:p>
            <a:r>
              <a:rPr lang="en-US" altLang="en-US" sz="1400" dirty="0" smtClean="0">
                <a:solidFill>
                  <a:srgbClr val="000000"/>
                </a:solidFill>
                <a:latin typeface="Calibri" panose="020F0502020204030204" pitchFamily="34" charset="0"/>
                <a:cs typeface="Calibri" panose="020F0502020204030204" pitchFamily="34" charset="0"/>
              </a:rPr>
              <a:t> </a:t>
            </a:r>
            <a:r>
              <a:rPr lang="en-US" altLang="en-US" sz="1400" dirty="0">
                <a:solidFill>
                  <a:srgbClr val="000000"/>
                </a:solidFill>
                <a:latin typeface="Calibri" panose="020F0502020204030204" pitchFamily="34" charset="0"/>
                <a:cs typeface="Calibri" panose="020F0502020204030204" pitchFamily="34" charset="0"/>
              </a:rPr>
              <a:t>payment. </a:t>
            </a:r>
            <a:r>
              <a:rPr lang="en-US" altLang="en-US" sz="1400" dirty="0" smtClean="0">
                <a:solidFill>
                  <a:srgbClr val="000000"/>
                </a:solidFill>
                <a:latin typeface="Calibri" panose="020F0502020204030204" pitchFamily="34" charset="0"/>
                <a:cs typeface="Calibri" panose="020F0502020204030204" pitchFamily="34" charset="0"/>
              </a:rPr>
              <a:t>In fact, ever </a:t>
            </a:r>
            <a:r>
              <a:rPr lang="en-US" altLang="en-US" sz="1400" dirty="0">
                <a:solidFill>
                  <a:srgbClr val="000000"/>
                </a:solidFill>
                <a:latin typeface="Calibri" panose="020F0502020204030204" pitchFamily="34" charset="0"/>
                <a:cs typeface="Calibri" panose="020F0502020204030204" pitchFamily="34" charset="0"/>
              </a:rPr>
              <a:t>since she was 17, she had perfect credit.</a:t>
            </a:r>
            <a:endParaRPr lang="en-US" dirty="0"/>
          </a:p>
        </p:txBody>
      </p:sp>
    </p:spTree>
    <p:extLst>
      <p:ext uri="{BB962C8B-B14F-4D97-AF65-F5344CB8AC3E}">
        <p14:creationId xmlns:p14="http://schemas.microsoft.com/office/powerpoint/2010/main" val="3807694776"/>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8916">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8916">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89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8917">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8917">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8917">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8917">
                                            <p:txEl>
                                              <p:pRg st="3" end="3"/>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8917">
                                            <p:txEl>
                                              <p:pRg st="4" end="4"/>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891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7" grpId="0" build="p"/>
      <p:bldP spid="2" grpId="0"/>
      <p:bldP spid="3" grpId="0"/>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4" name="Slide Number Placeholder 6"/>
          <p:cNvSpPr>
            <a:spLocks noGrp="1"/>
          </p:cNvSpPr>
          <p:nvPr>
            <p:ph type="sldNum" sz="quarter" idx="12"/>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1pPr>
            <a:lvl2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2pPr>
            <a:lvl3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3pPr>
            <a:lvl4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4pPr>
            <a:lvl5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5pPr>
            <a:lvl6pPr marL="3041157"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6pPr>
            <a:lvl7pPr marL="3594095"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7pPr>
            <a:lvl8pPr marL="4147033"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8pPr>
            <a:lvl9pPr marL="4699970"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9pPr>
          </a:lstStyle>
          <a:p>
            <a:pPr>
              <a:buClrTx/>
              <a:buFontTx/>
              <a:buNone/>
            </a:pPr>
            <a:fld id="{D4FE5637-B56D-4348-AFA5-B1BF1C0020AA}" type="slidenum">
              <a:rPr lang="en-US" altLang="en-US">
                <a:solidFill>
                  <a:srgbClr val="000000"/>
                </a:solidFill>
                <a:latin typeface="Times New Roman" panose="02020603050405020304" pitchFamily="18" charset="0"/>
              </a:rPr>
              <a:pPr>
                <a:buClrTx/>
                <a:buFontTx/>
                <a:buNone/>
              </a:pPr>
              <a:t>15</a:t>
            </a:fld>
            <a:endParaRPr lang="en-US" altLang="en-US">
              <a:solidFill>
                <a:srgbClr val="000000"/>
              </a:solidFill>
              <a:latin typeface="Times New Roman" panose="02020603050405020304" pitchFamily="18" charset="0"/>
            </a:endParaRPr>
          </a:p>
        </p:txBody>
      </p:sp>
      <p:sp>
        <p:nvSpPr>
          <p:cNvPr id="38915" name="Rectangle 1"/>
          <p:cNvSpPr>
            <a:spLocks noGrp="1" noChangeArrowheads="1"/>
          </p:cNvSpPr>
          <p:nvPr>
            <p:ph type="title"/>
          </p:nvPr>
        </p:nvSpPr>
        <p:spPr>
          <a:xfrm>
            <a:off x="652991" y="1"/>
            <a:ext cx="10887940" cy="342899"/>
          </a:xfrm>
        </p:spPr>
        <p:txBody>
          <a:bodyPr/>
          <a:lstStyle/>
          <a:p>
            <a:pPr algn="l" eaLnBrk="1"/>
            <a:r>
              <a:rPr lang="en-US" altLang="en-US" dirty="0" smtClean="0"/>
              <a:t/>
            </a:r>
            <a:br>
              <a:rPr lang="en-US" altLang="en-US" dirty="0" smtClean="0"/>
            </a:br>
            <a:endParaRPr lang="en-US" altLang="en-US" dirty="0" smtClean="0"/>
          </a:p>
        </p:txBody>
      </p:sp>
      <p:sp>
        <p:nvSpPr>
          <p:cNvPr id="38916" name="Rectangle 2"/>
          <p:cNvSpPr>
            <a:spLocks noGrp="1" noChangeArrowheads="1"/>
          </p:cNvSpPr>
          <p:nvPr>
            <p:ph type="body" idx="1"/>
          </p:nvPr>
        </p:nvSpPr>
        <p:spPr>
          <a:xfrm>
            <a:off x="0" y="214313"/>
            <a:ext cx="5963526" cy="6098426"/>
          </a:xfrm>
        </p:spPr>
        <p:txBody>
          <a:bodyPr/>
          <a:lstStyle/>
          <a:p>
            <a:pPr marL="0" indent="0" algn="just">
              <a:spcBef>
                <a:spcPts val="0"/>
              </a:spcBef>
              <a:spcAft>
                <a:spcPts val="0"/>
              </a:spcAft>
            </a:pPr>
            <a:r>
              <a:rPr lang="en-US" sz="1600" b="1" dirty="0">
                <a:latin typeface="Gill Sans"/>
              </a:rPr>
              <a:t>S</a:t>
            </a:r>
            <a:r>
              <a:rPr lang="en-US" sz="1400" b="1" dirty="0">
                <a:latin typeface="Gill Sans"/>
              </a:rPr>
              <a:t>tanding Up to Bank Fraud</a:t>
            </a:r>
            <a:endParaRPr lang="en-US" sz="1400" dirty="0"/>
          </a:p>
          <a:p>
            <a:pPr marL="0" indent="0" algn="just">
              <a:spcBef>
                <a:spcPts val="0"/>
              </a:spcBef>
              <a:spcAft>
                <a:spcPts val="0"/>
              </a:spcAft>
            </a:pPr>
            <a:r>
              <a:rPr lang="en-US" sz="1400" dirty="0"/>
              <a:t/>
            </a:r>
            <a:br>
              <a:rPr lang="en-US" sz="1400" dirty="0"/>
            </a:br>
            <a:r>
              <a:rPr lang="en-US" sz="1400" b="1" dirty="0">
                <a:latin typeface="Gill Sans"/>
              </a:rPr>
              <a:t>1 </a:t>
            </a:r>
            <a:r>
              <a:rPr lang="en-US" sz="1400" dirty="0">
                <a:latin typeface="Gill Sans"/>
              </a:rPr>
              <a:t>According to the U.S. government, Americans lose an astonishing $200 million </a:t>
            </a:r>
            <a:r>
              <a:rPr lang="en-US" sz="1400" dirty="0" smtClean="0">
                <a:latin typeface="Gill Sans"/>
              </a:rPr>
              <a:t>a</a:t>
            </a:r>
            <a:r>
              <a:rPr lang="en-US" sz="1400" dirty="0" smtClean="0"/>
              <a:t> </a:t>
            </a:r>
            <a:r>
              <a:rPr lang="en-US" sz="1400" dirty="0" smtClean="0">
                <a:latin typeface="Gill Sans"/>
              </a:rPr>
              <a:t>year </a:t>
            </a:r>
            <a:r>
              <a:rPr lang="en-US" sz="1400" dirty="0">
                <a:latin typeface="Gill Sans"/>
              </a:rPr>
              <a:t>to Internet bank fraud. It is often difficult for police to identify and arrest </a:t>
            </a:r>
            <a:r>
              <a:rPr lang="en-US" sz="1400" dirty="0" smtClean="0">
                <a:latin typeface="Gill Sans"/>
              </a:rPr>
              <a:t>the</a:t>
            </a:r>
            <a:r>
              <a:rPr lang="en-US" sz="1400" dirty="0" smtClean="0"/>
              <a:t> </a:t>
            </a:r>
            <a:r>
              <a:rPr lang="en-US" sz="1400" dirty="0" smtClean="0">
                <a:latin typeface="Gill Sans"/>
              </a:rPr>
              <a:t>criminals </a:t>
            </a:r>
            <a:r>
              <a:rPr lang="en-US" sz="1400" dirty="0">
                <a:latin typeface="Gill Sans"/>
              </a:rPr>
              <a:t>behind these crimes. One woman, however, decided to take action </a:t>
            </a:r>
            <a:r>
              <a:rPr lang="en-US" sz="1400" dirty="0" smtClean="0">
                <a:latin typeface="Gill Sans"/>
              </a:rPr>
              <a:t>herself.</a:t>
            </a:r>
            <a:r>
              <a:rPr lang="en-US" sz="1400" dirty="0" smtClean="0"/>
              <a:t> </a:t>
            </a:r>
            <a:r>
              <a:rPr lang="en-US" sz="1400" dirty="0" smtClean="0">
                <a:latin typeface="Gill Sans"/>
              </a:rPr>
              <a:t>Weary </a:t>
            </a:r>
            <a:r>
              <a:rPr lang="en-US" sz="1400" dirty="0">
                <a:latin typeface="Gill Sans"/>
              </a:rPr>
              <a:t>of receiving fishy email offers, Julia </a:t>
            </a:r>
            <a:r>
              <a:rPr lang="en-US" sz="1400" dirty="0" err="1">
                <a:latin typeface="Gill Sans"/>
              </a:rPr>
              <a:t>Hargood</a:t>
            </a:r>
            <a:r>
              <a:rPr lang="en-US" sz="1400" dirty="0">
                <a:latin typeface="Gill Sans"/>
              </a:rPr>
              <a:t>, a college professor in </a:t>
            </a:r>
            <a:r>
              <a:rPr lang="en-US" sz="1400" dirty="0" err="1" smtClean="0">
                <a:latin typeface="Gill Sans"/>
              </a:rPr>
              <a:t>Houston,Texas</a:t>
            </a:r>
            <a:r>
              <a:rPr lang="en-US" sz="1400" dirty="0">
                <a:latin typeface="Gill Sans"/>
              </a:rPr>
              <a:t>, decided to teach one con man a lesson.</a:t>
            </a:r>
            <a:endParaRPr lang="en-US" sz="1400" dirty="0"/>
          </a:p>
          <a:p>
            <a:pPr marL="0" indent="0" algn="just">
              <a:spcBef>
                <a:spcPts val="0"/>
              </a:spcBef>
              <a:spcAft>
                <a:spcPts val="0"/>
              </a:spcAft>
            </a:pPr>
            <a:r>
              <a:rPr lang="en-US" sz="1400" b="1" dirty="0">
                <a:latin typeface="Gill Sans"/>
              </a:rPr>
              <a:t>2 </a:t>
            </a:r>
            <a:r>
              <a:rPr lang="en-US" sz="1400" dirty="0">
                <a:latin typeface="Gill Sans"/>
              </a:rPr>
              <a:t>Julia received an email from a man saying he was a rich politician who needed </a:t>
            </a:r>
            <a:r>
              <a:rPr lang="en-US" sz="1400" dirty="0" smtClean="0">
                <a:latin typeface="Gill Sans"/>
              </a:rPr>
              <a:t>her</a:t>
            </a:r>
            <a:r>
              <a:rPr lang="en-US" sz="1400" dirty="0" smtClean="0"/>
              <a:t> </a:t>
            </a:r>
            <a:r>
              <a:rPr lang="en-US" sz="1400" dirty="0" smtClean="0">
                <a:latin typeface="Gill Sans"/>
              </a:rPr>
              <a:t>help</a:t>
            </a:r>
            <a:r>
              <a:rPr lang="en-US" sz="1400" dirty="0">
                <a:latin typeface="Gill Sans"/>
              </a:rPr>
              <a:t>. She immediately knew it was suspicious. In the email, the man said he </a:t>
            </a:r>
            <a:r>
              <a:rPr lang="en-US" sz="1400" dirty="0" smtClean="0">
                <a:latin typeface="Gill Sans"/>
              </a:rPr>
              <a:t>needed</a:t>
            </a:r>
            <a:r>
              <a:rPr lang="en-US" sz="1400" dirty="0" smtClean="0"/>
              <a:t> </a:t>
            </a:r>
            <a:r>
              <a:rPr lang="en-US" sz="1400" dirty="0" smtClean="0">
                <a:latin typeface="Gill Sans"/>
              </a:rPr>
              <a:t>to </a:t>
            </a:r>
            <a:r>
              <a:rPr lang="en-US" sz="1400" dirty="0">
                <a:latin typeface="Gill Sans"/>
              </a:rPr>
              <a:t>hide some money and wanted to put $8 million in Julia’s bank account. He </a:t>
            </a:r>
            <a:r>
              <a:rPr lang="en-US" sz="1400" dirty="0" smtClean="0">
                <a:latin typeface="Gill Sans"/>
              </a:rPr>
              <a:t>asked</a:t>
            </a:r>
            <a:r>
              <a:rPr lang="en-US" sz="1400" dirty="0" smtClean="0"/>
              <a:t> </a:t>
            </a:r>
            <a:r>
              <a:rPr lang="en-US" sz="1400" dirty="0" smtClean="0">
                <a:latin typeface="Gill Sans"/>
              </a:rPr>
              <a:t>for </a:t>
            </a:r>
            <a:r>
              <a:rPr lang="en-US" sz="1400" dirty="0">
                <a:latin typeface="Gill Sans"/>
              </a:rPr>
              <a:t>her bank information. The man told Julia she could keep $2 million for </a:t>
            </a:r>
            <a:r>
              <a:rPr lang="en-US" sz="1400" dirty="0" smtClean="0">
                <a:latin typeface="Gill Sans"/>
              </a:rPr>
              <a:t>helping</a:t>
            </a:r>
            <a:r>
              <a:rPr lang="en-US" sz="1400" dirty="0" smtClean="0"/>
              <a:t> </a:t>
            </a:r>
            <a:r>
              <a:rPr lang="en-US" sz="1400" dirty="0" smtClean="0">
                <a:latin typeface="Gill Sans"/>
              </a:rPr>
              <a:t>him</a:t>
            </a:r>
            <a:r>
              <a:rPr lang="en-US" sz="1400" dirty="0">
                <a:latin typeface="Gill Sans"/>
              </a:rPr>
              <a:t>. Instead of deleting the email like she normally did, she decided to reply.</a:t>
            </a:r>
            <a:endParaRPr lang="en-US" sz="1400" dirty="0"/>
          </a:p>
          <a:p>
            <a:pPr marL="0" indent="0" algn="just">
              <a:spcBef>
                <a:spcPts val="0"/>
              </a:spcBef>
              <a:spcAft>
                <a:spcPts val="0"/>
              </a:spcAft>
            </a:pPr>
            <a:r>
              <a:rPr lang="en-US" sz="1400" b="1" dirty="0">
                <a:latin typeface="Gill Sans"/>
              </a:rPr>
              <a:t>3 </a:t>
            </a:r>
            <a:r>
              <a:rPr lang="en-US" sz="1400" dirty="0">
                <a:latin typeface="Gill Sans"/>
              </a:rPr>
              <a:t>In her reply, Julia lied and told the man she was the leader of a group of </a:t>
            </a:r>
            <a:r>
              <a:rPr lang="en-US" sz="1400" dirty="0" smtClean="0">
                <a:latin typeface="Gill Sans"/>
              </a:rPr>
              <a:t>religious</a:t>
            </a:r>
            <a:r>
              <a:rPr lang="en-US" sz="1400" dirty="0" smtClean="0"/>
              <a:t> </a:t>
            </a:r>
            <a:r>
              <a:rPr lang="en-US" sz="1400" dirty="0" smtClean="0">
                <a:latin typeface="Gill Sans"/>
              </a:rPr>
              <a:t>singers</a:t>
            </a:r>
            <a:r>
              <a:rPr lang="en-US" sz="1400" dirty="0">
                <a:latin typeface="Gill Sans"/>
              </a:rPr>
              <a:t>. She called the fake organization, “The Sacred Sisters of Sound.” </a:t>
            </a:r>
            <a:r>
              <a:rPr lang="en-US" sz="1400" dirty="0" smtClean="0">
                <a:latin typeface="Gill Sans"/>
              </a:rPr>
              <a:t>Julia</a:t>
            </a:r>
            <a:r>
              <a:rPr lang="en-US" sz="1400" dirty="0" smtClean="0"/>
              <a:t> </a:t>
            </a:r>
            <a:r>
              <a:rPr lang="en-US" sz="1400" dirty="0" smtClean="0">
                <a:latin typeface="Gill Sans"/>
              </a:rPr>
              <a:t>promised </a:t>
            </a:r>
            <a:r>
              <a:rPr lang="en-US" sz="1400" dirty="0">
                <a:latin typeface="Gill Sans"/>
              </a:rPr>
              <a:t>to help the man if he joined her group. To join the group, Julia told </a:t>
            </a:r>
            <a:r>
              <a:rPr lang="en-US" sz="1400" dirty="0" smtClean="0">
                <a:latin typeface="Gill Sans"/>
              </a:rPr>
              <a:t>him</a:t>
            </a:r>
            <a:r>
              <a:rPr lang="en-US" sz="1400" dirty="0" smtClean="0"/>
              <a:t> </a:t>
            </a:r>
            <a:r>
              <a:rPr lang="en-US" sz="1400" dirty="0" smtClean="0">
                <a:latin typeface="Gill Sans"/>
              </a:rPr>
              <a:t>he </a:t>
            </a:r>
            <a:r>
              <a:rPr lang="en-US" sz="1400" dirty="0">
                <a:latin typeface="Gill Sans"/>
              </a:rPr>
              <a:t>had to sing a special song. She sent him another email with instructions on </a:t>
            </a:r>
            <a:r>
              <a:rPr lang="en-US" sz="1400" dirty="0" smtClean="0">
                <a:latin typeface="Gill Sans"/>
              </a:rPr>
              <a:t>how</a:t>
            </a:r>
            <a:r>
              <a:rPr lang="en-US" sz="1400" dirty="0" smtClean="0"/>
              <a:t> </a:t>
            </a:r>
            <a:r>
              <a:rPr lang="en-US" sz="1400" dirty="0" smtClean="0">
                <a:latin typeface="Gill Sans"/>
              </a:rPr>
              <a:t>to </a:t>
            </a:r>
            <a:r>
              <a:rPr lang="en-US" sz="1400" dirty="0">
                <a:latin typeface="Gill Sans"/>
              </a:rPr>
              <a:t>sing the song. The con man was impressed by her story and sent a recording </a:t>
            </a:r>
            <a:r>
              <a:rPr lang="en-US" sz="1400" dirty="0" smtClean="0">
                <a:latin typeface="Gill Sans"/>
              </a:rPr>
              <a:t>of</a:t>
            </a:r>
            <a:r>
              <a:rPr lang="en-US" sz="1400" dirty="0" smtClean="0"/>
              <a:t> </a:t>
            </a:r>
            <a:r>
              <a:rPr lang="en-US" sz="1400" dirty="0" smtClean="0">
                <a:latin typeface="Gill Sans"/>
              </a:rPr>
              <a:t>himself </a:t>
            </a:r>
            <a:r>
              <a:rPr lang="en-US" sz="1400" dirty="0">
                <a:latin typeface="Gill Sans"/>
              </a:rPr>
              <a:t>singing (the “special song” was actually from a children’s TV show).</a:t>
            </a:r>
            <a:endParaRPr lang="en-US" sz="1400" dirty="0"/>
          </a:p>
          <a:p>
            <a:pPr marL="0" indent="0">
              <a:spcBef>
                <a:spcPts val="0"/>
              </a:spcBef>
              <a:spcAft>
                <a:spcPts val="0"/>
              </a:spcAft>
            </a:pPr>
            <a:r>
              <a:rPr lang="en-US" sz="1400" b="1" dirty="0">
                <a:latin typeface="Gill Sans"/>
              </a:rPr>
              <a:t>4 </a:t>
            </a:r>
            <a:r>
              <a:rPr lang="en-US" sz="1400" dirty="0">
                <a:latin typeface="Gill Sans"/>
              </a:rPr>
              <a:t>In the next email, Julia asked the con man to send $60 for an “application fee.” </a:t>
            </a:r>
            <a:r>
              <a:rPr lang="en-US" sz="1400" dirty="0" smtClean="0">
                <a:latin typeface="Gill Sans"/>
              </a:rPr>
              <a:t>The</a:t>
            </a:r>
            <a:r>
              <a:rPr lang="en-US" sz="1400" dirty="0" smtClean="0"/>
              <a:t> </a:t>
            </a:r>
            <a:r>
              <a:rPr lang="en-US" sz="1400" dirty="0" smtClean="0">
                <a:latin typeface="Gill Sans"/>
              </a:rPr>
              <a:t>con </a:t>
            </a:r>
            <a:r>
              <a:rPr lang="en-US" sz="1400" dirty="0">
                <a:latin typeface="Gill Sans"/>
              </a:rPr>
              <a:t>man was unsure if it was a trick. After Julia sent him another email, he </a:t>
            </a:r>
            <a:r>
              <a:rPr lang="en-US" sz="1400" dirty="0" smtClean="0">
                <a:latin typeface="Gill Sans"/>
              </a:rPr>
              <a:t>decided</a:t>
            </a:r>
            <a:r>
              <a:rPr lang="en-US" sz="1400" dirty="0" smtClean="0"/>
              <a:t> </a:t>
            </a:r>
            <a:r>
              <a:rPr lang="en-US" sz="1400" dirty="0" smtClean="0">
                <a:latin typeface="Gill Sans"/>
              </a:rPr>
              <a:t>to </a:t>
            </a:r>
            <a:r>
              <a:rPr lang="en-US" sz="1400" dirty="0">
                <a:latin typeface="Gill Sans"/>
              </a:rPr>
              <a:t>send the money. At that point, Julia told the con man she had deceived him. </a:t>
            </a:r>
            <a:r>
              <a:rPr lang="en-US" sz="1400" dirty="0" smtClean="0">
                <a:latin typeface="Gill Sans"/>
              </a:rPr>
              <a:t>She</a:t>
            </a:r>
            <a:r>
              <a:rPr lang="en-US" sz="1400" dirty="0" smtClean="0"/>
              <a:t> </a:t>
            </a:r>
            <a:r>
              <a:rPr lang="en-US" sz="1400" dirty="0" smtClean="0">
                <a:latin typeface="Gill Sans"/>
              </a:rPr>
              <a:t>gave </a:t>
            </a:r>
            <a:r>
              <a:rPr lang="en-US" sz="1400" dirty="0">
                <a:latin typeface="Gill Sans"/>
              </a:rPr>
              <a:t>the $60 to charity.</a:t>
            </a:r>
            <a:endParaRPr lang="en-US" sz="1400" dirty="0"/>
          </a:p>
          <a:p>
            <a:pPr marL="0" indent="0">
              <a:spcBef>
                <a:spcPts val="0"/>
              </a:spcBef>
              <a:spcAft>
                <a:spcPts val="0"/>
              </a:spcAft>
            </a:pPr>
            <a:r>
              <a:rPr lang="en-US" sz="1400" b="1" dirty="0">
                <a:latin typeface="Gill Sans"/>
              </a:rPr>
              <a:t>5 </a:t>
            </a:r>
            <a:r>
              <a:rPr lang="en-US" sz="1400" dirty="0">
                <a:latin typeface="Gill Sans"/>
              </a:rPr>
              <a:t>“My motive was to show him how much it hurts to be deceived—not just </a:t>
            </a:r>
            <a:r>
              <a:rPr lang="en-US" sz="1400" dirty="0" smtClean="0">
                <a:latin typeface="Gill Sans"/>
              </a:rPr>
              <a:t>financially,</a:t>
            </a:r>
            <a:r>
              <a:rPr lang="en-US" sz="1400" dirty="0" smtClean="0"/>
              <a:t> </a:t>
            </a:r>
            <a:r>
              <a:rPr lang="en-US" sz="1400" dirty="0" smtClean="0">
                <a:latin typeface="Gill Sans"/>
              </a:rPr>
              <a:t>but </a:t>
            </a:r>
            <a:r>
              <a:rPr lang="en-US" sz="1400" dirty="0">
                <a:latin typeface="Gill Sans"/>
              </a:rPr>
              <a:t>emotionally as well,” Julia says. Julia doesn’t recommend that other people </a:t>
            </a:r>
            <a:r>
              <a:rPr lang="en-US" sz="1400" dirty="0" smtClean="0">
                <a:latin typeface="Gill Sans"/>
              </a:rPr>
              <a:t>try</a:t>
            </a:r>
            <a:r>
              <a:rPr lang="en-US" sz="1400" dirty="0" smtClean="0"/>
              <a:t> </a:t>
            </a:r>
            <a:r>
              <a:rPr lang="en-US" sz="1400" dirty="0" smtClean="0">
                <a:latin typeface="Gill Sans"/>
              </a:rPr>
              <a:t>to </a:t>
            </a:r>
            <a:r>
              <a:rPr lang="en-US" sz="1400" dirty="0">
                <a:latin typeface="Gill Sans"/>
              </a:rPr>
              <a:t>duplicate her success. “The best thing to do is delete suspicious emails or </a:t>
            </a:r>
            <a:r>
              <a:rPr lang="en-US" sz="1400" dirty="0" smtClean="0">
                <a:latin typeface="Gill Sans"/>
              </a:rPr>
              <a:t>contact</a:t>
            </a:r>
            <a:r>
              <a:rPr lang="en-US" sz="1400" dirty="0" smtClean="0"/>
              <a:t> </a:t>
            </a:r>
            <a:r>
              <a:rPr lang="en-US" sz="1400" dirty="0" smtClean="0">
                <a:latin typeface="Gill Sans"/>
              </a:rPr>
              <a:t>the </a:t>
            </a:r>
            <a:r>
              <a:rPr lang="en-US" sz="1400" dirty="0">
                <a:latin typeface="Gill Sans"/>
              </a:rPr>
              <a:t>police.”</a:t>
            </a:r>
            <a:endParaRPr lang="en-US" sz="1400" dirty="0"/>
          </a:p>
          <a:p>
            <a:r>
              <a:rPr lang="en-US" sz="1600" dirty="0"/>
              <a:t/>
            </a:r>
            <a:br>
              <a:rPr lang="en-US" sz="1600" dirty="0"/>
            </a:br>
            <a:endParaRPr lang="en-US" altLang="en-US" sz="1600" dirty="0" smtClean="0">
              <a:latin typeface="Calibri" panose="020F0502020204030204" pitchFamily="34" charset="0"/>
              <a:cs typeface="Calibri" panose="020F0502020204030204" pitchFamily="34" charset="0"/>
            </a:endParaRPr>
          </a:p>
        </p:txBody>
      </p:sp>
      <p:sp>
        <p:nvSpPr>
          <p:cNvPr id="38917" name="Rectangle 3"/>
          <p:cNvSpPr>
            <a:spLocks noGrp="1" noChangeArrowheads="1"/>
          </p:cNvSpPr>
          <p:nvPr>
            <p:ph type="body" idx="2"/>
          </p:nvPr>
        </p:nvSpPr>
        <p:spPr>
          <a:xfrm>
            <a:off x="6230396" y="114300"/>
            <a:ext cx="5961603" cy="6198439"/>
          </a:xfrm>
        </p:spPr>
        <p:txBody>
          <a:bodyPr/>
          <a:lstStyle/>
          <a:p>
            <a:pPr>
              <a:spcBef>
                <a:spcPts val="0"/>
              </a:spcBef>
              <a:spcAft>
                <a:spcPts val="0"/>
              </a:spcAft>
            </a:pPr>
            <a:r>
              <a:rPr lang="en-US" sz="1600" b="1" dirty="0">
                <a:latin typeface="Calibri" panose="020F0502020204030204" pitchFamily="34" charset="0"/>
                <a:cs typeface="Calibri" panose="020F0502020204030204" pitchFamily="34" charset="0"/>
              </a:rPr>
              <a:t>A.</a:t>
            </a:r>
            <a:r>
              <a:rPr lang="en-US" sz="1600" b="1" dirty="0">
                <a:solidFill>
                  <a:srgbClr val="00B0F0"/>
                </a:solidFill>
                <a:latin typeface="Calibri" panose="020F0502020204030204" pitchFamily="34" charset="0"/>
                <a:cs typeface="Calibri" panose="020F0502020204030204" pitchFamily="34" charset="0"/>
              </a:rPr>
              <a:t> </a:t>
            </a:r>
            <a:r>
              <a:rPr lang="en-US" sz="1600" dirty="0">
                <a:solidFill>
                  <a:srgbClr val="00B0F0"/>
                </a:solidFill>
                <a:latin typeface="Calibri" panose="020F0502020204030204" pitchFamily="34" charset="0"/>
                <a:cs typeface="Calibri" panose="020F0502020204030204" pitchFamily="34" charset="0"/>
              </a:rPr>
              <a:t>Put the events in chronological order. Number them from 1 to 4.</a:t>
            </a:r>
          </a:p>
          <a:p>
            <a:pPr>
              <a:spcBef>
                <a:spcPts val="0"/>
              </a:spcBef>
              <a:spcAft>
                <a:spcPts val="0"/>
              </a:spcAft>
            </a:pPr>
            <a:r>
              <a:rPr lang="en-US" sz="1600" b="1" dirty="0" smtClean="0">
                <a:latin typeface="Calibri" panose="020F0502020204030204" pitchFamily="34" charset="0"/>
                <a:cs typeface="Calibri" panose="020F0502020204030204" pitchFamily="34" charset="0"/>
              </a:rPr>
              <a:t>1.___ </a:t>
            </a:r>
            <a:r>
              <a:rPr lang="en-US" sz="1600" b="1" dirty="0">
                <a:latin typeface="Calibri" panose="020F0502020204030204" pitchFamily="34" charset="0"/>
                <a:cs typeface="Calibri" panose="020F0502020204030204" pitchFamily="34" charset="0"/>
              </a:rPr>
              <a:t>A. </a:t>
            </a:r>
            <a:r>
              <a:rPr lang="en-US" sz="1600" dirty="0">
                <a:latin typeface="Calibri" panose="020F0502020204030204" pitchFamily="34" charset="0"/>
                <a:cs typeface="Calibri" panose="020F0502020204030204" pitchFamily="34" charset="0"/>
              </a:rPr>
              <a:t>The con man sends Julia money.</a:t>
            </a:r>
          </a:p>
          <a:p>
            <a:pPr>
              <a:spcBef>
                <a:spcPts val="0"/>
              </a:spcBef>
              <a:spcAft>
                <a:spcPts val="0"/>
              </a:spcAft>
            </a:pPr>
            <a:r>
              <a:rPr lang="en-US" sz="1600" b="1" dirty="0" smtClean="0">
                <a:latin typeface="Calibri" panose="020F0502020204030204" pitchFamily="34" charset="0"/>
                <a:cs typeface="Calibri" panose="020F0502020204030204" pitchFamily="34" charset="0"/>
              </a:rPr>
              <a:t>    ___ </a:t>
            </a:r>
            <a:r>
              <a:rPr lang="en-US" sz="1600" b="1" dirty="0">
                <a:latin typeface="Calibri" panose="020F0502020204030204" pitchFamily="34" charset="0"/>
                <a:cs typeface="Calibri" panose="020F0502020204030204" pitchFamily="34" charset="0"/>
              </a:rPr>
              <a:t>B. </a:t>
            </a:r>
            <a:r>
              <a:rPr lang="en-US" sz="1600" dirty="0">
                <a:latin typeface="Calibri" panose="020F0502020204030204" pitchFamily="34" charset="0"/>
                <a:cs typeface="Calibri" panose="020F0502020204030204" pitchFamily="34" charset="0"/>
              </a:rPr>
              <a:t>Julia writes back to the con man.</a:t>
            </a:r>
          </a:p>
          <a:p>
            <a:pPr>
              <a:spcBef>
                <a:spcPts val="0"/>
              </a:spcBef>
              <a:spcAft>
                <a:spcPts val="0"/>
              </a:spcAft>
            </a:pPr>
            <a:r>
              <a:rPr lang="en-US" sz="1600" b="1" dirty="0" smtClean="0">
                <a:latin typeface="Calibri" panose="020F0502020204030204" pitchFamily="34" charset="0"/>
                <a:cs typeface="Calibri" panose="020F0502020204030204" pitchFamily="34" charset="0"/>
              </a:rPr>
              <a:t>    ___ </a:t>
            </a:r>
            <a:r>
              <a:rPr lang="en-US" sz="1600" b="1" dirty="0">
                <a:latin typeface="Calibri" panose="020F0502020204030204" pitchFamily="34" charset="0"/>
                <a:cs typeface="Calibri" panose="020F0502020204030204" pitchFamily="34" charset="0"/>
              </a:rPr>
              <a:t>C. </a:t>
            </a:r>
            <a:r>
              <a:rPr lang="en-US" sz="1600" dirty="0">
                <a:latin typeface="Calibri" panose="020F0502020204030204" pitchFamily="34" charset="0"/>
                <a:cs typeface="Calibri" panose="020F0502020204030204" pitchFamily="34" charset="0"/>
              </a:rPr>
              <a:t>Julia tells the con man that she was lying</a:t>
            </a:r>
            <a:r>
              <a:rPr lang="en-US" sz="1600" dirty="0" smtClean="0">
                <a:latin typeface="Calibri" panose="020F0502020204030204" pitchFamily="34" charset="0"/>
                <a:cs typeface="Calibri" panose="020F0502020204030204" pitchFamily="34" charset="0"/>
              </a:rPr>
              <a:t>.</a:t>
            </a:r>
          </a:p>
          <a:p>
            <a:pPr>
              <a:spcBef>
                <a:spcPts val="0"/>
              </a:spcBef>
              <a:spcAft>
                <a:spcPts val="0"/>
              </a:spcAft>
            </a:pPr>
            <a:r>
              <a:rPr lang="en-US" sz="1600" b="1" dirty="0">
                <a:latin typeface="Calibri" panose="020F0502020204030204" pitchFamily="34" charset="0"/>
                <a:cs typeface="Calibri" panose="020F0502020204030204" pitchFamily="34" charset="0"/>
              </a:rPr>
              <a:t> </a:t>
            </a:r>
            <a:r>
              <a:rPr lang="en-US" sz="1600" b="1" dirty="0" smtClean="0">
                <a:latin typeface="Calibri" panose="020F0502020204030204" pitchFamily="34" charset="0"/>
                <a:cs typeface="Calibri" panose="020F0502020204030204" pitchFamily="34" charset="0"/>
              </a:rPr>
              <a:t>   ___ </a:t>
            </a:r>
            <a:r>
              <a:rPr lang="en-US" sz="1600" b="1" dirty="0">
                <a:latin typeface="Calibri" panose="020F0502020204030204" pitchFamily="34" charset="0"/>
                <a:cs typeface="Calibri" panose="020F0502020204030204" pitchFamily="34" charset="0"/>
              </a:rPr>
              <a:t>D. </a:t>
            </a:r>
            <a:r>
              <a:rPr lang="en-US" sz="1600" dirty="0">
                <a:latin typeface="Calibri" panose="020F0502020204030204" pitchFamily="34" charset="0"/>
                <a:cs typeface="Calibri" panose="020F0502020204030204" pitchFamily="34" charset="0"/>
              </a:rPr>
              <a:t>Julia receives a suspicious email</a:t>
            </a:r>
            <a:r>
              <a:rPr lang="en-US" sz="1600" dirty="0" smtClean="0">
                <a:latin typeface="Calibri" panose="020F0502020204030204" pitchFamily="34" charset="0"/>
                <a:cs typeface="Calibri" panose="020F0502020204030204" pitchFamily="34" charset="0"/>
              </a:rPr>
              <a:t>.</a:t>
            </a:r>
          </a:p>
          <a:p>
            <a:pPr>
              <a:spcBef>
                <a:spcPts val="0"/>
              </a:spcBef>
              <a:spcAft>
                <a:spcPts val="0"/>
              </a:spcAft>
            </a:pPr>
            <a:endParaRPr lang="en-US" sz="1600" dirty="0" smtClean="0">
              <a:latin typeface="Calibri" panose="020F0502020204030204" pitchFamily="34" charset="0"/>
              <a:cs typeface="Calibri" panose="020F0502020204030204" pitchFamily="34" charset="0"/>
            </a:endParaRPr>
          </a:p>
          <a:p>
            <a:pPr>
              <a:spcBef>
                <a:spcPts val="0"/>
              </a:spcBef>
              <a:spcAft>
                <a:spcPts val="0"/>
              </a:spcAft>
            </a:pPr>
            <a:r>
              <a:rPr lang="en-US" sz="1600" b="1" dirty="0">
                <a:solidFill>
                  <a:srgbClr val="00B0F0"/>
                </a:solidFill>
                <a:latin typeface="Calibri" panose="020F0502020204030204" pitchFamily="34" charset="0"/>
                <a:cs typeface="Calibri" panose="020F0502020204030204" pitchFamily="34" charset="0"/>
              </a:rPr>
              <a:t>B. </a:t>
            </a:r>
            <a:r>
              <a:rPr lang="en-US" sz="1600" dirty="0">
                <a:solidFill>
                  <a:srgbClr val="00B0F0"/>
                </a:solidFill>
                <a:latin typeface="Calibri" panose="020F0502020204030204" pitchFamily="34" charset="0"/>
                <a:cs typeface="Calibri" panose="020F0502020204030204" pitchFamily="34" charset="0"/>
              </a:rPr>
              <a:t>Choose the best answer.</a:t>
            </a:r>
          </a:p>
          <a:p>
            <a:pPr>
              <a:spcBef>
                <a:spcPts val="0"/>
              </a:spcBef>
              <a:spcAft>
                <a:spcPts val="0"/>
              </a:spcAft>
            </a:pPr>
            <a:r>
              <a:rPr lang="en-US" sz="1600" b="1" dirty="0" smtClean="0">
                <a:latin typeface="Calibri" panose="020F0502020204030204" pitchFamily="34" charset="0"/>
                <a:cs typeface="Calibri" panose="020F0502020204030204" pitchFamily="34" charset="0"/>
              </a:rPr>
              <a:t>2</a:t>
            </a:r>
            <a:r>
              <a:rPr lang="en-US" sz="1600" b="1" dirty="0">
                <a:latin typeface="Calibri" panose="020F0502020204030204" pitchFamily="34" charset="0"/>
                <a:cs typeface="Calibri" panose="020F0502020204030204" pitchFamily="34" charset="0"/>
              </a:rPr>
              <a:t>. </a:t>
            </a:r>
            <a:r>
              <a:rPr lang="en-US" sz="1600" dirty="0">
                <a:latin typeface="Calibri" panose="020F0502020204030204" pitchFamily="34" charset="0"/>
                <a:cs typeface="Calibri" panose="020F0502020204030204" pitchFamily="34" charset="0"/>
              </a:rPr>
              <a:t>Julia decides to reply to the con man’s message mainly because she wants him to ____.</a:t>
            </a:r>
          </a:p>
          <a:p>
            <a:pPr>
              <a:spcBef>
                <a:spcPts val="0"/>
              </a:spcBef>
              <a:spcAft>
                <a:spcPts val="0"/>
              </a:spcAft>
            </a:pPr>
            <a:r>
              <a:rPr lang="en-US" sz="1600" b="1" dirty="0" smtClean="0">
                <a:latin typeface="Calibri" panose="020F0502020204030204" pitchFamily="34" charset="0"/>
                <a:cs typeface="Calibri" panose="020F0502020204030204" pitchFamily="34" charset="0"/>
              </a:rPr>
              <a:t>    A</a:t>
            </a:r>
            <a:r>
              <a:rPr lang="en-US" sz="1600" b="1" dirty="0">
                <a:latin typeface="Calibri" panose="020F0502020204030204" pitchFamily="34" charset="0"/>
                <a:cs typeface="Calibri" panose="020F0502020204030204" pitchFamily="34" charset="0"/>
              </a:rPr>
              <a:t>. </a:t>
            </a:r>
            <a:r>
              <a:rPr lang="en-US" sz="1600" dirty="0">
                <a:latin typeface="Calibri" panose="020F0502020204030204" pitchFamily="34" charset="0"/>
                <a:cs typeface="Calibri" panose="020F0502020204030204" pitchFamily="34" charset="0"/>
              </a:rPr>
              <a:t>sing a </a:t>
            </a:r>
            <a:r>
              <a:rPr lang="en-US" sz="1600" dirty="0" smtClean="0">
                <a:latin typeface="Calibri" panose="020F0502020204030204" pitchFamily="34" charset="0"/>
                <a:cs typeface="Calibri" panose="020F0502020204030204" pitchFamily="34" charset="0"/>
              </a:rPr>
              <a:t>song			 </a:t>
            </a:r>
            <a:r>
              <a:rPr lang="en-US" sz="1600" b="1" dirty="0" smtClean="0">
                <a:latin typeface="Calibri" panose="020F0502020204030204" pitchFamily="34" charset="0"/>
                <a:cs typeface="Calibri" panose="020F0502020204030204" pitchFamily="34" charset="0"/>
              </a:rPr>
              <a:t>B</a:t>
            </a:r>
            <a:r>
              <a:rPr lang="en-US" sz="1600" b="1" dirty="0">
                <a:latin typeface="Calibri" panose="020F0502020204030204" pitchFamily="34" charset="0"/>
                <a:cs typeface="Calibri" panose="020F0502020204030204" pitchFamily="34" charset="0"/>
              </a:rPr>
              <a:t>. </a:t>
            </a:r>
            <a:r>
              <a:rPr lang="en-US" sz="1600" dirty="0">
                <a:latin typeface="Calibri" panose="020F0502020204030204" pitchFamily="34" charset="0"/>
                <a:cs typeface="Calibri" panose="020F0502020204030204" pitchFamily="34" charset="0"/>
              </a:rPr>
              <a:t>learn a lesson</a:t>
            </a:r>
          </a:p>
          <a:p>
            <a:pPr>
              <a:spcBef>
                <a:spcPts val="0"/>
              </a:spcBef>
              <a:spcAft>
                <a:spcPts val="0"/>
              </a:spcAft>
            </a:pPr>
            <a:r>
              <a:rPr lang="en-US" sz="1600" b="1" dirty="0" smtClean="0">
                <a:latin typeface="Calibri" panose="020F0502020204030204" pitchFamily="34" charset="0"/>
                <a:cs typeface="Calibri" panose="020F0502020204030204" pitchFamily="34" charset="0"/>
              </a:rPr>
              <a:t>    C</a:t>
            </a:r>
            <a:r>
              <a:rPr lang="en-US" sz="1600" b="1" dirty="0">
                <a:latin typeface="Calibri" panose="020F0502020204030204" pitchFamily="34" charset="0"/>
                <a:cs typeface="Calibri" panose="020F0502020204030204" pitchFamily="34" charset="0"/>
              </a:rPr>
              <a:t>. </a:t>
            </a:r>
            <a:r>
              <a:rPr lang="en-US" sz="1600" dirty="0">
                <a:latin typeface="Calibri" panose="020F0502020204030204" pitchFamily="34" charset="0"/>
                <a:cs typeface="Calibri" panose="020F0502020204030204" pitchFamily="34" charset="0"/>
              </a:rPr>
              <a:t>give her </a:t>
            </a:r>
            <a:r>
              <a:rPr lang="en-US" sz="1600" dirty="0" smtClean="0">
                <a:latin typeface="Calibri" panose="020F0502020204030204" pitchFamily="34" charset="0"/>
                <a:cs typeface="Calibri" panose="020F0502020204030204" pitchFamily="34" charset="0"/>
              </a:rPr>
              <a:t>money           		 </a:t>
            </a:r>
            <a:r>
              <a:rPr lang="en-US" sz="1600" b="1" dirty="0" smtClean="0">
                <a:latin typeface="Calibri" panose="020F0502020204030204" pitchFamily="34" charset="0"/>
                <a:cs typeface="Calibri" panose="020F0502020204030204" pitchFamily="34" charset="0"/>
              </a:rPr>
              <a:t>D</a:t>
            </a:r>
            <a:r>
              <a:rPr lang="en-US" sz="1600" b="1" dirty="0">
                <a:latin typeface="Calibri" panose="020F0502020204030204" pitchFamily="34" charset="0"/>
                <a:cs typeface="Calibri" panose="020F0502020204030204" pitchFamily="34" charset="0"/>
              </a:rPr>
              <a:t>. </a:t>
            </a:r>
            <a:r>
              <a:rPr lang="en-US" sz="1600" dirty="0">
                <a:latin typeface="Calibri" panose="020F0502020204030204" pitchFamily="34" charset="0"/>
                <a:cs typeface="Calibri" panose="020F0502020204030204" pitchFamily="34" charset="0"/>
              </a:rPr>
              <a:t>join her </a:t>
            </a:r>
            <a:r>
              <a:rPr lang="en-US" sz="1600" dirty="0" smtClean="0">
                <a:latin typeface="Calibri" panose="020F0502020204030204" pitchFamily="34" charset="0"/>
                <a:cs typeface="Calibri" panose="020F0502020204030204" pitchFamily="34" charset="0"/>
              </a:rPr>
              <a:t>organization</a:t>
            </a:r>
          </a:p>
          <a:p>
            <a:pPr>
              <a:spcBef>
                <a:spcPts val="0"/>
              </a:spcBef>
              <a:spcAft>
                <a:spcPts val="0"/>
              </a:spcAft>
            </a:pPr>
            <a:endParaRPr lang="en-US" sz="1600" dirty="0">
              <a:latin typeface="Calibri" panose="020F0502020204030204" pitchFamily="34" charset="0"/>
              <a:cs typeface="Calibri" panose="020F0502020204030204" pitchFamily="34" charset="0"/>
            </a:endParaRPr>
          </a:p>
          <a:p>
            <a:pPr>
              <a:spcBef>
                <a:spcPts val="0"/>
              </a:spcBef>
              <a:spcAft>
                <a:spcPts val="0"/>
              </a:spcAft>
            </a:pPr>
            <a:r>
              <a:rPr lang="en-US" sz="1600" b="1" dirty="0" smtClean="0">
                <a:latin typeface="Calibri" panose="020F0502020204030204" pitchFamily="34" charset="0"/>
                <a:cs typeface="Calibri" panose="020F0502020204030204" pitchFamily="34" charset="0"/>
              </a:rPr>
              <a:t>3</a:t>
            </a:r>
            <a:r>
              <a:rPr lang="en-US" sz="1600" b="1" dirty="0">
                <a:latin typeface="Calibri" panose="020F0502020204030204" pitchFamily="34" charset="0"/>
                <a:cs typeface="Calibri" panose="020F0502020204030204" pitchFamily="34" charset="0"/>
              </a:rPr>
              <a:t>. </a:t>
            </a:r>
            <a:r>
              <a:rPr lang="en-US" sz="1600" dirty="0">
                <a:latin typeface="Calibri" panose="020F0502020204030204" pitchFamily="34" charset="0"/>
                <a:cs typeface="Calibri" panose="020F0502020204030204" pitchFamily="34" charset="0"/>
              </a:rPr>
              <a:t>The con man sends Julia ____.</a:t>
            </a:r>
          </a:p>
          <a:p>
            <a:pPr>
              <a:spcBef>
                <a:spcPts val="0"/>
              </a:spcBef>
              <a:spcAft>
                <a:spcPts val="0"/>
              </a:spcAft>
            </a:pPr>
            <a:r>
              <a:rPr lang="en-US" sz="1600" b="1" dirty="0" smtClean="0">
                <a:latin typeface="Calibri" panose="020F0502020204030204" pitchFamily="34" charset="0"/>
                <a:cs typeface="Calibri" panose="020F0502020204030204" pitchFamily="34" charset="0"/>
              </a:rPr>
              <a:t>    A</a:t>
            </a:r>
            <a:r>
              <a:rPr lang="en-US" sz="1600" b="1" dirty="0">
                <a:latin typeface="Calibri" panose="020F0502020204030204" pitchFamily="34" charset="0"/>
                <a:cs typeface="Calibri" panose="020F0502020204030204" pitchFamily="34" charset="0"/>
              </a:rPr>
              <a:t>. </a:t>
            </a:r>
            <a:r>
              <a:rPr lang="en-US" sz="1600" dirty="0">
                <a:latin typeface="Calibri" panose="020F0502020204030204" pitchFamily="34" charset="0"/>
                <a:cs typeface="Calibri" panose="020F0502020204030204" pitchFamily="34" charset="0"/>
              </a:rPr>
              <a:t>$8 </a:t>
            </a:r>
            <a:r>
              <a:rPr lang="en-US" sz="1600" dirty="0" smtClean="0">
                <a:latin typeface="Calibri" panose="020F0502020204030204" pitchFamily="34" charset="0"/>
                <a:cs typeface="Calibri" panose="020F0502020204030204" pitchFamily="34" charset="0"/>
              </a:rPr>
              <a:t>million                      	</a:t>
            </a:r>
            <a:r>
              <a:rPr lang="en-US" sz="1600" b="1" dirty="0" smtClean="0">
                <a:latin typeface="Calibri" panose="020F0502020204030204" pitchFamily="34" charset="0"/>
                <a:cs typeface="Calibri" panose="020F0502020204030204" pitchFamily="34" charset="0"/>
              </a:rPr>
              <a:t>B</a:t>
            </a:r>
            <a:r>
              <a:rPr lang="en-US" sz="1600" b="1" dirty="0">
                <a:latin typeface="Calibri" panose="020F0502020204030204" pitchFamily="34" charset="0"/>
                <a:cs typeface="Calibri" panose="020F0502020204030204" pitchFamily="34" charset="0"/>
              </a:rPr>
              <a:t>. </a:t>
            </a:r>
            <a:r>
              <a:rPr lang="en-US" sz="1600" dirty="0">
                <a:latin typeface="Calibri" panose="020F0502020204030204" pitchFamily="34" charset="0"/>
                <a:cs typeface="Calibri" panose="020F0502020204030204" pitchFamily="34" charset="0"/>
              </a:rPr>
              <a:t>$2 million</a:t>
            </a:r>
          </a:p>
          <a:p>
            <a:pPr>
              <a:spcBef>
                <a:spcPts val="0"/>
              </a:spcBef>
              <a:spcAft>
                <a:spcPts val="0"/>
              </a:spcAft>
            </a:pPr>
            <a:r>
              <a:rPr lang="en-US" sz="1600" b="1" dirty="0" smtClean="0">
                <a:latin typeface="Calibri" panose="020F0502020204030204" pitchFamily="34" charset="0"/>
                <a:cs typeface="Calibri" panose="020F0502020204030204" pitchFamily="34" charset="0"/>
              </a:rPr>
              <a:t>    C</a:t>
            </a:r>
            <a:r>
              <a:rPr lang="en-US" sz="1600" b="1" dirty="0">
                <a:latin typeface="Calibri" panose="020F0502020204030204" pitchFamily="34" charset="0"/>
                <a:cs typeface="Calibri" panose="020F0502020204030204" pitchFamily="34" charset="0"/>
              </a:rPr>
              <a:t>. </a:t>
            </a:r>
            <a:r>
              <a:rPr lang="en-US" sz="1600" dirty="0">
                <a:latin typeface="Calibri" panose="020F0502020204030204" pitchFamily="34" charset="0"/>
                <a:cs typeface="Calibri" panose="020F0502020204030204" pitchFamily="34" charset="0"/>
              </a:rPr>
              <a:t>$</a:t>
            </a:r>
            <a:r>
              <a:rPr lang="en-US" sz="1600" dirty="0" smtClean="0">
                <a:latin typeface="Calibri" panose="020F0502020204030204" pitchFamily="34" charset="0"/>
                <a:cs typeface="Calibri" panose="020F0502020204030204" pitchFamily="34" charset="0"/>
              </a:rPr>
              <a:t>200				</a:t>
            </a:r>
            <a:r>
              <a:rPr lang="en-US" sz="1600" b="1" dirty="0" smtClean="0">
                <a:latin typeface="Calibri" panose="020F0502020204030204" pitchFamily="34" charset="0"/>
                <a:cs typeface="Calibri" panose="020F0502020204030204" pitchFamily="34" charset="0"/>
              </a:rPr>
              <a:t>D</a:t>
            </a:r>
            <a:r>
              <a:rPr lang="en-US" sz="1600" b="1" dirty="0">
                <a:latin typeface="Calibri" panose="020F0502020204030204" pitchFamily="34" charset="0"/>
                <a:cs typeface="Calibri" panose="020F0502020204030204" pitchFamily="34" charset="0"/>
              </a:rPr>
              <a:t>. </a:t>
            </a:r>
            <a:r>
              <a:rPr lang="en-US" sz="1600" dirty="0">
                <a:latin typeface="Calibri" panose="020F0502020204030204" pitchFamily="34" charset="0"/>
                <a:cs typeface="Calibri" panose="020F0502020204030204" pitchFamily="34" charset="0"/>
              </a:rPr>
              <a:t>$</a:t>
            </a:r>
            <a:r>
              <a:rPr lang="en-US" sz="1600" dirty="0" smtClean="0">
                <a:latin typeface="Calibri" panose="020F0502020204030204" pitchFamily="34" charset="0"/>
                <a:cs typeface="Calibri" panose="020F0502020204030204" pitchFamily="34" charset="0"/>
              </a:rPr>
              <a:t>60</a:t>
            </a:r>
          </a:p>
          <a:p>
            <a:pPr>
              <a:spcBef>
                <a:spcPts val="0"/>
              </a:spcBef>
              <a:spcAft>
                <a:spcPts val="0"/>
              </a:spcAft>
            </a:pPr>
            <a:endParaRPr lang="en-US" sz="1600" dirty="0">
              <a:latin typeface="Calibri" panose="020F0502020204030204" pitchFamily="34" charset="0"/>
              <a:cs typeface="Calibri" panose="020F0502020204030204" pitchFamily="34" charset="0"/>
            </a:endParaRPr>
          </a:p>
          <a:p>
            <a:pPr>
              <a:spcBef>
                <a:spcPts val="0"/>
              </a:spcBef>
              <a:spcAft>
                <a:spcPts val="0"/>
              </a:spcAft>
            </a:pPr>
            <a:r>
              <a:rPr lang="en-US" sz="1600" b="1" dirty="0" smtClean="0">
                <a:latin typeface="Calibri" panose="020F0502020204030204" pitchFamily="34" charset="0"/>
                <a:cs typeface="Calibri" panose="020F0502020204030204" pitchFamily="34" charset="0"/>
              </a:rPr>
              <a:t>4</a:t>
            </a:r>
            <a:r>
              <a:rPr lang="en-US" sz="1600" b="1" dirty="0">
                <a:latin typeface="Calibri" panose="020F0502020204030204" pitchFamily="34" charset="0"/>
                <a:cs typeface="Calibri" panose="020F0502020204030204" pitchFamily="34" charset="0"/>
              </a:rPr>
              <a:t>. </a:t>
            </a:r>
            <a:r>
              <a:rPr lang="en-US" sz="1600" dirty="0">
                <a:latin typeface="Calibri" panose="020F0502020204030204" pitchFamily="34" charset="0"/>
                <a:cs typeface="Calibri" panose="020F0502020204030204" pitchFamily="34" charset="0"/>
              </a:rPr>
              <a:t>An example of bank fraud given in the article is ____.</a:t>
            </a:r>
          </a:p>
          <a:p>
            <a:pPr>
              <a:spcBef>
                <a:spcPts val="0"/>
              </a:spcBef>
              <a:spcAft>
                <a:spcPts val="0"/>
              </a:spcAft>
            </a:pPr>
            <a:r>
              <a:rPr lang="en-US" sz="1600" b="1" dirty="0" smtClean="0">
                <a:latin typeface="Calibri" panose="020F0502020204030204" pitchFamily="34" charset="0"/>
                <a:cs typeface="Calibri" panose="020F0502020204030204" pitchFamily="34" charset="0"/>
              </a:rPr>
              <a:t>   A</a:t>
            </a:r>
            <a:r>
              <a:rPr lang="en-US" sz="1600" b="1" dirty="0">
                <a:latin typeface="Calibri" panose="020F0502020204030204" pitchFamily="34" charset="0"/>
                <a:cs typeface="Calibri" panose="020F0502020204030204" pitchFamily="34" charset="0"/>
              </a:rPr>
              <a:t>. </a:t>
            </a:r>
            <a:r>
              <a:rPr lang="en-US" sz="1600" dirty="0">
                <a:latin typeface="Calibri" panose="020F0502020204030204" pitchFamily="34" charset="0"/>
                <a:cs typeface="Calibri" panose="020F0502020204030204" pitchFamily="34" charset="0"/>
              </a:rPr>
              <a:t>an email offering $2 million in return for account information</a:t>
            </a:r>
          </a:p>
          <a:p>
            <a:pPr>
              <a:spcBef>
                <a:spcPts val="0"/>
              </a:spcBef>
              <a:spcAft>
                <a:spcPts val="0"/>
              </a:spcAft>
            </a:pPr>
            <a:r>
              <a:rPr lang="en-US" sz="1600" b="1" dirty="0" smtClean="0">
                <a:latin typeface="Calibri" panose="020F0502020204030204" pitchFamily="34" charset="0"/>
                <a:cs typeface="Calibri" panose="020F0502020204030204" pitchFamily="34" charset="0"/>
              </a:rPr>
              <a:t>   B</a:t>
            </a:r>
            <a:r>
              <a:rPr lang="en-US" sz="1600" b="1" dirty="0">
                <a:latin typeface="Calibri" panose="020F0502020204030204" pitchFamily="34" charset="0"/>
                <a:cs typeface="Calibri" panose="020F0502020204030204" pitchFamily="34" charset="0"/>
              </a:rPr>
              <a:t>. </a:t>
            </a:r>
            <a:r>
              <a:rPr lang="en-US" sz="1600" dirty="0">
                <a:latin typeface="Calibri" panose="020F0502020204030204" pitchFamily="34" charset="0"/>
                <a:cs typeface="Calibri" panose="020F0502020204030204" pitchFamily="34" charset="0"/>
              </a:rPr>
              <a:t>asking someone to sing a song from a children’s television show</a:t>
            </a:r>
          </a:p>
          <a:p>
            <a:pPr>
              <a:spcBef>
                <a:spcPts val="0"/>
              </a:spcBef>
              <a:spcAft>
                <a:spcPts val="0"/>
              </a:spcAft>
            </a:pPr>
            <a:r>
              <a:rPr lang="en-US" sz="1600" b="1" dirty="0" smtClean="0">
                <a:latin typeface="Calibri" panose="020F0502020204030204" pitchFamily="34" charset="0"/>
                <a:cs typeface="Calibri" panose="020F0502020204030204" pitchFamily="34" charset="0"/>
              </a:rPr>
              <a:t>   C</a:t>
            </a:r>
            <a:r>
              <a:rPr lang="en-US" sz="1600" b="1" dirty="0">
                <a:latin typeface="Calibri" panose="020F0502020204030204" pitchFamily="34" charset="0"/>
                <a:cs typeface="Calibri" panose="020F0502020204030204" pitchFamily="34" charset="0"/>
              </a:rPr>
              <a:t>. </a:t>
            </a:r>
            <a:r>
              <a:rPr lang="en-US" sz="1600" dirty="0">
                <a:latin typeface="Calibri" panose="020F0502020204030204" pitchFamily="34" charset="0"/>
                <a:cs typeface="Calibri" panose="020F0502020204030204" pitchFamily="34" charset="0"/>
              </a:rPr>
              <a:t>donating to charity money that was received as the result of a lie</a:t>
            </a:r>
          </a:p>
          <a:p>
            <a:pPr>
              <a:spcBef>
                <a:spcPts val="0"/>
              </a:spcBef>
              <a:spcAft>
                <a:spcPts val="0"/>
              </a:spcAft>
            </a:pPr>
            <a:r>
              <a:rPr lang="en-US" sz="1600" b="1" dirty="0" smtClean="0">
                <a:latin typeface="Calibri" panose="020F0502020204030204" pitchFamily="34" charset="0"/>
                <a:cs typeface="Calibri" panose="020F0502020204030204" pitchFamily="34" charset="0"/>
              </a:rPr>
              <a:t>   D</a:t>
            </a:r>
            <a:r>
              <a:rPr lang="en-US" sz="1600" b="1" dirty="0">
                <a:latin typeface="Calibri" panose="020F0502020204030204" pitchFamily="34" charset="0"/>
                <a:cs typeface="Calibri" panose="020F0502020204030204" pitchFamily="34" charset="0"/>
              </a:rPr>
              <a:t>. </a:t>
            </a:r>
            <a:r>
              <a:rPr lang="en-US" sz="1600" dirty="0">
                <a:latin typeface="Calibri" panose="020F0502020204030204" pitchFamily="34" charset="0"/>
                <a:cs typeface="Calibri" panose="020F0502020204030204" pitchFamily="34" charset="0"/>
              </a:rPr>
              <a:t>a woman lying to a con man and telling him that she needs </a:t>
            </a:r>
            <a:r>
              <a:rPr lang="en-US" sz="1600" dirty="0" smtClean="0">
                <a:latin typeface="Calibri" panose="020F0502020204030204" pitchFamily="34" charset="0"/>
                <a:cs typeface="Calibri" panose="020F0502020204030204" pitchFamily="34" charset="0"/>
              </a:rPr>
              <a:t>money</a:t>
            </a:r>
          </a:p>
          <a:p>
            <a:pPr>
              <a:spcBef>
                <a:spcPts val="0"/>
              </a:spcBef>
              <a:spcAft>
                <a:spcPts val="0"/>
              </a:spcAft>
            </a:pPr>
            <a:endParaRPr lang="en-US" sz="1600" dirty="0">
              <a:latin typeface="Calibri" panose="020F0502020204030204" pitchFamily="34" charset="0"/>
              <a:cs typeface="Calibri" panose="020F0502020204030204" pitchFamily="34" charset="0"/>
            </a:endParaRPr>
          </a:p>
          <a:p>
            <a:pPr>
              <a:spcBef>
                <a:spcPts val="0"/>
              </a:spcBef>
              <a:spcAft>
                <a:spcPts val="0"/>
              </a:spcAft>
            </a:pPr>
            <a:r>
              <a:rPr lang="en-US" sz="1600" b="1" dirty="0" smtClean="0">
                <a:latin typeface="Calibri" panose="020F0502020204030204" pitchFamily="34" charset="0"/>
                <a:cs typeface="Calibri" panose="020F0502020204030204" pitchFamily="34" charset="0"/>
              </a:rPr>
              <a:t>5</a:t>
            </a:r>
            <a:r>
              <a:rPr lang="en-US" sz="1600" b="1" dirty="0">
                <a:latin typeface="Calibri" panose="020F0502020204030204" pitchFamily="34" charset="0"/>
                <a:cs typeface="Calibri" panose="020F0502020204030204" pitchFamily="34" charset="0"/>
              </a:rPr>
              <a:t>. </a:t>
            </a:r>
            <a:r>
              <a:rPr lang="en-US" sz="1600" dirty="0">
                <a:latin typeface="Calibri" panose="020F0502020204030204" pitchFamily="34" charset="0"/>
                <a:cs typeface="Calibri" panose="020F0502020204030204" pitchFamily="34" charset="0"/>
              </a:rPr>
              <a:t>Julia has an easier time getting the con man to ____.</a:t>
            </a:r>
          </a:p>
          <a:p>
            <a:pPr>
              <a:spcBef>
                <a:spcPts val="0"/>
              </a:spcBef>
              <a:spcAft>
                <a:spcPts val="0"/>
              </a:spcAft>
            </a:pPr>
            <a:r>
              <a:rPr lang="en-US" sz="1600" b="1" dirty="0" smtClean="0">
                <a:latin typeface="Calibri" panose="020F0502020204030204" pitchFamily="34" charset="0"/>
                <a:cs typeface="Calibri" panose="020F0502020204030204" pitchFamily="34" charset="0"/>
              </a:rPr>
              <a:t>   A</a:t>
            </a:r>
            <a:r>
              <a:rPr lang="en-US" sz="1600" b="1" dirty="0">
                <a:latin typeface="Calibri" panose="020F0502020204030204" pitchFamily="34" charset="0"/>
                <a:cs typeface="Calibri" panose="020F0502020204030204" pitchFamily="34" charset="0"/>
              </a:rPr>
              <a:t>. </a:t>
            </a:r>
            <a:r>
              <a:rPr lang="en-US" sz="1600" dirty="0">
                <a:latin typeface="Calibri" panose="020F0502020204030204" pitchFamily="34" charset="0"/>
                <a:cs typeface="Calibri" panose="020F0502020204030204" pitchFamily="34" charset="0"/>
              </a:rPr>
              <a:t>sing a </a:t>
            </a:r>
            <a:r>
              <a:rPr lang="en-US" sz="1600" dirty="0" smtClean="0">
                <a:latin typeface="Calibri" panose="020F0502020204030204" pitchFamily="34" charset="0"/>
                <a:cs typeface="Calibri" panose="020F0502020204030204" pitchFamily="34" charset="0"/>
              </a:rPr>
              <a:t>song			</a:t>
            </a:r>
            <a:r>
              <a:rPr lang="en-US" sz="1600" b="1" dirty="0" smtClean="0">
                <a:latin typeface="Calibri" panose="020F0502020204030204" pitchFamily="34" charset="0"/>
                <a:cs typeface="Calibri" panose="020F0502020204030204" pitchFamily="34" charset="0"/>
              </a:rPr>
              <a:t>B</a:t>
            </a:r>
            <a:r>
              <a:rPr lang="en-US" sz="1600" b="1" dirty="0">
                <a:latin typeface="Calibri" panose="020F0502020204030204" pitchFamily="34" charset="0"/>
                <a:cs typeface="Calibri" panose="020F0502020204030204" pitchFamily="34" charset="0"/>
              </a:rPr>
              <a:t>. </a:t>
            </a:r>
            <a:r>
              <a:rPr lang="en-US" sz="1600" dirty="0">
                <a:latin typeface="Calibri" panose="020F0502020204030204" pitchFamily="34" charset="0"/>
                <a:cs typeface="Calibri" panose="020F0502020204030204" pitchFamily="34" charset="0"/>
              </a:rPr>
              <a:t>send her </a:t>
            </a:r>
            <a:r>
              <a:rPr lang="en-US" sz="1600" dirty="0" smtClean="0">
                <a:latin typeface="Calibri" panose="020F0502020204030204" pitchFamily="34" charset="0"/>
                <a:cs typeface="Calibri" panose="020F0502020204030204" pitchFamily="34" charset="0"/>
              </a:rPr>
              <a:t>money</a:t>
            </a:r>
          </a:p>
          <a:p>
            <a:pPr>
              <a:spcBef>
                <a:spcPts val="0"/>
              </a:spcBef>
              <a:spcAft>
                <a:spcPts val="0"/>
              </a:spcAft>
            </a:pPr>
            <a:endParaRPr lang="en-US" sz="1600" dirty="0">
              <a:latin typeface="Calibri" panose="020F0502020204030204" pitchFamily="34" charset="0"/>
              <a:cs typeface="Calibri" panose="020F0502020204030204" pitchFamily="34" charset="0"/>
            </a:endParaRPr>
          </a:p>
          <a:p>
            <a:pPr>
              <a:spcBef>
                <a:spcPts val="0"/>
              </a:spcBef>
              <a:spcAft>
                <a:spcPts val="0"/>
              </a:spcAft>
            </a:pPr>
            <a:r>
              <a:rPr lang="en-US" sz="1600" b="1" dirty="0" smtClean="0">
                <a:latin typeface="Calibri" panose="020F0502020204030204" pitchFamily="34" charset="0"/>
                <a:cs typeface="Calibri" panose="020F0502020204030204" pitchFamily="34" charset="0"/>
              </a:rPr>
              <a:t>6</a:t>
            </a:r>
            <a:r>
              <a:rPr lang="en-US" sz="1600" dirty="0">
                <a:latin typeface="Calibri" panose="020F0502020204030204" pitchFamily="34" charset="0"/>
                <a:cs typeface="Calibri" panose="020F0502020204030204" pitchFamily="34" charset="0"/>
              </a:rPr>
              <a:t>. Julia is successful at ____.</a:t>
            </a:r>
          </a:p>
          <a:p>
            <a:pPr>
              <a:spcBef>
                <a:spcPts val="0"/>
              </a:spcBef>
              <a:spcAft>
                <a:spcPts val="0"/>
              </a:spcAft>
            </a:pPr>
            <a:r>
              <a:rPr lang="en-US" sz="1600" b="1" dirty="0">
                <a:latin typeface="Calibri" panose="020F0502020204030204" pitchFamily="34" charset="0"/>
                <a:cs typeface="Calibri" panose="020F0502020204030204" pitchFamily="34" charset="0"/>
              </a:rPr>
              <a:t>A.</a:t>
            </a:r>
            <a:r>
              <a:rPr lang="en-US" sz="1600" dirty="0">
                <a:latin typeface="Calibri" panose="020F0502020204030204" pitchFamily="34" charset="0"/>
                <a:cs typeface="Calibri" panose="020F0502020204030204" pitchFamily="34" charset="0"/>
              </a:rPr>
              <a:t> avoiding suspicious </a:t>
            </a:r>
            <a:r>
              <a:rPr lang="en-US" sz="1600" dirty="0" smtClean="0">
                <a:latin typeface="Calibri" panose="020F0502020204030204" pitchFamily="34" charset="0"/>
                <a:cs typeface="Calibri" panose="020F0502020204030204" pitchFamily="34" charset="0"/>
              </a:rPr>
              <a:t>emails    	</a:t>
            </a:r>
            <a:r>
              <a:rPr lang="en-US" sz="1600" b="1" dirty="0" smtClean="0">
                <a:latin typeface="Calibri" panose="020F0502020204030204" pitchFamily="34" charset="0"/>
                <a:cs typeface="Calibri" panose="020F0502020204030204" pitchFamily="34" charset="0"/>
              </a:rPr>
              <a:t>B</a:t>
            </a:r>
            <a:r>
              <a:rPr lang="en-US" sz="1600" b="1" dirty="0">
                <a:latin typeface="Calibri" panose="020F0502020204030204" pitchFamily="34" charset="0"/>
                <a:cs typeface="Calibri" panose="020F0502020204030204" pitchFamily="34" charset="0"/>
              </a:rPr>
              <a:t>.</a:t>
            </a:r>
            <a:r>
              <a:rPr lang="en-US" sz="1600" dirty="0">
                <a:latin typeface="Calibri" panose="020F0502020204030204" pitchFamily="34" charset="0"/>
                <a:cs typeface="Calibri" panose="020F0502020204030204" pitchFamily="34" charset="0"/>
              </a:rPr>
              <a:t> conning a con man</a:t>
            </a:r>
            <a:endParaRPr lang="en-US" altLang="en-US"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708063353"/>
      </p:ext>
    </p:extLst>
  </p:cSld>
  <p:clrMapOvr>
    <a:masterClrMapping/>
  </p:clrMapOvr>
  <p:transition spd="slow"/>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7100" y="617003"/>
            <a:ext cx="10007040" cy="3183471"/>
          </a:xfrm>
        </p:spPr>
        <p:txBody>
          <a:bodyPr/>
          <a:lstStyle/>
          <a:p>
            <a:r>
              <a:rPr lang="en-US" sz="8000" b="1" dirty="0" smtClean="0">
                <a:solidFill>
                  <a:srgbClr val="00B0F0"/>
                </a:solidFill>
                <a:latin typeface="Bradley Hand ITC" panose="03070402050302030203" pitchFamily="66" charset="0"/>
              </a:rPr>
              <a:t>Thank you </a:t>
            </a:r>
            <a:br>
              <a:rPr lang="en-US" sz="8000" b="1" dirty="0" smtClean="0">
                <a:solidFill>
                  <a:srgbClr val="00B0F0"/>
                </a:solidFill>
                <a:latin typeface="Bradley Hand ITC" panose="03070402050302030203" pitchFamily="66" charset="0"/>
              </a:rPr>
            </a:br>
            <a:r>
              <a:rPr lang="en-US" sz="8000" b="1" dirty="0" smtClean="0">
                <a:solidFill>
                  <a:srgbClr val="00B0F0"/>
                </a:solidFill>
                <a:latin typeface="Bradley Hand ITC" panose="03070402050302030203" pitchFamily="66" charset="0"/>
              </a:rPr>
              <a:t>for your attention !</a:t>
            </a:r>
            <a:endParaRPr lang="en-US" sz="8000" b="1" dirty="0">
              <a:solidFill>
                <a:srgbClr val="00B0F0"/>
              </a:solidFill>
              <a:latin typeface="Bradley Hand ITC" panose="03070402050302030203" pitchFamily="66" charset="0"/>
            </a:endParaRPr>
          </a:p>
        </p:txBody>
      </p:sp>
      <p:sp>
        <p:nvSpPr>
          <p:cNvPr id="3" name="Content Placeholder 2"/>
          <p:cNvSpPr>
            <a:spLocks noGrp="1"/>
          </p:cNvSpPr>
          <p:nvPr>
            <p:ph sz="half" idx="1"/>
          </p:nvPr>
        </p:nvSpPr>
        <p:spPr>
          <a:xfrm>
            <a:off x="652800" y="4467683"/>
            <a:ext cx="5345280" cy="4780633"/>
          </a:xfrm>
        </p:spPr>
        <p:txBody>
          <a:bodyPr/>
          <a:lstStyle/>
          <a:p>
            <a:endParaRPr lang="en-US"/>
          </a:p>
        </p:txBody>
      </p:sp>
      <p:sp>
        <p:nvSpPr>
          <p:cNvPr id="4" name="Content Placeholder 3"/>
          <p:cNvSpPr>
            <a:spLocks noGrp="1"/>
          </p:cNvSpPr>
          <p:nvPr>
            <p:ph sz="half" idx="2"/>
          </p:nvPr>
        </p:nvSpPr>
        <p:spPr>
          <a:xfrm>
            <a:off x="6182400" y="4829175"/>
            <a:ext cx="5347201" cy="1475885"/>
          </a:xfrm>
        </p:spPr>
        <p:txBody>
          <a:bodyPr/>
          <a:lstStyle/>
          <a:p>
            <a:endParaRPr lang="en-US" dirty="0"/>
          </a:p>
        </p:txBody>
      </p:sp>
    </p:spTree>
    <p:extLst>
      <p:ext uri="{BB962C8B-B14F-4D97-AF65-F5344CB8AC3E}">
        <p14:creationId xmlns:p14="http://schemas.microsoft.com/office/powerpoint/2010/main" val="1958326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2" name="Rectangle 1"/>
          <p:cNvSpPr>
            <a:spLocks noGrp="1" noChangeArrowheads="1"/>
          </p:cNvSpPr>
          <p:nvPr>
            <p:ph type="title" idx="4294967295"/>
          </p:nvPr>
        </p:nvSpPr>
        <p:spPr>
          <a:xfrm>
            <a:off x="652992" y="1958332"/>
            <a:ext cx="9142720" cy="1198038"/>
          </a:xfrm>
        </p:spPr>
        <p:txBody>
          <a:bodyPr vert="horz" wrap="square" lIns="0" tIns="35266" rIns="0" bIns="0" numCol="1" anchor="ctr" anchorCtr="0" compatLnSpc="1">
            <a:prstTxWarp prst="textNoShape">
              <a:avLst/>
            </a:prstTxWarp>
          </a:bodyPr>
          <a:lstStyle/>
          <a:p>
            <a:pPr eaLnBrk="1">
              <a:buClrTx/>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dirty="0" smtClean="0"/>
              <a:t>Unit 1</a:t>
            </a:r>
          </a:p>
        </p:txBody>
      </p:sp>
      <p:sp>
        <p:nvSpPr>
          <p:cNvPr id="20483" name="Rectangle 2"/>
          <p:cNvSpPr>
            <a:spLocks noGrp="1" noChangeArrowheads="1"/>
          </p:cNvSpPr>
          <p:nvPr>
            <p:ph type="body" idx="4294967295"/>
          </p:nvPr>
        </p:nvSpPr>
        <p:spPr>
          <a:xfrm>
            <a:off x="652991" y="3701631"/>
            <a:ext cx="10884100" cy="2829981"/>
          </a:xfrm>
        </p:spPr>
        <p:txBody>
          <a:bodyPr/>
          <a:lstStyle/>
          <a:p>
            <a:pPr marL="130555" indent="0" algn="ctr" eaLnBrk="1">
              <a:buClr>
                <a:srgbClr val="FF80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dirty="0" smtClean="0">
                <a:solidFill>
                  <a:srgbClr val="0070C0"/>
                </a:solidFill>
                <a:latin typeface="Lucida Handwriting" panose="03010101010101010101" pitchFamily="66" charset="0"/>
              </a:rPr>
              <a:t> Sports and Obsession</a:t>
            </a:r>
          </a:p>
          <a:p>
            <a:pPr marL="130555" indent="0" algn="ctr" eaLnBrk="1">
              <a:buClr>
                <a:srgbClr val="FF80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endParaRPr lang="en-US" altLang="en-US" dirty="0" smtClean="0">
              <a:solidFill>
                <a:srgbClr val="0070C0"/>
              </a:solidFill>
              <a:latin typeface="Lucida Handwriting" panose="03010101010101010101" pitchFamily="66" charset="0"/>
            </a:endParaRPr>
          </a:p>
        </p:txBody>
      </p:sp>
      <p:pic>
        <p:nvPicPr>
          <p:cNvPr id="3074" name="Picture 2" descr="Anorexia stock vector. Illustration of gaining, psychological - 3045263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0043" y="2557351"/>
            <a:ext cx="2385568" cy="3657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2203612"/>
      </p:ext>
    </p:extLst>
  </p:cSld>
  <p:clrMapOvr>
    <a:masterClrMapping/>
  </p:clrMapOvr>
  <p:transition spd="slow"/>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4" name="Slide Number Placeholder 6"/>
          <p:cNvSpPr>
            <a:spLocks noGrp="1"/>
          </p:cNvSpPr>
          <p:nvPr>
            <p:ph type="sldNum" sz="quarter" idx="12"/>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1pPr>
            <a:lvl2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2pPr>
            <a:lvl3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3pPr>
            <a:lvl4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4pPr>
            <a:lvl5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5pPr>
            <a:lvl6pPr marL="3041157"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6pPr>
            <a:lvl7pPr marL="3594095"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7pPr>
            <a:lvl8pPr marL="4147033"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8pPr>
            <a:lvl9pPr marL="4699970"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9pPr>
          </a:lstStyle>
          <a:p>
            <a:pPr>
              <a:buClrTx/>
              <a:buFontTx/>
              <a:buNone/>
            </a:pPr>
            <a:fld id="{D4FE5637-B56D-4348-AFA5-B1BF1C0020AA}" type="slidenum">
              <a:rPr lang="en-US" altLang="en-US">
                <a:solidFill>
                  <a:srgbClr val="000000"/>
                </a:solidFill>
                <a:latin typeface="Times New Roman" panose="02020603050405020304" pitchFamily="18" charset="0"/>
              </a:rPr>
              <a:pPr>
                <a:buClrTx/>
                <a:buFontTx/>
                <a:buNone/>
              </a:pPr>
              <a:t>3</a:t>
            </a:fld>
            <a:endParaRPr lang="en-US" altLang="en-US">
              <a:solidFill>
                <a:srgbClr val="000000"/>
              </a:solidFill>
              <a:latin typeface="Times New Roman" panose="02020603050405020304" pitchFamily="18" charset="0"/>
            </a:endParaRPr>
          </a:p>
        </p:txBody>
      </p:sp>
      <p:sp>
        <p:nvSpPr>
          <p:cNvPr id="38915" name="Rectangle 1"/>
          <p:cNvSpPr>
            <a:spLocks noGrp="1" noChangeArrowheads="1"/>
          </p:cNvSpPr>
          <p:nvPr>
            <p:ph type="title"/>
          </p:nvPr>
        </p:nvSpPr>
        <p:spPr>
          <a:xfrm>
            <a:off x="652991" y="1"/>
            <a:ext cx="10887940" cy="342899"/>
          </a:xfrm>
        </p:spPr>
        <p:txBody>
          <a:bodyPr/>
          <a:lstStyle/>
          <a:p>
            <a:pPr algn="l" eaLnBrk="1"/>
            <a:r>
              <a:rPr lang="en-US" altLang="en-US" dirty="0" smtClean="0"/>
              <a:t/>
            </a:r>
            <a:br>
              <a:rPr lang="en-US" altLang="en-US" dirty="0" smtClean="0"/>
            </a:br>
            <a:endParaRPr lang="en-US" altLang="en-US" dirty="0" smtClean="0"/>
          </a:p>
        </p:txBody>
      </p:sp>
      <p:sp>
        <p:nvSpPr>
          <p:cNvPr id="38916" name="Rectangle 2"/>
          <p:cNvSpPr>
            <a:spLocks noGrp="1" noChangeArrowheads="1"/>
          </p:cNvSpPr>
          <p:nvPr>
            <p:ph type="body" idx="1"/>
          </p:nvPr>
        </p:nvSpPr>
        <p:spPr>
          <a:xfrm>
            <a:off x="0" y="214313"/>
            <a:ext cx="5963526" cy="6098426"/>
          </a:xfrm>
        </p:spPr>
        <p:txBody>
          <a:bodyPr/>
          <a:lstStyle/>
          <a:p>
            <a:pPr>
              <a:spcBef>
                <a:spcPts val="0"/>
              </a:spcBef>
              <a:spcAft>
                <a:spcPts val="0"/>
              </a:spcAft>
            </a:pPr>
            <a:endParaRPr lang="en-US" sz="1600" dirty="0" smtClean="0">
              <a:latin typeface="Gill Sans"/>
            </a:endParaRPr>
          </a:p>
          <a:p>
            <a:pPr>
              <a:spcBef>
                <a:spcPts val="0"/>
              </a:spcBef>
              <a:spcAft>
                <a:spcPts val="0"/>
              </a:spcAft>
            </a:pPr>
            <a:r>
              <a:rPr lang="en-US" sz="1600" dirty="0" smtClean="0"/>
              <a:t>Vocabulary Review</a:t>
            </a:r>
          </a:p>
          <a:p>
            <a:pPr>
              <a:spcBef>
                <a:spcPts val="0"/>
              </a:spcBef>
              <a:spcAft>
                <a:spcPts val="0"/>
              </a:spcAft>
            </a:pPr>
            <a:endParaRPr lang="en-US" sz="1600" dirty="0"/>
          </a:p>
          <a:p>
            <a:pPr>
              <a:spcBef>
                <a:spcPts val="0"/>
              </a:spcBef>
              <a:spcAft>
                <a:spcPts val="0"/>
              </a:spcAft>
              <a:buAutoNum type="arabicPeriod"/>
            </a:pPr>
            <a:r>
              <a:rPr lang="en-US" sz="1600" dirty="0" smtClean="0">
                <a:solidFill>
                  <a:srgbClr val="00B0F0"/>
                </a:solidFill>
                <a:latin typeface="Gill Sans"/>
              </a:rPr>
              <a:t>accomplished</a:t>
            </a:r>
            <a:r>
              <a:rPr lang="en-US" sz="1600" dirty="0" smtClean="0">
                <a:latin typeface="Gill Sans"/>
              </a:rPr>
              <a:t> (</a:t>
            </a:r>
            <a:r>
              <a:rPr lang="en-US" sz="1600" dirty="0" err="1" smtClean="0">
                <a:latin typeface="Gill Sans"/>
              </a:rPr>
              <a:t>adj</a:t>
            </a:r>
            <a:r>
              <a:rPr lang="en-US" sz="1600" dirty="0" smtClean="0">
                <a:latin typeface="Gill Sans"/>
              </a:rPr>
              <a:t>) : skilled / able to do or finish something successfully</a:t>
            </a:r>
          </a:p>
          <a:p>
            <a:pPr>
              <a:spcBef>
                <a:spcPts val="0"/>
              </a:spcBef>
              <a:spcAft>
                <a:spcPts val="0"/>
              </a:spcAft>
              <a:buAutoNum type="arabicPeriod"/>
            </a:pPr>
            <a:endParaRPr lang="en-US" sz="1600" dirty="0" smtClean="0">
              <a:latin typeface="Gill Sans"/>
            </a:endParaRPr>
          </a:p>
          <a:p>
            <a:pPr>
              <a:spcBef>
                <a:spcPts val="0"/>
              </a:spcBef>
              <a:spcAft>
                <a:spcPts val="0"/>
              </a:spcAft>
              <a:buAutoNum type="arabicPeriod"/>
            </a:pPr>
            <a:r>
              <a:rPr lang="en-US" sz="1600" dirty="0">
                <a:solidFill>
                  <a:srgbClr val="00B0F0"/>
                </a:solidFill>
                <a:latin typeface="Gill Sans"/>
              </a:rPr>
              <a:t>anorexia</a:t>
            </a:r>
            <a:r>
              <a:rPr lang="en-US" sz="1600" dirty="0" smtClean="0">
                <a:latin typeface="Gill Sans"/>
              </a:rPr>
              <a:t> </a:t>
            </a:r>
            <a:r>
              <a:rPr lang="en-US" sz="1600" dirty="0">
                <a:solidFill>
                  <a:srgbClr val="00B0F0"/>
                </a:solidFill>
                <a:latin typeface="Gill Sans"/>
              </a:rPr>
              <a:t>nervosa</a:t>
            </a:r>
            <a:r>
              <a:rPr lang="en-US" sz="1600" dirty="0" smtClean="0">
                <a:latin typeface="Gill Sans"/>
              </a:rPr>
              <a:t> (n): </a:t>
            </a:r>
            <a:r>
              <a:rPr lang="en-US" sz="1600" dirty="0" smtClean="0">
                <a:solidFill>
                  <a:srgbClr val="1D2A57"/>
                </a:solidFill>
                <a:latin typeface="Calibri" panose="020F0502020204030204" pitchFamily="34" charset="0"/>
                <a:cs typeface="Calibri" panose="020F0502020204030204" pitchFamily="34" charset="0"/>
              </a:rPr>
              <a:t>a</a:t>
            </a:r>
            <a:r>
              <a:rPr lang="en-US" sz="1600" dirty="0">
                <a:latin typeface="Gill Sans"/>
              </a:rPr>
              <a:t> serious mental illness in which a person does not eat, or eats too </a:t>
            </a:r>
            <a:r>
              <a:rPr lang="en-US" sz="1600" dirty="0" smtClean="0">
                <a:latin typeface="Gill Sans"/>
              </a:rPr>
              <a:t>little, often</a:t>
            </a:r>
            <a:r>
              <a:rPr lang="en-US" sz="1600" dirty="0">
                <a:latin typeface="Gill Sans"/>
              </a:rPr>
              <a:t> resulting in dangerous weight loss</a:t>
            </a:r>
            <a:r>
              <a:rPr lang="en-US" sz="1600" dirty="0">
                <a:solidFill>
                  <a:srgbClr val="1D2A57"/>
                </a:solidFill>
                <a:latin typeface="Arial" panose="020B0604020202020204" pitchFamily="34" charset="0"/>
              </a:rPr>
              <a:t> </a:t>
            </a:r>
            <a:endParaRPr lang="en-US" sz="1600" dirty="0" smtClean="0">
              <a:solidFill>
                <a:srgbClr val="1D2A57"/>
              </a:solidFill>
              <a:latin typeface="Arial" panose="020B0604020202020204" pitchFamily="34" charset="0"/>
            </a:endParaRPr>
          </a:p>
          <a:p>
            <a:pPr>
              <a:spcBef>
                <a:spcPts val="0"/>
              </a:spcBef>
              <a:spcAft>
                <a:spcPts val="0"/>
              </a:spcAft>
              <a:buAutoNum type="arabicPeriod"/>
            </a:pPr>
            <a:endParaRPr lang="en-US" sz="1600" dirty="0" smtClean="0">
              <a:solidFill>
                <a:srgbClr val="1D2A57"/>
              </a:solidFill>
              <a:latin typeface="Arial" panose="020B0604020202020204" pitchFamily="34" charset="0"/>
            </a:endParaRPr>
          </a:p>
          <a:p>
            <a:pPr>
              <a:spcBef>
                <a:spcPts val="0"/>
              </a:spcBef>
              <a:spcAft>
                <a:spcPts val="0"/>
              </a:spcAft>
              <a:buAutoNum type="arabicPeriod"/>
            </a:pPr>
            <a:r>
              <a:rPr lang="en-US" sz="1600" dirty="0">
                <a:solidFill>
                  <a:srgbClr val="00B0F0"/>
                </a:solidFill>
                <a:latin typeface="Gill Sans"/>
              </a:rPr>
              <a:t>enormous</a:t>
            </a:r>
            <a:r>
              <a:rPr lang="en-US" sz="1600" dirty="0" smtClean="0">
                <a:solidFill>
                  <a:srgbClr val="1D2A57"/>
                </a:solidFill>
                <a:latin typeface="Arial" panose="020B0604020202020204" pitchFamily="34" charset="0"/>
              </a:rPr>
              <a:t> (</a:t>
            </a:r>
            <a:r>
              <a:rPr lang="en-US" sz="1600" dirty="0" err="1" smtClean="0">
                <a:solidFill>
                  <a:srgbClr val="1D2A57"/>
                </a:solidFill>
                <a:latin typeface="Arial" panose="020B0604020202020204" pitchFamily="34" charset="0"/>
              </a:rPr>
              <a:t>adj</a:t>
            </a:r>
            <a:r>
              <a:rPr lang="en-US" sz="1600" dirty="0" smtClean="0">
                <a:solidFill>
                  <a:srgbClr val="1D2A57"/>
                </a:solidFill>
                <a:latin typeface="Arial" panose="020B0604020202020204" pitchFamily="34" charset="0"/>
              </a:rPr>
              <a:t>) : extremely large / great</a:t>
            </a:r>
          </a:p>
          <a:p>
            <a:pPr>
              <a:spcBef>
                <a:spcPts val="0"/>
              </a:spcBef>
              <a:spcAft>
                <a:spcPts val="0"/>
              </a:spcAft>
              <a:buAutoNum type="arabicPeriod"/>
            </a:pPr>
            <a:endParaRPr lang="en-US" sz="1600" dirty="0" smtClean="0">
              <a:solidFill>
                <a:srgbClr val="1D2A57"/>
              </a:solidFill>
              <a:latin typeface="Arial" panose="020B0604020202020204" pitchFamily="34" charset="0"/>
            </a:endParaRPr>
          </a:p>
          <a:p>
            <a:pPr>
              <a:spcBef>
                <a:spcPts val="0"/>
              </a:spcBef>
              <a:spcAft>
                <a:spcPts val="0"/>
              </a:spcAft>
              <a:buAutoNum type="arabicPeriod"/>
            </a:pPr>
            <a:r>
              <a:rPr lang="en-US" sz="1600" dirty="0">
                <a:solidFill>
                  <a:srgbClr val="00B0F0"/>
                </a:solidFill>
                <a:latin typeface="Gill Sans"/>
              </a:rPr>
              <a:t>to name a few</a:t>
            </a:r>
            <a:r>
              <a:rPr lang="en-US" sz="1600" dirty="0" smtClean="0">
                <a:solidFill>
                  <a:srgbClr val="1D2A57"/>
                </a:solidFill>
                <a:latin typeface="Arial" panose="020B0604020202020204" pitchFamily="34" charset="0"/>
              </a:rPr>
              <a:t> (idiom) : for example </a:t>
            </a:r>
          </a:p>
          <a:p>
            <a:pPr>
              <a:spcBef>
                <a:spcPts val="0"/>
              </a:spcBef>
              <a:spcAft>
                <a:spcPts val="0"/>
              </a:spcAft>
              <a:buAutoNum type="arabicPeriod"/>
            </a:pPr>
            <a:endParaRPr lang="en-US" sz="1600" dirty="0" smtClean="0">
              <a:solidFill>
                <a:srgbClr val="1D2A57"/>
              </a:solidFill>
              <a:latin typeface="Arial" panose="020B0604020202020204" pitchFamily="34" charset="0"/>
            </a:endParaRPr>
          </a:p>
          <a:p>
            <a:pPr>
              <a:spcBef>
                <a:spcPts val="0"/>
              </a:spcBef>
              <a:spcAft>
                <a:spcPts val="0"/>
              </a:spcAft>
              <a:buAutoNum type="arabicPeriod"/>
            </a:pPr>
            <a:r>
              <a:rPr lang="en-US" sz="1600" dirty="0">
                <a:solidFill>
                  <a:srgbClr val="00B0F0"/>
                </a:solidFill>
                <a:latin typeface="Gill Sans"/>
              </a:rPr>
              <a:t>sophomore</a:t>
            </a:r>
            <a:r>
              <a:rPr lang="en-US" sz="1600" dirty="0" smtClean="0">
                <a:solidFill>
                  <a:srgbClr val="1D2A57"/>
                </a:solidFill>
                <a:latin typeface="Arial" panose="020B0604020202020204" pitchFamily="34" charset="0"/>
              </a:rPr>
              <a:t>: a</a:t>
            </a:r>
            <a:r>
              <a:rPr lang="en-US" sz="1600" dirty="0">
                <a:solidFill>
                  <a:srgbClr val="1D2A57"/>
                </a:solidFill>
                <a:latin typeface="Arial" panose="020B0604020202020204" pitchFamily="34" charset="0"/>
              </a:rPr>
              <a:t> </a:t>
            </a:r>
            <a:r>
              <a:rPr lang="en-US" sz="1600" dirty="0" smtClean="0">
                <a:solidFill>
                  <a:srgbClr val="1D2A57"/>
                </a:solidFill>
                <a:latin typeface="Arial" panose="020B0604020202020204" pitchFamily="34" charset="0"/>
              </a:rPr>
              <a:t>student in grade 10  or in the </a:t>
            </a:r>
            <a:r>
              <a:rPr lang="en-US" sz="1600" dirty="0">
                <a:solidFill>
                  <a:srgbClr val="1D2A57"/>
                </a:solidFill>
                <a:latin typeface="Arial" panose="020B0604020202020204" pitchFamily="34" charset="0"/>
              </a:rPr>
              <a:t>second year of a program of </a:t>
            </a:r>
            <a:r>
              <a:rPr lang="en-US" sz="1600" dirty="0" smtClean="0">
                <a:solidFill>
                  <a:srgbClr val="1D2A57"/>
                </a:solidFill>
                <a:latin typeface="Arial" panose="020B0604020202020204" pitchFamily="34" charset="0"/>
              </a:rPr>
              <a:t>study in </a:t>
            </a:r>
            <a:r>
              <a:rPr lang="en-US" sz="1600" dirty="0">
                <a:solidFill>
                  <a:srgbClr val="1D2A57"/>
                </a:solidFill>
                <a:latin typeface="Arial" panose="020B0604020202020204" pitchFamily="34" charset="0"/>
              </a:rPr>
              <a:t>a </a:t>
            </a:r>
            <a:r>
              <a:rPr lang="en-US" sz="1600" dirty="0" smtClean="0">
                <a:solidFill>
                  <a:srgbClr val="1D2A57"/>
                </a:solidFill>
                <a:latin typeface="Arial" panose="020B0604020202020204" pitchFamily="34" charset="0"/>
              </a:rPr>
              <a:t>college /university (freshman, sophomore, junior, senior </a:t>
            </a:r>
          </a:p>
          <a:p>
            <a:pPr>
              <a:spcBef>
                <a:spcPts val="0"/>
              </a:spcBef>
              <a:spcAft>
                <a:spcPts val="0"/>
              </a:spcAft>
              <a:buAutoNum type="arabicPeriod"/>
            </a:pPr>
            <a:endParaRPr lang="en-US" sz="1600" dirty="0" smtClean="0">
              <a:solidFill>
                <a:srgbClr val="1D2A57"/>
              </a:solidFill>
              <a:latin typeface="Arial" panose="020B0604020202020204" pitchFamily="34" charset="0"/>
            </a:endParaRPr>
          </a:p>
          <a:p>
            <a:pPr>
              <a:spcBef>
                <a:spcPts val="0"/>
              </a:spcBef>
              <a:spcAft>
                <a:spcPts val="0"/>
              </a:spcAft>
              <a:buAutoNum type="arabicPeriod"/>
            </a:pPr>
            <a:r>
              <a:rPr lang="en-US" sz="1600" dirty="0">
                <a:solidFill>
                  <a:srgbClr val="00B0F0"/>
                </a:solidFill>
                <a:latin typeface="Gill Sans"/>
              </a:rPr>
              <a:t>work</a:t>
            </a:r>
            <a:r>
              <a:rPr lang="en-US" sz="1600" dirty="0" smtClean="0">
                <a:solidFill>
                  <a:srgbClr val="1D2A57"/>
                </a:solidFill>
                <a:latin typeface="Arial" panose="020B0604020202020204" pitchFamily="34" charset="0"/>
              </a:rPr>
              <a:t> </a:t>
            </a:r>
            <a:r>
              <a:rPr lang="en-US" sz="1600" dirty="0">
                <a:solidFill>
                  <a:srgbClr val="00B0F0"/>
                </a:solidFill>
                <a:latin typeface="Gill Sans"/>
              </a:rPr>
              <a:t>out</a:t>
            </a:r>
            <a:r>
              <a:rPr lang="en-US" sz="1600" dirty="0" smtClean="0">
                <a:solidFill>
                  <a:srgbClr val="1D2A57"/>
                </a:solidFill>
                <a:latin typeface="Arial" panose="020B0604020202020204" pitchFamily="34" charset="0"/>
              </a:rPr>
              <a:t> (v): to exercise in order to improve the strength or appearance</a:t>
            </a:r>
            <a:r>
              <a:rPr lang="en-US" sz="1600" dirty="0">
                <a:solidFill>
                  <a:srgbClr val="1D2A57"/>
                </a:solidFill>
                <a:latin typeface="Arial" panose="020B0604020202020204" pitchFamily="34" charset="0"/>
              </a:rPr>
              <a:t> </a:t>
            </a:r>
            <a:r>
              <a:rPr lang="en-US" sz="1600" dirty="0" smtClean="0">
                <a:solidFill>
                  <a:srgbClr val="1D2A57"/>
                </a:solidFill>
                <a:latin typeface="Arial" panose="020B0604020202020204" pitchFamily="34" charset="0"/>
              </a:rPr>
              <a:t>of your body</a:t>
            </a:r>
            <a:endParaRPr lang="en-US" sz="1600" dirty="0" smtClean="0">
              <a:latin typeface="Gill Sans"/>
            </a:endParaRPr>
          </a:p>
          <a:p>
            <a:pPr>
              <a:spcBef>
                <a:spcPts val="0"/>
              </a:spcBef>
              <a:spcAft>
                <a:spcPts val="0"/>
              </a:spcAft>
            </a:pPr>
            <a:endParaRPr lang="en-US" sz="1600" dirty="0" smtClean="0">
              <a:latin typeface="Gill Sans"/>
            </a:endParaRPr>
          </a:p>
          <a:p>
            <a:pPr>
              <a:spcBef>
                <a:spcPts val="0"/>
              </a:spcBef>
              <a:spcAft>
                <a:spcPts val="0"/>
              </a:spcAft>
            </a:pPr>
            <a:r>
              <a:rPr lang="en-US" sz="1600" dirty="0" smtClean="0">
                <a:latin typeface="Gill Sans"/>
              </a:rPr>
              <a:t> </a:t>
            </a:r>
            <a:r>
              <a:rPr lang="en-US" sz="1600" dirty="0">
                <a:latin typeface="Gill Sans"/>
              </a:rPr>
              <a:t>   </a:t>
            </a:r>
            <a:endParaRPr lang="en-US" sz="1600" dirty="0"/>
          </a:p>
          <a:p>
            <a:r>
              <a:rPr lang="en-US" sz="1600" dirty="0"/>
              <a:t/>
            </a:r>
            <a:br>
              <a:rPr lang="en-US" sz="1600" dirty="0"/>
            </a:br>
            <a:r>
              <a:rPr lang="en-US" sz="1600" dirty="0"/>
              <a:t/>
            </a:r>
            <a:br>
              <a:rPr lang="en-US" sz="1600" dirty="0"/>
            </a:br>
            <a:endParaRPr lang="en-US" altLang="en-US" sz="1600" dirty="0" smtClean="0">
              <a:latin typeface="Calibri" panose="020F0502020204030204" pitchFamily="34" charset="0"/>
              <a:cs typeface="Calibri" panose="020F0502020204030204" pitchFamily="34" charset="0"/>
            </a:endParaRPr>
          </a:p>
        </p:txBody>
      </p:sp>
      <p:sp>
        <p:nvSpPr>
          <p:cNvPr id="38917" name="Rectangle 3"/>
          <p:cNvSpPr>
            <a:spLocks noGrp="1" noChangeArrowheads="1"/>
          </p:cNvSpPr>
          <p:nvPr>
            <p:ph type="body" idx="2"/>
          </p:nvPr>
        </p:nvSpPr>
        <p:spPr>
          <a:xfrm>
            <a:off x="6230396" y="114300"/>
            <a:ext cx="5961603" cy="6198439"/>
          </a:xfrm>
        </p:spPr>
        <p:txBody>
          <a:bodyPr/>
          <a:lstStyle/>
          <a:p>
            <a:pPr marL="114300"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endParaRPr lang="en-US" sz="1600" dirty="0" smtClean="0">
              <a:latin typeface="Gill Sans"/>
            </a:endParaRPr>
          </a:p>
          <a:p>
            <a:pPr marL="114300"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endParaRPr lang="en-US" sz="1600" dirty="0">
              <a:latin typeface="Gill Sans"/>
            </a:endParaRPr>
          </a:p>
          <a:p>
            <a:pPr marL="114300"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sz="1600" dirty="0" smtClean="0">
                <a:latin typeface="Gill Sans"/>
              </a:rPr>
              <a:t>a. Reports </a:t>
            </a:r>
            <a:r>
              <a:rPr lang="en-US" sz="1600" dirty="0">
                <a:latin typeface="Gill Sans"/>
              </a:rPr>
              <a:t>of </a:t>
            </a:r>
            <a:r>
              <a:rPr lang="en-US" sz="1600" dirty="0" smtClean="0">
                <a:latin typeface="Gill Sans"/>
              </a:rPr>
              <a:t>_____________  </a:t>
            </a:r>
            <a:r>
              <a:rPr lang="en-US" sz="1600" dirty="0">
                <a:latin typeface="Gill Sans"/>
              </a:rPr>
              <a:t>and other eating disorders are on the increase </a:t>
            </a:r>
            <a:r>
              <a:rPr lang="en-US" sz="1600" dirty="0" smtClean="0">
                <a:latin typeface="Gill Sans"/>
              </a:rPr>
              <a:t>.</a:t>
            </a:r>
            <a:endParaRPr lang="en-US" sz="1600" dirty="0">
              <a:latin typeface="Gill Sans"/>
            </a:endParaRPr>
          </a:p>
          <a:p>
            <a:pPr marL="114300"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sz="1600" dirty="0" smtClean="0">
                <a:solidFill>
                  <a:srgbClr val="1D2A57"/>
                </a:solidFill>
                <a:latin typeface="Arial" panose="020B0604020202020204" pitchFamily="34" charset="0"/>
              </a:rPr>
              <a:t>b. He </a:t>
            </a:r>
            <a:r>
              <a:rPr lang="en-US" sz="1600" dirty="0">
                <a:solidFill>
                  <a:srgbClr val="1D2A57"/>
                </a:solidFill>
                <a:latin typeface="Arial" panose="020B0604020202020204" pitchFamily="34" charset="0"/>
              </a:rPr>
              <a:t>was </a:t>
            </a:r>
            <a:r>
              <a:rPr lang="en-US" sz="1600" dirty="0" smtClean="0">
                <a:solidFill>
                  <a:srgbClr val="1D2A57"/>
                </a:solidFill>
                <a:latin typeface="Arial" panose="020B0604020202020204" pitchFamily="34" charset="0"/>
              </a:rPr>
              <a:t>___________________</a:t>
            </a:r>
            <a:r>
              <a:rPr lang="en-US" sz="1600" dirty="0">
                <a:solidFill>
                  <a:srgbClr val="1D2A57"/>
                </a:solidFill>
                <a:latin typeface="Arial" panose="020B0604020202020204" pitchFamily="34" charset="0"/>
              </a:rPr>
              <a:t> </a:t>
            </a:r>
            <a:r>
              <a:rPr lang="en-US" sz="1600" b="1" dirty="0">
                <a:solidFill>
                  <a:srgbClr val="1D2A57"/>
                </a:solidFill>
                <a:latin typeface="Arial" panose="020B0604020202020204" pitchFamily="34" charset="0"/>
              </a:rPr>
              <a:t>in</a:t>
            </a:r>
            <a:r>
              <a:rPr lang="en-US" sz="1600" dirty="0">
                <a:solidFill>
                  <a:srgbClr val="1D2A57"/>
                </a:solidFill>
                <a:latin typeface="Arial" panose="020B0604020202020204" pitchFamily="34" charset="0"/>
              </a:rPr>
              <a:t> all the </a:t>
            </a:r>
            <a:r>
              <a:rPr lang="en-US" sz="1600" dirty="0" smtClean="0">
                <a:solidFill>
                  <a:srgbClr val="1D2A57"/>
                </a:solidFill>
                <a:latin typeface="Arial" panose="020B0604020202020204" pitchFamily="34" charset="0"/>
              </a:rPr>
              <a:t>arts.</a:t>
            </a:r>
          </a:p>
          <a:p>
            <a:pPr marL="114300"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600" dirty="0" smtClean="0">
                <a:solidFill>
                  <a:srgbClr val="1D2A57"/>
                </a:solidFill>
                <a:latin typeface="Arial" panose="020B0604020202020204" pitchFamily="34" charset="0"/>
              </a:rPr>
              <a:t>c. </a:t>
            </a:r>
            <a:r>
              <a:rPr lang="en-US" sz="1600" dirty="0" smtClean="0">
                <a:solidFill>
                  <a:srgbClr val="1D2A57"/>
                </a:solidFill>
                <a:latin typeface="Arial" panose="020B0604020202020204" pitchFamily="34" charset="0"/>
              </a:rPr>
              <a:t>Huge </a:t>
            </a:r>
            <a:r>
              <a:rPr lang="en-US" sz="1600" dirty="0">
                <a:solidFill>
                  <a:srgbClr val="1D2A57"/>
                </a:solidFill>
                <a:latin typeface="Arial" panose="020B0604020202020204" pitchFamily="34" charset="0"/>
              </a:rPr>
              <a:t> </a:t>
            </a:r>
            <a:r>
              <a:rPr lang="en-US" sz="1600" dirty="0" smtClean="0">
                <a:solidFill>
                  <a:srgbClr val="1D2A57"/>
                </a:solidFill>
                <a:latin typeface="Arial" panose="020B0604020202020204" pitchFamily="34" charset="0"/>
              </a:rPr>
              <a:t>_________  </a:t>
            </a:r>
            <a:r>
              <a:rPr lang="en-US" sz="1600" dirty="0">
                <a:solidFill>
                  <a:srgbClr val="1D2A57"/>
                </a:solidFill>
                <a:latin typeface="Arial" panose="020B0604020202020204" pitchFamily="34" charset="0"/>
              </a:rPr>
              <a:t>in the gym two or three times a </a:t>
            </a:r>
            <a:r>
              <a:rPr lang="en-US" sz="1600" dirty="0" smtClean="0">
                <a:solidFill>
                  <a:srgbClr val="1D2A57"/>
                </a:solidFill>
                <a:latin typeface="Arial" panose="020B0604020202020204" pitchFamily="34" charset="0"/>
              </a:rPr>
              <a:t>week.</a:t>
            </a:r>
          </a:p>
          <a:p>
            <a:pPr marL="114300"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sz="1600" dirty="0" smtClean="0">
                <a:solidFill>
                  <a:srgbClr val="1D2A57"/>
                </a:solidFill>
                <a:latin typeface="Arial" panose="020B0604020202020204" pitchFamily="34" charset="0"/>
              </a:rPr>
              <a:t>d. “Which grade are you?”   “I’m a ________.”</a:t>
            </a:r>
          </a:p>
          <a:p>
            <a:pPr marL="114300"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sz="1600" dirty="0">
                <a:solidFill>
                  <a:srgbClr val="1D2A57"/>
                </a:solidFill>
                <a:latin typeface="Arial" panose="020B0604020202020204" pitchFamily="34" charset="0"/>
              </a:rPr>
              <a:t> </a:t>
            </a:r>
            <a:r>
              <a:rPr lang="en-US" sz="1600" dirty="0" smtClean="0">
                <a:solidFill>
                  <a:srgbClr val="1D2A57"/>
                </a:solidFill>
                <a:latin typeface="Arial" panose="020B0604020202020204" pitchFamily="34" charset="0"/>
              </a:rPr>
              <a:t> “Which year are you in college?”  “I’m a _________.”</a:t>
            </a:r>
          </a:p>
          <a:p>
            <a:pPr marL="114300"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600" dirty="0" smtClean="0">
                <a:latin typeface="Gill Sans"/>
              </a:rPr>
              <a:t>d.</a:t>
            </a:r>
            <a:r>
              <a:rPr lang="en-US" sz="1600" dirty="0">
                <a:solidFill>
                  <a:srgbClr val="1D2A57"/>
                </a:solidFill>
                <a:latin typeface="Arial" panose="020B0604020202020204" pitchFamily="34" charset="0"/>
              </a:rPr>
              <a:t> She was a devoted teacher and spent </a:t>
            </a:r>
            <a:r>
              <a:rPr lang="en-US" sz="1600" dirty="0" smtClean="0">
                <a:solidFill>
                  <a:srgbClr val="1D2A57"/>
                </a:solidFill>
                <a:latin typeface="Arial" panose="020B0604020202020204" pitchFamily="34" charset="0"/>
              </a:rPr>
              <a:t>a(n) ________ </a:t>
            </a:r>
            <a:r>
              <a:rPr lang="en-US" sz="1600" dirty="0">
                <a:solidFill>
                  <a:srgbClr val="1D2A57"/>
                </a:solidFill>
                <a:latin typeface="Arial" panose="020B0604020202020204" pitchFamily="34" charset="0"/>
              </a:rPr>
              <a:t> amount of time and effort preparing laboratory classes and lectures</a:t>
            </a:r>
            <a:r>
              <a:rPr lang="en-US" sz="1600" dirty="0" smtClean="0">
                <a:solidFill>
                  <a:srgbClr val="1D2A57"/>
                </a:solidFill>
                <a:latin typeface="Arial" panose="020B0604020202020204" pitchFamily="34" charset="0"/>
              </a:rPr>
              <a:t>.</a:t>
            </a:r>
          </a:p>
          <a:p>
            <a:pPr marL="114300"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sz="1600" dirty="0" smtClean="0">
                <a:solidFill>
                  <a:srgbClr val="1D2A57"/>
                </a:solidFill>
                <a:latin typeface="Arial" panose="020B0604020202020204" pitchFamily="34" charset="0"/>
              </a:rPr>
              <a:t>f. We have a huge range of tea: ginger, lemon grass, brown rice, __________.</a:t>
            </a:r>
          </a:p>
          <a:p>
            <a:pPr marL="114300"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endParaRPr lang="en-US" altLang="en-US" sz="1600" dirty="0">
              <a:latin typeface="Gill Sans"/>
            </a:endParaRPr>
          </a:p>
        </p:txBody>
      </p:sp>
    </p:spTree>
    <p:extLst>
      <p:ext uri="{BB962C8B-B14F-4D97-AF65-F5344CB8AC3E}">
        <p14:creationId xmlns:p14="http://schemas.microsoft.com/office/powerpoint/2010/main" val="2275452423"/>
      </p:ext>
    </p:extLst>
  </p:cSld>
  <p:clrMapOvr>
    <a:masterClrMapping/>
  </p:clrMapOvr>
  <p:transition spd="slow"/>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4" name="Slide Number Placeholder 6"/>
          <p:cNvSpPr>
            <a:spLocks noGrp="1"/>
          </p:cNvSpPr>
          <p:nvPr>
            <p:ph type="sldNum" sz="quarter" idx="12"/>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1pPr>
            <a:lvl2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2pPr>
            <a:lvl3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3pPr>
            <a:lvl4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4pPr>
            <a:lvl5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5pPr>
            <a:lvl6pPr marL="3041157"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6pPr>
            <a:lvl7pPr marL="3594095"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7pPr>
            <a:lvl8pPr marL="4147033"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8pPr>
            <a:lvl9pPr marL="4699970"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9pPr>
          </a:lstStyle>
          <a:p>
            <a:pPr>
              <a:buClrTx/>
              <a:buFontTx/>
              <a:buNone/>
            </a:pPr>
            <a:fld id="{D4FE5637-B56D-4348-AFA5-B1BF1C0020AA}" type="slidenum">
              <a:rPr lang="en-US" altLang="en-US">
                <a:solidFill>
                  <a:srgbClr val="000000"/>
                </a:solidFill>
                <a:latin typeface="Times New Roman" panose="02020603050405020304" pitchFamily="18" charset="0"/>
              </a:rPr>
              <a:pPr>
                <a:buClrTx/>
                <a:buFontTx/>
                <a:buNone/>
              </a:pPr>
              <a:t>4</a:t>
            </a:fld>
            <a:endParaRPr lang="en-US" altLang="en-US">
              <a:solidFill>
                <a:srgbClr val="000000"/>
              </a:solidFill>
              <a:latin typeface="Times New Roman" panose="02020603050405020304" pitchFamily="18" charset="0"/>
            </a:endParaRPr>
          </a:p>
        </p:txBody>
      </p:sp>
      <p:sp>
        <p:nvSpPr>
          <p:cNvPr id="38915" name="Rectangle 1"/>
          <p:cNvSpPr>
            <a:spLocks noGrp="1" noChangeArrowheads="1"/>
          </p:cNvSpPr>
          <p:nvPr>
            <p:ph type="title"/>
          </p:nvPr>
        </p:nvSpPr>
        <p:spPr>
          <a:xfrm>
            <a:off x="652991" y="1"/>
            <a:ext cx="10887940" cy="342899"/>
          </a:xfrm>
        </p:spPr>
        <p:txBody>
          <a:bodyPr/>
          <a:lstStyle/>
          <a:p>
            <a:pPr algn="l" eaLnBrk="1"/>
            <a:r>
              <a:rPr lang="en-US" altLang="en-US" sz="1800" dirty="0" smtClean="0">
                <a:latin typeface="Calibri" panose="020F0502020204030204" pitchFamily="34" charset="0"/>
                <a:cs typeface="Calibri" panose="020F0502020204030204" pitchFamily="34" charset="0"/>
              </a:rPr>
              <a:t>Reading 2: High School Star Hospitalized for Eating Disorder</a:t>
            </a:r>
            <a:r>
              <a:rPr lang="en-US" altLang="en-US" dirty="0" smtClean="0"/>
              <a:t/>
            </a:r>
            <a:br>
              <a:rPr lang="en-US" altLang="en-US" dirty="0" smtClean="0"/>
            </a:br>
            <a:endParaRPr lang="en-US" altLang="en-US" dirty="0" smtClean="0"/>
          </a:p>
        </p:txBody>
      </p:sp>
      <p:sp>
        <p:nvSpPr>
          <p:cNvPr id="38916" name="Rectangle 2"/>
          <p:cNvSpPr>
            <a:spLocks noGrp="1" noChangeArrowheads="1"/>
          </p:cNvSpPr>
          <p:nvPr>
            <p:ph type="body" idx="1"/>
          </p:nvPr>
        </p:nvSpPr>
        <p:spPr>
          <a:xfrm>
            <a:off x="0" y="214313"/>
            <a:ext cx="5963526" cy="6098426"/>
          </a:xfrm>
        </p:spPr>
        <p:txBody>
          <a:bodyPr/>
          <a:lstStyle/>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b="1" dirty="0" smtClean="0">
                <a:solidFill>
                  <a:srgbClr val="FF0000"/>
                </a:solidFill>
                <a:latin typeface="Calibri" panose="020F0502020204030204" pitchFamily="34" charset="0"/>
                <a:cs typeface="Calibri" panose="020F0502020204030204" pitchFamily="34" charset="0"/>
              </a:rPr>
              <a:t>1. </a:t>
            </a:r>
            <a:r>
              <a:rPr lang="en-US" altLang="en-US" sz="1400" dirty="0" smtClean="0">
                <a:latin typeface="Calibri" panose="020F0502020204030204" pitchFamily="34" charset="0"/>
                <a:cs typeface="Calibri" panose="020F0502020204030204" pitchFamily="34" charset="0"/>
              </a:rPr>
              <a:t>Vista High School gymnast Ashley Jones was hospitalized Tuesday for complications related to anorexia nervosa. Her coach, Dianne Coyle, says that she will not be returning to the gymnastics team this season.</a:t>
            </a:r>
          </a:p>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b="1" dirty="0" smtClean="0">
                <a:solidFill>
                  <a:srgbClr val="FF0000"/>
                </a:solidFill>
                <a:latin typeface="Calibri" panose="020F0502020204030204" pitchFamily="34" charset="0"/>
                <a:cs typeface="Calibri" panose="020F0502020204030204" pitchFamily="34" charset="0"/>
              </a:rPr>
              <a:t>2. </a:t>
            </a:r>
            <a:r>
              <a:rPr lang="en-US" altLang="en-US" sz="1400" dirty="0" smtClean="0">
                <a:latin typeface="Calibri" panose="020F0502020204030204" pitchFamily="34" charset="0"/>
                <a:cs typeface="Calibri" panose="020F0502020204030204" pitchFamily="34" charset="0"/>
              </a:rPr>
              <a:t>“It’s really a loss – not only to the team but also to Ashley personally,” says Coyle. “She had hopes of qualifying for the Olympics, but her health comes first, of course. Once she is better, I’m sure she can get back into the sport and go for the gold.”</a:t>
            </a:r>
          </a:p>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b="1" dirty="0" smtClean="0">
                <a:solidFill>
                  <a:srgbClr val="FF0000"/>
                </a:solidFill>
                <a:latin typeface="Calibri" panose="020F0502020204030204" pitchFamily="34" charset="0"/>
                <a:cs typeface="Calibri" panose="020F0502020204030204" pitchFamily="34" charset="0"/>
              </a:rPr>
              <a:t>3.</a:t>
            </a:r>
            <a:r>
              <a:rPr lang="en-US" altLang="en-US" sz="1400" dirty="0" smtClean="0">
                <a:latin typeface="Calibri" panose="020F0502020204030204" pitchFamily="34" charset="0"/>
                <a:cs typeface="Calibri" panose="020F0502020204030204" pitchFamily="34" charset="0"/>
              </a:rPr>
              <a:t> Dr. Paula Kim, director of the Eating Disorders Clinic at Santa Anita Hospital, explains that it is not unusual for athletes, especially gymnasts, to become obsessed with their weight. One reason for this is that in gymnastics, the lighter the body, the more skillfully it can perform. She explains that an obsession with weight can lead to extreme dieting, which affects not only the body but also the mind.</a:t>
            </a:r>
          </a:p>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b="1" dirty="0" smtClean="0">
                <a:solidFill>
                  <a:srgbClr val="FF0000"/>
                </a:solidFill>
                <a:latin typeface="Calibri" panose="020F0502020204030204" pitchFamily="34" charset="0"/>
                <a:cs typeface="Calibri" panose="020F0502020204030204" pitchFamily="34" charset="0"/>
              </a:rPr>
              <a:t>4.</a:t>
            </a:r>
            <a:r>
              <a:rPr lang="en-US" altLang="en-US" sz="1400" dirty="0" smtClean="0">
                <a:latin typeface="Calibri" panose="020F0502020204030204" pitchFamily="34" charset="0"/>
                <a:cs typeface="Calibri" panose="020F0502020204030204" pitchFamily="34" charset="0"/>
              </a:rPr>
              <a:t> “For the anorexic, the mental focus becomes very small: food and weight. In a way, it’s easy to see how this helps the anorexic manage the fear of living in the big, uncontrollable world out there. You may not be able to control how other people feel about you, but you can control what you put in your mouth. You can also control how many hours you spend at the gym. Soon you get hooked on controlling your weight.”</a:t>
            </a:r>
          </a:p>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b="1" dirty="0" smtClean="0">
                <a:solidFill>
                  <a:srgbClr val="FF0000"/>
                </a:solidFill>
                <a:latin typeface="Calibri" panose="020F0502020204030204" pitchFamily="34" charset="0"/>
                <a:cs typeface="Calibri" panose="020F0502020204030204" pitchFamily="34" charset="0"/>
              </a:rPr>
              <a:t>5.</a:t>
            </a:r>
            <a:r>
              <a:rPr lang="en-US" altLang="en-US" sz="1400" dirty="0" smtClean="0">
                <a:latin typeface="Calibri" panose="020F0502020204030204" pitchFamily="34" charset="0"/>
                <a:cs typeface="Calibri" panose="020F0502020204030204" pitchFamily="34" charset="0"/>
              </a:rPr>
              <a:t> High school counselor Lisa Rodriguez has expressed concern that Jones’ s illness is related to pressure.</a:t>
            </a:r>
          </a:p>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b="1" dirty="0" smtClean="0">
                <a:solidFill>
                  <a:srgbClr val="FF0000"/>
                </a:solidFill>
                <a:latin typeface="Calibri" panose="020F0502020204030204" pitchFamily="34" charset="0"/>
                <a:cs typeface="Calibri" panose="020F0502020204030204" pitchFamily="34" charset="0"/>
              </a:rPr>
              <a:t>6. </a:t>
            </a:r>
            <a:r>
              <a:rPr lang="en-US" altLang="en-US" sz="1400" dirty="0" smtClean="0">
                <a:latin typeface="Calibri" panose="020F0502020204030204" pitchFamily="34" charset="0"/>
                <a:cs typeface="Calibri" panose="020F0502020204030204" pitchFamily="34" charset="0"/>
              </a:rPr>
              <a:t>“There’s an enormous amount of pressure that goes along with training for the Olympics,” she says. “I know that she comes from a  very accomplished family – I think that’s why she felt she had to achieve so much in sports. Also, when you talk about the Olympics, you’re talking about being the best of the best. I think that added to Ashley’s feeling of pressure.”</a:t>
            </a:r>
          </a:p>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endParaRPr lang="en-US" altLang="en-US" sz="1400" dirty="0" smtClean="0">
              <a:latin typeface="Calibri" panose="020F0502020204030204" pitchFamily="34" charset="0"/>
              <a:cs typeface="Calibri" panose="020F0502020204030204" pitchFamily="34" charset="0"/>
            </a:endParaRPr>
          </a:p>
          <a:p>
            <a:pPr marL="473455" indent="-342900" eaLnBrk="1">
              <a:buClr>
                <a:srgbClr val="FF6600"/>
              </a:buClr>
              <a:buSzPct val="45000"/>
              <a:buAutoNum type="arabicPeriod"/>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endParaRPr lang="en-US" altLang="en-US" sz="1600" dirty="0" smtClean="0">
              <a:latin typeface="Calibri" panose="020F0502020204030204" pitchFamily="34" charset="0"/>
              <a:cs typeface="Calibri" panose="020F0502020204030204" pitchFamily="34" charset="0"/>
            </a:endParaRPr>
          </a:p>
        </p:txBody>
      </p:sp>
      <p:sp>
        <p:nvSpPr>
          <p:cNvPr id="38917" name="Rectangle 3"/>
          <p:cNvSpPr>
            <a:spLocks noGrp="1" noChangeArrowheads="1"/>
          </p:cNvSpPr>
          <p:nvPr>
            <p:ph type="body" idx="2"/>
          </p:nvPr>
        </p:nvSpPr>
        <p:spPr>
          <a:xfrm>
            <a:off x="6230396" y="114300"/>
            <a:ext cx="5961603" cy="6198439"/>
          </a:xfrm>
        </p:spPr>
        <p:txBody>
          <a:bodyPr/>
          <a:lstStyle/>
          <a:p>
            <a:pPr marL="114300"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b="1" dirty="0">
                <a:solidFill>
                  <a:srgbClr val="FF0000"/>
                </a:solidFill>
                <a:latin typeface="Calibri" panose="020F0502020204030204" pitchFamily="34" charset="0"/>
                <a:cs typeface="Calibri" panose="020F0502020204030204" pitchFamily="34" charset="0"/>
              </a:rPr>
              <a:t>7.</a:t>
            </a:r>
            <a:r>
              <a:rPr lang="en-US" altLang="en-US" sz="1400" dirty="0">
                <a:latin typeface="Calibri" panose="020F0502020204030204" pitchFamily="34" charset="0"/>
                <a:cs typeface="Calibri" panose="020F0502020204030204" pitchFamily="34" charset="0"/>
              </a:rPr>
              <a:t> Since joining the Vista High gymnastics team as a sophomore two years ago, Ashley has broken all school records and led the team to three regional championships.</a:t>
            </a:r>
            <a:endParaRPr lang="en-US" altLang="en-US" sz="1400" dirty="0" smtClean="0">
              <a:latin typeface="Calibri" panose="020F0502020204030204" pitchFamily="34" charset="0"/>
              <a:cs typeface="Calibri" panose="020F0502020204030204" pitchFamily="34" charset="0"/>
            </a:endParaRPr>
          </a:p>
          <a:p>
            <a:pPr marL="114300"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b="1" dirty="0" smtClean="0">
                <a:solidFill>
                  <a:srgbClr val="FF0000"/>
                </a:solidFill>
                <a:latin typeface="Calibri" panose="020F0502020204030204" pitchFamily="34" charset="0"/>
                <a:cs typeface="Calibri" panose="020F0502020204030204" pitchFamily="34" charset="0"/>
              </a:rPr>
              <a:t>8.</a:t>
            </a:r>
            <a:r>
              <a:rPr lang="en-US" altLang="en-US" sz="1400" dirty="0" smtClean="0">
                <a:latin typeface="Calibri" panose="020F0502020204030204" pitchFamily="34" charset="0"/>
                <a:cs typeface="Calibri" panose="020F0502020204030204" pitchFamily="34" charset="0"/>
              </a:rPr>
              <a:t> Coach Coyle says, “As soon as I met Ashley, I could tell right away that she was obsessed with the sport. And that’s not the kind of athlete that you have to push. My goal with Ashley was to try and help her have more of a balanced life. I talked to her about how she was doing in her classes, what she might want to study in college. I also told her and all the members on the team to take at least one or two days a week just to let their bodies rest. I know it’s a very difficult situation, but all I can say is I’m sorry Ashley got sick.”</a:t>
            </a:r>
          </a:p>
          <a:p>
            <a:pPr marL="114300"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b="1" dirty="0" smtClean="0">
                <a:solidFill>
                  <a:srgbClr val="FF0000"/>
                </a:solidFill>
                <a:latin typeface="Calibri" panose="020F0502020204030204" pitchFamily="34" charset="0"/>
                <a:cs typeface="Calibri" panose="020F0502020204030204" pitchFamily="34" charset="0"/>
              </a:rPr>
              <a:t>9.</a:t>
            </a:r>
            <a:r>
              <a:rPr lang="en-US" altLang="en-US" sz="1400" dirty="0" smtClean="0">
                <a:latin typeface="Calibri" panose="020F0502020204030204" pitchFamily="34" charset="0"/>
                <a:cs typeface="Calibri" panose="020F0502020204030204" pitchFamily="34" charset="0"/>
              </a:rPr>
              <a:t> Coyle’s concern for Jones’s health is shared by her teammates and friends. Some of them recall how the tiny gymnastics star worked out at the health club in addition to hours of regular practice with the team. They describe how the walls of her bedroom are covered with photos of Olympic winners – Mo </a:t>
            </a:r>
            <a:r>
              <a:rPr lang="en-US" altLang="en-US" sz="1400" dirty="0" err="1" smtClean="0">
                <a:latin typeface="Calibri" panose="020F0502020204030204" pitchFamily="34" charset="0"/>
                <a:cs typeface="Calibri" panose="020F0502020204030204" pitchFamily="34" charset="0"/>
              </a:rPr>
              <a:t>Huilan</a:t>
            </a:r>
            <a:r>
              <a:rPr lang="en-US" altLang="en-US" sz="1400" dirty="0" smtClean="0">
                <a:latin typeface="Calibri" panose="020F0502020204030204" pitchFamily="34" charset="0"/>
                <a:cs typeface="Calibri" panose="020F0502020204030204" pitchFamily="34" charset="0"/>
              </a:rPr>
              <a:t> and Gabby Douglas to name a few.</a:t>
            </a:r>
          </a:p>
          <a:p>
            <a:pPr marL="114300"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b="1" dirty="0" smtClean="0">
                <a:solidFill>
                  <a:srgbClr val="FF0000"/>
                </a:solidFill>
                <a:latin typeface="Calibri" panose="020F0502020204030204" pitchFamily="34" charset="0"/>
                <a:cs typeface="Calibri" panose="020F0502020204030204" pitchFamily="34" charset="0"/>
              </a:rPr>
              <a:t>10.</a:t>
            </a:r>
            <a:r>
              <a:rPr lang="en-US" altLang="en-US" sz="1400" dirty="0" smtClean="0">
                <a:latin typeface="Calibri" panose="020F0502020204030204" pitchFamily="34" charset="0"/>
                <a:cs typeface="Calibri" panose="020F0502020204030204" pitchFamily="34" charset="0"/>
              </a:rPr>
              <a:t> Jones, who currently weighs only 72 pounds (32.6 </a:t>
            </a:r>
            <a:r>
              <a:rPr lang="en-US" altLang="en-US" sz="1400" dirty="0" err="1" smtClean="0">
                <a:latin typeface="Calibri" panose="020F0502020204030204" pitchFamily="34" charset="0"/>
                <a:cs typeface="Calibri" panose="020F0502020204030204" pitchFamily="34" charset="0"/>
              </a:rPr>
              <a:t>kgs</a:t>
            </a:r>
            <a:r>
              <a:rPr lang="en-US" altLang="en-US" sz="1400" dirty="0" smtClean="0">
                <a:latin typeface="Calibri" panose="020F0502020204030204" pitchFamily="34" charset="0"/>
                <a:cs typeface="Calibri" panose="020F0502020204030204" pitchFamily="34" charset="0"/>
              </a:rPr>
              <a:t>), is expected to remain in the hospital for at least a few month.</a:t>
            </a:r>
          </a:p>
          <a:p>
            <a:pPr marL="114300"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smtClean="0">
                <a:solidFill>
                  <a:srgbClr val="0070C0"/>
                </a:solidFill>
                <a:latin typeface="Calibri" panose="020F0502020204030204" pitchFamily="34" charset="0"/>
                <a:cs typeface="Calibri" panose="020F0502020204030204" pitchFamily="34" charset="0"/>
              </a:rPr>
              <a:t>Choose the best answers</a:t>
            </a:r>
          </a:p>
          <a:p>
            <a:pPr marL="114300"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smtClean="0">
                <a:solidFill>
                  <a:srgbClr val="0070C0"/>
                </a:solidFill>
                <a:latin typeface="Calibri" panose="020F0502020204030204" pitchFamily="34" charset="0"/>
                <a:cs typeface="Calibri" panose="020F0502020204030204" pitchFamily="34" charset="0"/>
              </a:rPr>
              <a:t>1. Ashley’s coach hopes that she will eave the hospital and _____.</a:t>
            </a:r>
          </a:p>
          <a:p>
            <a:pPr marL="114300"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smtClean="0">
                <a:solidFill>
                  <a:srgbClr val="0070C0"/>
                </a:solidFill>
                <a:latin typeface="Calibri" panose="020F0502020204030204" pitchFamily="34" charset="0"/>
                <a:cs typeface="Calibri" panose="020F0502020204030204" pitchFamily="34" charset="0"/>
              </a:rPr>
              <a:t>	a. focus on her health   b. join the Olympic team</a:t>
            </a:r>
          </a:p>
          <a:p>
            <a:pPr marL="114300"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smtClean="0">
                <a:solidFill>
                  <a:srgbClr val="0070C0"/>
                </a:solidFill>
                <a:latin typeface="Calibri" panose="020F0502020204030204" pitchFamily="34" charset="0"/>
                <a:cs typeface="Calibri" panose="020F0502020204030204" pitchFamily="34" charset="0"/>
              </a:rPr>
              <a:t>2. Anorexia nervosa is an obsession with _____.</a:t>
            </a:r>
          </a:p>
          <a:p>
            <a:pPr marL="114300" lvl="0"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a:solidFill>
                  <a:srgbClr val="0070C0"/>
                </a:solidFill>
                <a:latin typeface="Calibri" panose="020F0502020204030204" pitchFamily="34" charset="0"/>
                <a:cs typeface="Calibri" panose="020F0502020204030204" pitchFamily="34" charset="0"/>
              </a:rPr>
              <a:t>	</a:t>
            </a:r>
            <a:r>
              <a:rPr lang="en-US" altLang="en-US" sz="1400" dirty="0" smtClean="0">
                <a:solidFill>
                  <a:srgbClr val="0070C0"/>
                </a:solidFill>
                <a:latin typeface="Calibri" panose="020F0502020204030204" pitchFamily="34" charset="0"/>
                <a:cs typeface="Calibri" panose="020F0502020204030204" pitchFamily="34" charset="0"/>
              </a:rPr>
              <a:t>a. exercise     b. weight</a:t>
            </a:r>
            <a:r>
              <a:rPr lang="en-US" altLang="en-US" sz="1400" dirty="0">
                <a:solidFill>
                  <a:srgbClr val="0070C0"/>
                </a:solidFill>
                <a:latin typeface="Calibri" panose="020F0502020204030204" pitchFamily="34" charset="0"/>
                <a:cs typeface="Calibri" panose="020F0502020204030204" pitchFamily="34" charset="0"/>
              </a:rPr>
              <a:t> </a:t>
            </a:r>
            <a:endParaRPr lang="en-US" altLang="en-US" sz="1400" dirty="0" smtClean="0">
              <a:solidFill>
                <a:srgbClr val="0070C0"/>
              </a:solidFill>
              <a:latin typeface="Calibri" panose="020F0502020204030204" pitchFamily="34" charset="0"/>
              <a:cs typeface="Calibri" panose="020F0502020204030204" pitchFamily="34" charset="0"/>
            </a:endParaRPr>
          </a:p>
          <a:p>
            <a:pPr marL="114300" lvl="0"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smtClean="0">
                <a:solidFill>
                  <a:srgbClr val="0070C0"/>
                </a:solidFill>
                <a:latin typeface="Calibri" panose="020F0502020204030204" pitchFamily="34" charset="0"/>
                <a:cs typeface="Calibri" panose="020F0502020204030204" pitchFamily="34" charset="0"/>
              </a:rPr>
              <a:t>3</a:t>
            </a:r>
            <a:r>
              <a:rPr lang="en-US" altLang="en-US" sz="1400" dirty="0">
                <a:solidFill>
                  <a:srgbClr val="0070C0"/>
                </a:solidFill>
                <a:latin typeface="Calibri" panose="020F0502020204030204" pitchFamily="34" charset="0"/>
                <a:cs typeface="Calibri" panose="020F0502020204030204" pitchFamily="34" charset="0"/>
              </a:rPr>
              <a:t>. One reason for becoming anorexic is that it gives you a feeling of _____.</a:t>
            </a:r>
          </a:p>
          <a:p>
            <a:pPr marL="114300" lvl="0"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a:solidFill>
                  <a:srgbClr val="0070C0"/>
                </a:solidFill>
                <a:latin typeface="Calibri" panose="020F0502020204030204" pitchFamily="34" charset="0"/>
                <a:cs typeface="Calibri" panose="020F0502020204030204" pitchFamily="34" charset="0"/>
              </a:rPr>
              <a:t>	a. more control  	 b. mental focus</a:t>
            </a:r>
            <a:endParaRPr lang="en-US" altLang="en-US" sz="1400" dirty="0" smtClean="0">
              <a:solidFill>
                <a:srgbClr val="0070C0"/>
              </a:solidFill>
              <a:latin typeface="Calibri" panose="020F0502020204030204" pitchFamily="34" charset="0"/>
              <a:cs typeface="Calibri" panose="020F0502020204030204" pitchFamily="34" charset="0"/>
            </a:endParaRPr>
          </a:p>
          <a:p>
            <a:pPr marL="114300"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endParaRPr lang="en-US" altLang="en-US" sz="1400" dirty="0" smtClean="0">
              <a:solidFill>
                <a:srgbClr val="0070C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63924697"/>
      </p:ext>
    </p:extLst>
  </p:cSld>
  <p:clrMapOvr>
    <a:masterClrMapping/>
  </p:clrMapOvr>
  <p:transition spd="slow"/>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4" name="Slide Number Placeholder 6"/>
          <p:cNvSpPr>
            <a:spLocks noGrp="1"/>
          </p:cNvSpPr>
          <p:nvPr>
            <p:ph type="sldNum" sz="quarter" idx="12"/>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1pPr>
            <a:lvl2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2pPr>
            <a:lvl3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3pPr>
            <a:lvl4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4pPr>
            <a:lvl5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5pPr>
            <a:lvl6pPr marL="3041157"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6pPr>
            <a:lvl7pPr marL="3594095"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7pPr>
            <a:lvl8pPr marL="4147033"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8pPr>
            <a:lvl9pPr marL="4699970"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9pPr>
          </a:lstStyle>
          <a:p>
            <a:pPr>
              <a:buClrTx/>
              <a:buFontTx/>
              <a:buNone/>
            </a:pPr>
            <a:fld id="{D4FE5637-B56D-4348-AFA5-B1BF1C0020AA}" type="slidenum">
              <a:rPr lang="en-US" altLang="en-US">
                <a:solidFill>
                  <a:srgbClr val="000000"/>
                </a:solidFill>
                <a:latin typeface="Times New Roman" panose="02020603050405020304" pitchFamily="18" charset="0"/>
              </a:rPr>
              <a:pPr>
                <a:buClrTx/>
                <a:buFontTx/>
                <a:buNone/>
              </a:pPr>
              <a:t>5</a:t>
            </a:fld>
            <a:endParaRPr lang="en-US" altLang="en-US">
              <a:solidFill>
                <a:srgbClr val="000000"/>
              </a:solidFill>
              <a:latin typeface="Times New Roman" panose="02020603050405020304" pitchFamily="18" charset="0"/>
            </a:endParaRPr>
          </a:p>
        </p:txBody>
      </p:sp>
      <p:sp>
        <p:nvSpPr>
          <p:cNvPr id="38915" name="Rectangle 1"/>
          <p:cNvSpPr>
            <a:spLocks noGrp="1" noChangeArrowheads="1"/>
          </p:cNvSpPr>
          <p:nvPr>
            <p:ph type="title"/>
          </p:nvPr>
        </p:nvSpPr>
        <p:spPr>
          <a:xfrm>
            <a:off x="652991" y="1"/>
            <a:ext cx="10887940" cy="342899"/>
          </a:xfrm>
        </p:spPr>
        <p:txBody>
          <a:bodyPr/>
          <a:lstStyle/>
          <a:p>
            <a:pPr algn="l" eaLnBrk="1"/>
            <a:r>
              <a:rPr lang="en-US" altLang="en-US" sz="1800" dirty="0" smtClean="0">
                <a:latin typeface="Calibri" panose="020F0502020204030204" pitchFamily="34" charset="0"/>
                <a:cs typeface="Calibri" panose="020F0502020204030204" pitchFamily="34" charset="0"/>
              </a:rPr>
              <a:t>Reading 2: High School Star Hospitalized for Eating Disorder</a:t>
            </a:r>
            <a:r>
              <a:rPr lang="en-US" altLang="en-US" dirty="0" smtClean="0"/>
              <a:t/>
            </a:r>
            <a:br>
              <a:rPr lang="en-US" altLang="en-US" dirty="0" smtClean="0"/>
            </a:br>
            <a:endParaRPr lang="en-US" altLang="en-US" dirty="0" smtClean="0"/>
          </a:p>
        </p:txBody>
      </p:sp>
      <p:sp>
        <p:nvSpPr>
          <p:cNvPr id="38916" name="Rectangle 2"/>
          <p:cNvSpPr>
            <a:spLocks noGrp="1" noChangeArrowheads="1"/>
          </p:cNvSpPr>
          <p:nvPr>
            <p:ph type="body" idx="1"/>
          </p:nvPr>
        </p:nvSpPr>
        <p:spPr>
          <a:xfrm>
            <a:off x="0" y="214313"/>
            <a:ext cx="5963526" cy="6098426"/>
          </a:xfrm>
        </p:spPr>
        <p:txBody>
          <a:bodyPr/>
          <a:lstStyle/>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b="1" dirty="0" smtClean="0">
                <a:solidFill>
                  <a:srgbClr val="FF0000"/>
                </a:solidFill>
                <a:latin typeface="Calibri" panose="020F0502020204030204" pitchFamily="34" charset="0"/>
                <a:cs typeface="Calibri" panose="020F0502020204030204" pitchFamily="34" charset="0"/>
              </a:rPr>
              <a:t>1. </a:t>
            </a:r>
            <a:r>
              <a:rPr lang="en-US" altLang="en-US" sz="1400" dirty="0" smtClean="0">
                <a:latin typeface="Calibri" panose="020F0502020204030204" pitchFamily="34" charset="0"/>
                <a:cs typeface="Calibri" panose="020F0502020204030204" pitchFamily="34" charset="0"/>
              </a:rPr>
              <a:t>Vista High School gymnast Ashley Jones was hospitalized Tuesday for complications related to anorexia nervosa. Her coach, Dianne Coyle, says that she will not be returning to the gymnastics team this season.</a:t>
            </a:r>
          </a:p>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b="1" dirty="0" smtClean="0">
                <a:solidFill>
                  <a:srgbClr val="FF0000"/>
                </a:solidFill>
                <a:latin typeface="Calibri" panose="020F0502020204030204" pitchFamily="34" charset="0"/>
                <a:cs typeface="Calibri" panose="020F0502020204030204" pitchFamily="34" charset="0"/>
              </a:rPr>
              <a:t>2. </a:t>
            </a:r>
            <a:r>
              <a:rPr lang="en-US" altLang="en-US" sz="1400" dirty="0" smtClean="0">
                <a:latin typeface="Calibri" panose="020F0502020204030204" pitchFamily="34" charset="0"/>
                <a:cs typeface="Calibri" panose="020F0502020204030204" pitchFamily="34" charset="0"/>
              </a:rPr>
              <a:t>“It’s really a loss – not only to the team but also to Ashley personally,” says Coyle. “She had hopes of qualifying for the Olympics, but her health comes first, of course. Once she is better, I’m sure she can get back into the sport and go for the gold.”</a:t>
            </a:r>
          </a:p>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b="1" dirty="0" smtClean="0">
                <a:solidFill>
                  <a:srgbClr val="FF0000"/>
                </a:solidFill>
                <a:latin typeface="Calibri" panose="020F0502020204030204" pitchFamily="34" charset="0"/>
                <a:cs typeface="Calibri" panose="020F0502020204030204" pitchFamily="34" charset="0"/>
              </a:rPr>
              <a:t>3.</a:t>
            </a:r>
            <a:r>
              <a:rPr lang="en-US" altLang="en-US" sz="1400" dirty="0" smtClean="0">
                <a:latin typeface="Calibri" panose="020F0502020204030204" pitchFamily="34" charset="0"/>
                <a:cs typeface="Calibri" panose="020F0502020204030204" pitchFamily="34" charset="0"/>
              </a:rPr>
              <a:t> Dr. Paula Kim, director of the Eating Disorders Clinic at Santa Anita Hospital, explains that it is not unusual for athletes, especially gymnasts, to become obsessed with their weight. One reason for this is that in gymnastics, the lighter the body, the more skillfully it can perform. She explains that an obsession with weight can lead to extreme dieting, which affects not only the body but also the mind.</a:t>
            </a:r>
          </a:p>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b="1" dirty="0" smtClean="0">
                <a:solidFill>
                  <a:srgbClr val="FF0000"/>
                </a:solidFill>
                <a:latin typeface="Calibri" panose="020F0502020204030204" pitchFamily="34" charset="0"/>
                <a:cs typeface="Calibri" panose="020F0502020204030204" pitchFamily="34" charset="0"/>
              </a:rPr>
              <a:t>4.</a:t>
            </a:r>
            <a:r>
              <a:rPr lang="en-US" altLang="en-US" sz="1400" dirty="0" smtClean="0">
                <a:latin typeface="Calibri" panose="020F0502020204030204" pitchFamily="34" charset="0"/>
                <a:cs typeface="Calibri" panose="020F0502020204030204" pitchFamily="34" charset="0"/>
              </a:rPr>
              <a:t> “For the anorexic, the mental focus becomes very small: food and weight. In a way, it’s easy to see how this helps the anorexic manage the fear of living in the big, uncontrollable world out there. You may not be able to control how other people feel about you, but you can control what you put in your mouth. You can also control how many hours you spend at the gym. Soon you get hooked on controlling your weight.”</a:t>
            </a:r>
          </a:p>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b="1" dirty="0" smtClean="0">
                <a:solidFill>
                  <a:srgbClr val="FF0000"/>
                </a:solidFill>
                <a:latin typeface="Calibri" panose="020F0502020204030204" pitchFamily="34" charset="0"/>
                <a:cs typeface="Calibri" panose="020F0502020204030204" pitchFamily="34" charset="0"/>
              </a:rPr>
              <a:t>5.</a:t>
            </a:r>
            <a:r>
              <a:rPr lang="en-US" altLang="en-US" sz="1400" dirty="0" smtClean="0">
                <a:latin typeface="Calibri" panose="020F0502020204030204" pitchFamily="34" charset="0"/>
                <a:cs typeface="Calibri" panose="020F0502020204030204" pitchFamily="34" charset="0"/>
              </a:rPr>
              <a:t> High school counselor Lisa Rodriguez has expressed concern that Jones’ s illness is related to pressure.</a:t>
            </a:r>
          </a:p>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b="1" dirty="0" smtClean="0">
                <a:solidFill>
                  <a:srgbClr val="FF0000"/>
                </a:solidFill>
                <a:latin typeface="Calibri" panose="020F0502020204030204" pitchFamily="34" charset="0"/>
                <a:cs typeface="Calibri" panose="020F0502020204030204" pitchFamily="34" charset="0"/>
              </a:rPr>
              <a:t>6. </a:t>
            </a:r>
            <a:r>
              <a:rPr lang="en-US" altLang="en-US" sz="1400" dirty="0" smtClean="0">
                <a:latin typeface="Calibri" panose="020F0502020204030204" pitchFamily="34" charset="0"/>
                <a:cs typeface="Calibri" panose="020F0502020204030204" pitchFamily="34" charset="0"/>
              </a:rPr>
              <a:t>“There’s an enormous amount of pressure that goes along with training for the Olympics,” she says. “I know that she comes from a  very accomplished family – I think that’s why she felt she had to achieve so much in sports. Also, when you talk about the Olympics, you’re talking about being the best of the best. I think that added to Ashley’s feeling of pressure.”</a:t>
            </a:r>
          </a:p>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endParaRPr lang="en-US" altLang="en-US" sz="1400" dirty="0" smtClean="0">
              <a:latin typeface="Calibri" panose="020F0502020204030204" pitchFamily="34" charset="0"/>
              <a:cs typeface="Calibri" panose="020F0502020204030204" pitchFamily="34" charset="0"/>
            </a:endParaRPr>
          </a:p>
          <a:p>
            <a:pPr marL="473455" indent="-342900" eaLnBrk="1">
              <a:buClr>
                <a:srgbClr val="FF6600"/>
              </a:buClr>
              <a:buSzPct val="45000"/>
              <a:buAutoNum type="arabicPeriod"/>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endParaRPr lang="en-US" altLang="en-US" sz="1600" dirty="0" smtClean="0">
              <a:latin typeface="Calibri" panose="020F0502020204030204" pitchFamily="34" charset="0"/>
              <a:cs typeface="Calibri" panose="020F0502020204030204" pitchFamily="34" charset="0"/>
            </a:endParaRPr>
          </a:p>
        </p:txBody>
      </p:sp>
      <p:sp>
        <p:nvSpPr>
          <p:cNvPr id="38917" name="Rectangle 3"/>
          <p:cNvSpPr>
            <a:spLocks noGrp="1" noChangeArrowheads="1"/>
          </p:cNvSpPr>
          <p:nvPr>
            <p:ph type="body" idx="2"/>
          </p:nvPr>
        </p:nvSpPr>
        <p:spPr>
          <a:xfrm>
            <a:off x="6230396" y="114300"/>
            <a:ext cx="5961603" cy="6198439"/>
          </a:xfrm>
        </p:spPr>
        <p:txBody>
          <a:bodyPr/>
          <a:lstStyle/>
          <a:p>
            <a:pPr marL="114300"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b="1" dirty="0">
                <a:solidFill>
                  <a:srgbClr val="FF0000"/>
                </a:solidFill>
                <a:latin typeface="Calibri" panose="020F0502020204030204" pitchFamily="34" charset="0"/>
                <a:cs typeface="Calibri" panose="020F0502020204030204" pitchFamily="34" charset="0"/>
              </a:rPr>
              <a:t>7.</a:t>
            </a:r>
            <a:r>
              <a:rPr lang="en-US" altLang="en-US" sz="1400" dirty="0">
                <a:latin typeface="Calibri" panose="020F0502020204030204" pitchFamily="34" charset="0"/>
                <a:cs typeface="Calibri" panose="020F0502020204030204" pitchFamily="34" charset="0"/>
              </a:rPr>
              <a:t> Since joining the Vista High gymnastics team as a sophomore two years ago, Ashley has broken all school records and led the team to three regional championships.</a:t>
            </a:r>
            <a:endParaRPr lang="en-US" altLang="en-US" sz="1400" dirty="0" smtClean="0">
              <a:latin typeface="Calibri" panose="020F0502020204030204" pitchFamily="34" charset="0"/>
              <a:cs typeface="Calibri" panose="020F0502020204030204" pitchFamily="34" charset="0"/>
            </a:endParaRPr>
          </a:p>
          <a:p>
            <a:pPr marL="114300"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b="1" dirty="0" smtClean="0">
                <a:solidFill>
                  <a:srgbClr val="FF0000"/>
                </a:solidFill>
                <a:latin typeface="Calibri" panose="020F0502020204030204" pitchFamily="34" charset="0"/>
                <a:cs typeface="Calibri" panose="020F0502020204030204" pitchFamily="34" charset="0"/>
              </a:rPr>
              <a:t>8.</a:t>
            </a:r>
            <a:r>
              <a:rPr lang="en-US" altLang="en-US" sz="1400" dirty="0" smtClean="0">
                <a:latin typeface="Calibri" panose="020F0502020204030204" pitchFamily="34" charset="0"/>
                <a:cs typeface="Calibri" panose="020F0502020204030204" pitchFamily="34" charset="0"/>
              </a:rPr>
              <a:t> Coach Coyle says, “As soon as I met Ashley, I could tell right away that she was obsessed with the sport. And that’s not the kind of athlete that you have to push. My goal with Ashley was to try and help her have more of a balanced life. I talked to her about how she was doing in her classes, what she might want to study in college. I also told her and all the members on the team to take at least one or two days a week just to let their bodies rest. I know it’s a very difficult situation, but all I can say is I’m sorry Ashley got sick.”</a:t>
            </a:r>
          </a:p>
          <a:p>
            <a:pPr marL="114300"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b="1" dirty="0" smtClean="0">
                <a:solidFill>
                  <a:srgbClr val="FF0000"/>
                </a:solidFill>
                <a:latin typeface="Calibri" panose="020F0502020204030204" pitchFamily="34" charset="0"/>
                <a:cs typeface="Calibri" panose="020F0502020204030204" pitchFamily="34" charset="0"/>
              </a:rPr>
              <a:t>9.</a:t>
            </a:r>
            <a:r>
              <a:rPr lang="en-US" altLang="en-US" sz="1400" dirty="0" smtClean="0">
                <a:latin typeface="Calibri" panose="020F0502020204030204" pitchFamily="34" charset="0"/>
                <a:cs typeface="Calibri" panose="020F0502020204030204" pitchFamily="34" charset="0"/>
              </a:rPr>
              <a:t> Coyle’s concern for Jones’s health is shared by her teammates and friends. Some of them recall how the tiny gymnastics star worked out at the health club in addition to hours of regular practice with the team. They describe how the walls of her bedroom are covered with photos of Olympic winners – Mo </a:t>
            </a:r>
            <a:r>
              <a:rPr lang="en-US" altLang="en-US" sz="1400" dirty="0" err="1" smtClean="0">
                <a:latin typeface="Calibri" panose="020F0502020204030204" pitchFamily="34" charset="0"/>
                <a:cs typeface="Calibri" panose="020F0502020204030204" pitchFamily="34" charset="0"/>
              </a:rPr>
              <a:t>Huilan</a:t>
            </a:r>
            <a:r>
              <a:rPr lang="en-US" altLang="en-US" sz="1400" dirty="0" smtClean="0">
                <a:latin typeface="Calibri" panose="020F0502020204030204" pitchFamily="34" charset="0"/>
                <a:cs typeface="Calibri" panose="020F0502020204030204" pitchFamily="34" charset="0"/>
              </a:rPr>
              <a:t> and Gabby Douglas to name a few.</a:t>
            </a:r>
          </a:p>
          <a:p>
            <a:pPr marL="114300"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b="1" dirty="0" smtClean="0">
                <a:solidFill>
                  <a:srgbClr val="FF0000"/>
                </a:solidFill>
                <a:latin typeface="Calibri" panose="020F0502020204030204" pitchFamily="34" charset="0"/>
                <a:cs typeface="Calibri" panose="020F0502020204030204" pitchFamily="34" charset="0"/>
              </a:rPr>
              <a:t>10.</a:t>
            </a:r>
            <a:r>
              <a:rPr lang="en-US" altLang="en-US" sz="1400" dirty="0" smtClean="0">
                <a:latin typeface="Calibri" panose="020F0502020204030204" pitchFamily="34" charset="0"/>
                <a:cs typeface="Calibri" panose="020F0502020204030204" pitchFamily="34" charset="0"/>
              </a:rPr>
              <a:t> Jones, who currently weighs only 72 pounds (32.6 </a:t>
            </a:r>
            <a:r>
              <a:rPr lang="en-US" altLang="en-US" sz="1400" dirty="0" err="1" smtClean="0">
                <a:latin typeface="Calibri" panose="020F0502020204030204" pitchFamily="34" charset="0"/>
                <a:cs typeface="Calibri" panose="020F0502020204030204" pitchFamily="34" charset="0"/>
              </a:rPr>
              <a:t>kgs</a:t>
            </a:r>
            <a:r>
              <a:rPr lang="en-US" altLang="en-US" sz="1400" dirty="0" smtClean="0">
                <a:latin typeface="Calibri" panose="020F0502020204030204" pitchFamily="34" charset="0"/>
                <a:cs typeface="Calibri" panose="020F0502020204030204" pitchFamily="34" charset="0"/>
              </a:rPr>
              <a:t>), is expected to remain in the hospital for at least a few month.</a:t>
            </a:r>
          </a:p>
          <a:p>
            <a:pPr marL="114300"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endParaRPr lang="en-US" altLang="en-US" sz="1037" dirty="0">
              <a:solidFill>
                <a:srgbClr val="0070C0"/>
              </a:solidFill>
              <a:latin typeface="Calibri" panose="020F0502020204030204" pitchFamily="34" charset="0"/>
              <a:cs typeface="Calibri" panose="020F0502020204030204" pitchFamily="34" charset="0"/>
            </a:endParaRPr>
          </a:p>
          <a:p>
            <a:pPr marL="114300"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smtClean="0">
                <a:solidFill>
                  <a:srgbClr val="0070C0"/>
                </a:solidFill>
                <a:latin typeface="Calibri" panose="020F0502020204030204" pitchFamily="34" charset="0"/>
                <a:cs typeface="Calibri" panose="020F0502020204030204" pitchFamily="34" charset="0"/>
              </a:rPr>
              <a:t>4. Some of the pressure in Ashley’s life was because she wanted to be the best gymnast in ______.</a:t>
            </a:r>
          </a:p>
          <a:p>
            <a:pPr marL="114300"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a:solidFill>
                  <a:srgbClr val="0070C0"/>
                </a:solidFill>
                <a:latin typeface="Calibri" panose="020F0502020204030204" pitchFamily="34" charset="0"/>
                <a:cs typeface="Calibri" panose="020F0502020204030204" pitchFamily="34" charset="0"/>
              </a:rPr>
              <a:t>	</a:t>
            </a:r>
            <a:r>
              <a:rPr lang="en-US" altLang="en-US" sz="1400" dirty="0" smtClean="0">
                <a:solidFill>
                  <a:srgbClr val="0070C0"/>
                </a:solidFill>
                <a:latin typeface="Calibri" panose="020F0502020204030204" pitchFamily="34" charset="0"/>
                <a:cs typeface="Calibri" panose="020F0502020204030204" pitchFamily="34" charset="0"/>
              </a:rPr>
              <a:t>a. her country 		 b. the world</a:t>
            </a:r>
          </a:p>
          <a:p>
            <a:pPr marL="114300"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smtClean="0">
                <a:solidFill>
                  <a:srgbClr val="0070C0"/>
                </a:solidFill>
                <a:latin typeface="Calibri" panose="020F0502020204030204" pitchFamily="34" charset="0"/>
                <a:cs typeface="Calibri" panose="020F0502020204030204" pitchFamily="34" charset="0"/>
              </a:rPr>
              <a:t>5. Before she went to the hospital, her coach had been pushing her to focus on gymnastics _____.</a:t>
            </a:r>
          </a:p>
          <a:p>
            <a:pPr marL="114300"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400" dirty="0">
                <a:solidFill>
                  <a:srgbClr val="0070C0"/>
                </a:solidFill>
                <a:latin typeface="Calibri" panose="020F0502020204030204" pitchFamily="34" charset="0"/>
                <a:cs typeface="Calibri" panose="020F0502020204030204" pitchFamily="34" charset="0"/>
              </a:rPr>
              <a:t>	</a:t>
            </a:r>
            <a:r>
              <a:rPr lang="en-US" altLang="en-US" sz="1400" dirty="0" smtClean="0">
                <a:solidFill>
                  <a:srgbClr val="0070C0"/>
                </a:solidFill>
                <a:latin typeface="Calibri" panose="020F0502020204030204" pitchFamily="34" charset="0"/>
                <a:cs typeface="Calibri" panose="020F0502020204030204" pitchFamily="34" charset="0"/>
              </a:rPr>
              <a:t>a. less   		b. more</a:t>
            </a:r>
          </a:p>
        </p:txBody>
      </p:sp>
    </p:spTree>
    <p:extLst>
      <p:ext uri="{BB962C8B-B14F-4D97-AF65-F5344CB8AC3E}">
        <p14:creationId xmlns:p14="http://schemas.microsoft.com/office/powerpoint/2010/main" val="890732096"/>
      </p:ext>
    </p:extLst>
  </p:cSld>
  <p:clrMapOvr>
    <a:masterClrMapping/>
  </p:clrMapOvr>
  <p:transition spd="slow"/>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4" name="Slide Number Placeholder 6"/>
          <p:cNvSpPr>
            <a:spLocks noGrp="1"/>
          </p:cNvSpPr>
          <p:nvPr>
            <p:ph type="sldNum" sz="quarter" idx="12"/>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1pPr>
            <a:lvl2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2pPr>
            <a:lvl3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3pPr>
            <a:lvl4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4pPr>
            <a:lvl5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5pPr>
            <a:lvl6pPr marL="3041157"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6pPr>
            <a:lvl7pPr marL="3594095"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7pPr>
            <a:lvl8pPr marL="4147033"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8pPr>
            <a:lvl9pPr marL="4699970"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9pPr>
          </a:lstStyle>
          <a:p>
            <a:pPr>
              <a:buClrTx/>
              <a:buFontTx/>
              <a:buNone/>
            </a:pPr>
            <a:fld id="{D4FE5637-B56D-4348-AFA5-B1BF1C0020AA}" type="slidenum">
              <a:rPr lang="en-US" altLang="en-US">
                <a:solidFill>
                  <a:srgbClr val="000000"/>
                </a:solidFill>
                <a:latin typeface="Times New Roman" panose="02020603050405020304" pitchFamily="18" charset="0"/>
              </a:rPr>
              <a:pPr>
                <a:buClrTx/>
                <a:buFontTx/>
                <a:buNone/>
              </a:pPr>
              <a:t>6</a:t>
            </a:fld>
            <a:endParaRPr lang="en-US" altLang="en-US">
              <a:solidFill>
                <a:srgbClr val="000000"/>
              </a:solidFill>
              <a:latin typeface="Times New Roman" panose="02020603050405020304" pitchFamily="18" charset="0"/>
            </a:endParaRPr>
          </a:p>
        </p:txBody>
      </p:sp>
      <p:sp>
        <p:nvSpPr>
          <p:cNvPr id="38915" name="Rectangle 1"/>
          <p:cNvSpPr>
            <a:spLocks noGrp="1" noChangeArrowheads="1"/>
          </p:cNvSpPr>
          <p:nvPr>
            <p:ph type="title"/>
          </p:nvPr>
        </p:nvSpPr>
        <p:spPr>
          <a:xfrm>
            <a:off x="652991" y="1"/>
            <a:ext cx="10887940" cy="342899"/>
          </a:xfrm>
        </p:spPr>
        <p:txBody>
          <a:bodyPr/>
          <a:lstStyle/>
          <a:p>
            <a:pPr algn="l" eaLnBrk="1"/>
            <a:r>
              <a:rPr lang="en-US" altLang="en-US" sz="1800" dirty="0" smtClean="0">
                <a:latin typeface="Calibri" panose="020F0502020204030204" pitchFamily="34" charset="0"/>
                <a:cs typeface="Calibri" panose="020F0502020204030204" pitchFamily="34" charset="0"/>
              </a:rPr>
              <a:t>Reading 2: “</a:t>
            </a:r>
            <a:r>
              <a:rPr lang="en-US" altLang="en-US" sz="1800" dirty="0">
                <a:latin typeface="Calibri" panose="020F0502020204030204" pitchFamily="34" charset="0"/>
                <a:cs typeface="Calibri" panose="020F0502020204030204" pitchFamily="34" charset="0"/>
              </a:rPr>
              <a:t>High School Star Hospitalized for Eating </a:t>
            </a:r>
            <a:r>
              <a:rPr lang="en-US" altLang="en-US" sz="1800" dirty="0" smtClean="0">
                <a:latin typeface="Calibri" panose="020F0502020204030204" pitchFamily="34" charset="0"/>
                <a:cs typeface="Calibri" panose="020F0502020204030204" pitchFamily="34" charset="0"/>
              </a:rPr>
              <a:t>Disorder”</a:t>
            </a:r>
            <a:r>
              <a:rPr lang="en-US" altLang="en-US" dirty="0" smtClean="0"/>
              <a:t/>
            </a:r>
            <a:br>
              <a:rPr lang="en-US" altLang="en-US" dirty="0" smtClean="0"/>
            </a:br>
            <a:endParaRPr lang="en-US" altLang="en-US" dirty="0" smtClean="0"/>
          </a:p>
        </p:txBody>
      </p:sp>
      <p:sp>
        <p:nvSpPr>
          <p:cNvPr id="38916" name="Rectangle 2"/>
          <p:cNvSpPr>
            <a:spLocks noGrp="1" noChangeArrowheads="1"/>
          </p:cNvSpPr>
          <p:nvPr>
            <p:ph type="body" idx="1"/>
          </p:nvPr>
        </p:nvSpPr>
        <p:spPr>
          <a:xfrm>
            <a:off x="0" y="214313"/>
            <a:ext cx="5963526" cy="6098426"/>
          </a:xfrm>
        </p:spPr>
        <p:txBody>
          <a:bodyPr/>
          <a:lstStyle/>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600" b="1" dirty="0">
                <a:solidFill>
                  <a:srgbClr val="FF0000"/>
                </a:solidFill>
                <a:latin typeface="Calibri" panose="020F0502020204030204" pitchFamily="34" charset="0"/>
                <a:cs typeface="Calibri" panose="020F0502020204030204" pitchFamily="34" charset="0"/>
              </a:rPr>
              <a:t>1. </a:t>
            </a:r>
            <a:r>
              <a:rPr lang="en-US" altLang="en-US" sz="1600" dirty="0">
                <a:latin typeface="Calibri" panose="020F0502020204030204" pitchFamily="34" charset="0"/>
                <a:cs typeface="Calibri" panose="020F0502020204030204" pitchFamily="34" charset="0"/>
              </a:rPr>
              <a:t>Vista High School gymnast Ashley Jones was hospitalized Tuesday for complications related to anorexia nervosa. Her coach, Dianne Coyle, says that she will not be returning to the gymnastics team this season.</a:t>
            </a:r>
            <a:endParaRPr lang="en-US" altLang="en-US" sz="1600" b="1" dirty="0" smtClean="0">
              <a:solidFill>
                <a:srgbClr val="FF0000"/>
              </a:solidFill>
              <a:latin typeface="Calibri" panose="020F0502020204030204" pitchFamily="34" charset="0"/>
              <a:cs typeface="Calibri" panose="020F0502020204030204" pitchFamily="34" charset="0"/>
            </a:endParaRPr>
          </a:p>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600" b="1" dirty="0" smtClean="0">
                <a:solidFill>
                  <a:srgbClr val="FF0000"/>
                </a:solidFill>
                <a:latin typeface="Calibri" panose="020F0502020204030204" pitchFamily="34" charset="0"/>
                <a:cs typeface="Calibri" panose="020F0502020204030204" pitchFamily="34" charset="0"/>
              </a:rPr>
              <a:t>2</a:t>
            </a:r>
            <a:r>
              <a:rPr lang="en-US" altLang="en-US" sz="1600" b="1" dirty="0">
                <a:solidFill>
                  <a:srgbClr val="FF0000"/>
                </a:solidFill>
                <a:latin typeface="Calibri" panose="020F0502020204030204" pitchFamily="34" charset="0"/>
                <a:cs typeface="Calibri" panose="020F0502020204030204" pitchFamily="34" charset="0"/>
              </a:rPr>
              <a:t>. </a:t>
            </a:r>
            <a:r>
              <a:rPr lang="en-US" altLang="en-US" sz="1600" dirty="0">
                <a:latin typeface="Calibri" panose="020F0502020204030204" pitchFamily="34" charset="0"/>
                <a:cs typeface="Calibri" panose="020F0502020204030204" pitchFamily="34" charset="0"/>
              </a:rPr>
              <a:t>“It’s really a loss – not only to the team but also to Ashley personally,” says Coyle. “She had hopes of qualifying for the Olympics, but her health comes first, of course. Once she is better, I’m sure she can get back into the sport and go for the gold</a:t>
            </a:r>
            <a:r>
              <a:rPr lang="en-US" altLang="en-US" sz="1600" dirty="0" smtClean="0">
                <a:latin typeface="Calibri" panose="020F0502020204030204" pitchFamily="34" charset="0"/>
                <a:cs typeface="Calibri" panose="020F0502020204030204" pitchFamily="34" charset="0"/>
              </a:rPr>
              <a:t>.”</a:t>
            </a:r>
          </a:p>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600" dirty="0" smtClean="0">
                <a:solidFill>
                  <a:srgbClr val="00B0F0"/>
                </a:solidFill>
                <a:latin typeface="Calibri" panose="020F0502020204030204" pitchFamily="34" charset="0"/>
                <a:cs typeface="Calibri" panose="020F0502020204030204" pitchFamily="34" charset="0"/>
              </a:rPr>
              <a:t>??? Who is speaking? How do we know?</a:t>
            </a:r>
          </a:p>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endParaRPr lang="en-US" altLang="en-US" sz="1600" dirty="0">
              <a:latin typeface="Calibri" panose="020F0502020204030204" pitchFamily="34" charset="0"/>
              <a:cs typeface="Calibri" panose="020F0502020204030204" pitchFamily="34" charset="0"/>
            </a:endParaRPr>
          </a:p>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endParaRPr lang="en-US" altLang="en-US" sz="1600" dirty="0" smtClean="0">
              <a:latin typeface="Calibri" panose="020F0502020204030204" pitchFamily="34" charset="0"/>
              <a:cs typeface="Calibri" panose="020F0502020204030204" pitchFamily="34" charset="0"/>
            </a:endParaRPr>
          </a:p>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endParaRPr lang="en-US" altLang="en-US" sz="1600" dirty="0" smtClean="0">
              <a:latin typeface="Calibri" panose="020F0502020204030204" pitchFamily="34" charset="0"/>
              <a:cs typeface="Calibri" panose="020F0502020204030204" pitchFamily="34" charset="0"/>
            </a:endParaRPr>
          </a:p>
          <a:p>
            <a:pPr marL="416305" indent="-285750" algn="just" eaLnBrk="1">
              <a:buClr>
                <a:srgbClr val="FF6600"/>
              </a:buClr>
              <a:buSzPct val="45000"/>
              <a:buFontTx/>
              <a:buChar char="-"/>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endParaRPr lang="en-US" altLang="en-US" sz="1600" dirty="0" smtClean="0">
              <a:latin typeface="Calibri" panose="020F0502020204030204" pitchFamily="34" charset="0"/>
              <a:cs typeface="Calibri" panose="020F0502020204030204" pitchFamily="34" charset="0"/>
            </a:endParaRPr>
          </a:p>
          <a:p>
            <a:pPr marL="416305" indent="-285750" algn="just" eaLnBrk="1">
              <a:buClr>
                <a:srgbClr val="FF6600"/>
              </a:buClr>
              <a:buSzPct val="45000"/>
              <a:buFontTx/>
              <a:buChar char="-"/>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endParaRPr lang="en-US" altLang="en-US" sz="1600" dirty="0" smtClean="0">
              <a:latin typeface="Calibri" panose="020F0502020204030204" pitchFamily="34" charset="0"/>
              <a:cs typeface="Calibri" panose="020F0502020204030204" pitchFamily="34" charset="0"/>
            </a:endParaRPr>
          </a:p>
          <a:p>
            <a:pPr marL="416305" indent="-285750" algn="just" eaLnBrk="1">
              <a:buClr>
                <a:srgbClr val="FF6600"/>
              </a:buClr>
              <a:buSzPct val="45000"/>
              <a:buFontTx/>
              <a:buChar char="-"/>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endParaRPr lang="en-US" altLang="en-US" sz="1600" dirty="0" smtClean="0">
              <a:latin typeface="Calibri" panose="020F0502020204030204" pitchFamily="34" charset="0"/>
              <a:cs typeface="Calibri" panose="020F0502020204030204" pitchFamily="34" charset="0"/>
            </a:endParaRPr>
          </a:p>
          <a:p>
            <a:pPr marL="416305" indent="-285750" algn="just" eaLnBrk="1">
              <a:buClr>
                <a:srgbClr val="FF6600"/>
              </a:buClr>
              <a:buSzPct val="45000"/>
              <a:buFontTx/>
              <a:buChar char="-"/>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endParaRPr lang="en-US" altLang="en-US" sz="1600" dirty="0" smtClean="0">
              <a:latin typeface="Calibri" panose="020F0502020204030204" pitchFamily="34" charset="0"/>
              <a:cs typeface="Calibri" panose="020F0502020204030204" pitchFamily="34" charset="0"/>
            </a:endParaRPr>
          </a:p>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endParaRPr lang="en-US" altLang="en-US" sz="1600" dirty="0" smtClean="0">
              <a:latin typeface="Calibri" panose="020F0502020204030204" pitchFamily="34" charset="0"/>
              <a:cs typeface="Calibri" panose="020F0502020204030204" pitchFamily="34" charset="0"/>
            </a:endParaRPr>
          </a:p>
        </p:txBody>
      </p:sp>
      <p:sp>
        <p:nvSpPr>
          <p:cNvPr id="38917" name="Rectangle 3"/>
          <p:cNvSpPr>
            <a:spLocks noGrp="1" noChangeArrowheads="1"/>
          </p:cNvSpPr>
          <p:nvPr>
            <p:ph type="body" idx="2"/>
          </p:nvPr>
        </p:nvSpPr>
        <p:spPr>
          <a:xfrm>
            <a:off x="6230396" y="114300"/>
            <a:ext cx="5961603" cy="6198439"/>
          </a:xfrm>
        </p:spPr>
        <p:txBody>
          <a:bodyPr/>
          <a:lstStyle/>
          <a:p>
            <a:pPr marL="114300" indent="0"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endParaRPr lang="en-US" altLang="en-US" sz="1600" dirty="0" smtClean="0">
              <a:latin typeface="Calibri" panose="020F0502020204030204" pitchFamily="34" charset="0"/>
              <a:cs typeface="Calibri" panose="020F0502020204030204" pitchFamily="34" charset="0"/>
            </a:endParaRPr>
          </a:p>
        </p:txBody>
      </p:sp>
      <p:sp>
        <p:nvSpPr>
          <p:cNvPr id="2" name="TextBox 1"/>
          <p:cNvSpPr txBox="1"/>
          <p:nvPr/>
        </p:nvSpPr>
        <p:spPr>
          <a:xfrm>
            <a:off x="167216" y="2894194"/>
            <a:ext cx="4249946" cy="369332"/>
          </a:xfrm>
          <a:prstGeom prst="rect">
            <a:avLst/>
          </a:prstGeom>
          <a:noFill/>
        </p:spPr>
        <p:txBody>
          <a:bodyPr wrap="none" rtlCol="0">
            <a:spAutoFit/>
          </a:bodyPr>
          <a:lstStyle/>
          <a:p>
            <a:r>
              <a:rPr lang="en-US" dirty="0" smtClean="0">
                <a:solidFill>
                  <a:srgbClr val="0070C0"/>
                </a:solidFill>
              </a:rPr>
              <a:t>QUOTATIONS &amp; REPORTED SPEECH</a:t>
            </a:r>
            <a:endParaRPr lang="en-US" dirty="0">
              <a:solidFill>
                <a:srgbClr val="0070C0"/>
              </a:solidFill>
            </a:endParaRPr>
          </a:p>
        </p:txBody>
      </p:sp>
      <p:sp>
        <p:nvSpPr>
          <p:cNvPr id="3" name="TextBox 2"/>
          <p:cNvSpPr txBox="1"/>
          <p:nvPr/>
        </p:nvSpPr>
        <p:spPr>
          <a:xfrm>
            <a:off x="165081" y="3477838"/>
            <a:ext cx="5931880" cy="1984005"/>
          </a:xfrm>
          <a:prstGeom prst="rect">
            <a:avLst/>
          </a:prstGeom>
          <a:noFill/>
        </p:spPr>
        <p:txBody>
          <a:bodyPr wrap="none" rtlCol="0">
            <a:spAutoFit/>
          </a:bodyPr>
          <a:lstStyle/>
          <a:p>
            <a:pPr marL="130555" lvl="0" algn="just" defTabSz="552938" fontAlgn="base" hangingPunct="0">
              <a:lnSpc>
                <a:spcPct val="93000"/>
              </a:lnSpc>
              <a:spcBef>
                <a:spcPts val="1330"/>
              </a:spcBef>
              <a:spcAft>
                <a:spcPts val="60"/>
              </a:spcAft>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600" dirty="0" smtClean="0">
                <a:solidFill>
                  <a:srgbClr val="000000"/>
                </a:solidFill>
                <a:latin typeface="Calibri" panose="020F0502020204030204" pitchFamily="34" charset="0"/>
                <a:cs typeface="Calibri" panose="020F0502020204030204" pitchFamily="34" charset="0"/>
              </a:rPr>
              <a:t>-  </a:t>
            </a:r>
            <a:r>
              <a:rPr lang="en-US" altLang="en-US" sz="1600" dirty="0">
                <a:solidFill>
                  <a:srgbClr val="0070C0"/>
                </a:solidFill>
                <a:latin typeface="Calibri" panose="020F0502020204030204" pitchFamily="34" charset="0"/>
                <a:cs typeface="Calibri" panose="020F0502020204030204" pitchFamily="34" charset="0"/>
              </a:rPr>
              <a:t>Where</a:t>
            </a:r>
            <a:r>
              <a:rPr lang="en-US" altLang="en-US" sz="1600" dirty="0">
                <a:solidFill>
                  <a:srgbClr val="000000"/>
                </a:solidFill>
                <a:latin typeface="Calibri" panose="020F0502020204030204" pitchFamily="34" charset="0"/>
                <a:cs typeface="Calibri" panose="020F0502020204030204" pitchFamily="34" charset="0"/>
              </a:rPr>
              <a:t> ? - in news articles</a:t>
            </a:r>
          </a:p>
          <a:p>
            <a:pPr marL="130555" lvl="0" algn="just" defTabSz="552938" fontAlgn="base" hangingPunct="0">
              <a:lnSpc>
                <a:spcPct val="93000"/>
              </a:lnSpc>
              <a:spcBef>
                <a:spcPts val="1330"/>
              </a:spcBef>
              <a:spcAft>
                <a:spcPts val="60"/>
              </a:spcAft>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600" dirty="0">
                <a:solidFill>
                  <a:srgbClr val="000000"/>
                </a:solidFill>
                <a:latin typeface="Calibri" panose="020F0502020204030204" pitchFamily="34" charset="0"/>
                <a:cs typeface="Calibri" panose="020F0502020204030204" pitchFamily="34" charset="0"/>
              </a:rPr>
              <a:t>-  </a:t>
            </a:r>
            <a:r>
              <a:rPr lang="en-US" altLang="en-US" sz="1600" dirty="0">
                <a:solidFill>
                  <a:srgbClr val="0070C0"/>
                </a:solidFill>
                <a:latin typeface="Calibri" panose="020F0502020204030204" pitchFamily="34" charset="0"/>
                <a:cs typeface="Calibri" panose="020F0502020204030204" pitchFamily="34" charset="0"/>
              </a:rPr>
              <a:t>What</a:t>
            </a:r>
            <a:r>
              <a:rPr lang="en-US" altLang="en-US" sz="1600" dirty="0">
                <a:solidFill>
                  <a:srgbClr val="000000"/>
                </a:solidFill>
                <a:latin typeface="Calibri" panose="020F0502020204030204" pitchFamily="34" charset="0"/>
                <a:cs typeface="Calibri" panose="020F0502020204030204" pitchFamily="34" charset="0"/>
              </a:rPr>
              <a:t>? - Quotation : quotation marks – exact words </a:t>
            </a:r>
          </a:p>
          <a:p>
            <a:pPr marL="130555" lvl="0" algn="just" defTabSz="552938" fontAlgn="base" hangingPunct="0">
              <a:lnSpc>
                <a:spcPct val="93000"/>
              </a:lnSpc>
              <a:spcBef>
                <a:spcPts val="1330"/>
              </a:spcBef>
              <a:spcAft>
                <a:spcPts val="60"/>
              </a:spcAft>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600" dirty="0">
                <a:solidFill>
                  <a:srgbClr val="000000"/>
                </a:solidFill>
                <a:latin typeface="Calibri" panose="020F0502020204030204" pitchFamily="34" charset="0"/>
                <a:cs typeface="Calibri" panose="020F0502020204030204" pitchFamily="34" charset="0"/>
              </a:rPr>
              <a:t>                - Reported Speech: an explanation – different words</a:t>
            </a:r>
          </a:p>
          <a:p>
            <a:pPr marL="130555" lvl="0" algn="just" defTabSz="552938" fontAlgn="base" hangingPunct="0">
              <a:lnSpc>
                <a:spcPct val="93000"/>
              </a:lnSpc>
              <a:spcBef>
                <a:spcPts val="1330"/>
              </a:spcBef>
              <a:spcAft>
                <a:spcPts val="60"/>
              </a:spcAft>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600" dirty="0">
                <a:solidFill>
                  <a:srgbClr val="000000"/>
                </a:solidFill>
                <a:latin typeface="Calibri" panose="020F0502020204030204" pitchFamily="34" charset="0"/>
                <a:cs typeface="Calibri" panose="020F0502020204030204" pitchFamily="34" charset="0"/>
              </a:rPr>
              <a:t>- </a:t>
            </a:r>
            <a:r>
              <a:rPr lang="en-US" altLang="en-US" sz="1600" dirty="0">
                <a:solidFill>
                  <a:srgbClr val="0070C0"/>
                </a:solidFill>
                <a:latin typeface="Calibri" panose="020F0502020204030204" pitchFamily="34" charset="0"/>
                <a:cs typeface="Calibri" panose="020F0502020204030204" pitchFamily="34" charset="0"/>
              </a:rPr>
              <a:t>How</a:t>
            </a:r>
            <a:r>
              <a:rPr lang="en-US" altLang="en-US" sz="1600" dirty="0">
                <a:solidFill>
                  <a:srgbClr val="000000"/>
                </a:solidFill>
                <a:latin typeface="Calibri" panose="020F0502020204030204" pitchFamily="34" charset="0"/>
                <a:cs typeface="Calibri" panose="020F0502020204030204" pitchFamily="34" charset="0"/>
              </a:rPr>
              <a:t>?  -  focusing on names /  pronouns </a:t>
            </a:r>
          </a:p>
          <a:p>
            <a:pPr marL="130555" lvl="0" algn="just" defTabSz="552938" fontAlgn="base" hangingPunct="0">
              <a:lnSpc>
                <a:spcPct val="93000"/>
              </a:lnSpc>
              <a:spcBef>
                <a:spcPts val="1330"/>
              </a:spcBef>
              <a:spcAft>
                <a:spcPts val="60"/>
              </a:spcAft>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600" dirty="0">
                <a:solidFill>
                  <a:srgbClr val="000000"/>
                </a:solidFill>
                <a:latin typeface="Calibri" panose="020F0502020204030204" pitchFamily="34" charset="0"/>
                <a:cs typeface="Calibri" panose="020F0502020204030204" pitchFamily="34" charset="0"/>
              </a:rPr>
              <a:t>- </a:t>
            </a:r>
            <a:r>
              <a:rPr lang="en-US" altLang="en-US" sz="1600" dirty="0">
                <a:solidFill>
                  <a:srgbClr val="0070C0"/>
                </a:solidFill>
                <a:latin typeface="Calibri" panose="020F0502020204030204" pitchFamily="34" charset="0"/>
                <a:cs typeface="Calibri" panose="020F0502020204030204" pitchFamily="34" charset="0"/>
              </a:rPr>
              <a:t>Why</a:t>
            </a:r>
            <a:r>
              <a:rPr lang="en-US" altLang="en-US" sz="1600" dirty="0">
                <a:solidFill>
                  <a:srgbClr val="000000"/>
                </a:solidFill>
                <a:latin typeface="Calibri" panose="020F0502020204030204" pitchFamily="34" charset="0"/>
                <a:cs typeface="Calibri" panose="020F0502020204030204" pitchFamily="34" charset="0"/>
              </a:rPr>
              <a:t>? - keeping track of what people in the article have done /said</a:t>
            </a:r>
            <a:endParaRPr lang="en-US" dirty="0"/>
          </a:p>
        </p:txBody>
      </p:sp>
      <p:sp>
        <p:nvSpPr>
          <p:cNvPr id="4" name="TextBox 3"/>
          <p:cNvSpPr txBox="1"/>
          <p:nvPr/>
        </p:nvSpPr>
        <p:spPr>
          <a:xfrm>
            <a:off x="6486524" y="114300"/>
            <a:ext cx="5705475" cy="2616101"/>
          </a:xfrm>
          <a:prstGeom prst="rect">
            <a:avLst/>
          </a:prstGeom>
          <a:noFill/>
        </p:spPr>
        <p:txBody>
          <a:bodyPr wrap="square" rtlCol="0">
            <a:spAutoFit/>
          </a:bodyPr>
          <a:lstStyle/>
          <a:p>
            <a:r>
              <a:rPr lang="en-US" sz="1600" dirty="0">
                <a:solidFill>
                  <a:srgbClr val="0070C0"/>
                </a:solidFill>
                <a:latin typeface="Calibri" panose="020F0502020204030204" pitchFamily="34" charset="0"/>
                <a:cs typeface="Calibri" panose="020F0502020204030204" pitchFamily="34" charset="0"/>
              </a:rPr>
              <a:t>Who</a:t>
            </a:r>
            <a:r>
              <a:rPr lang="en-US" sz="1600" dirty="0" smtClean="0"/>
              <a:t> </a:t>
            </a:r>
            <a:r>
              <a:rPr lang="en-US" sz="1600" dirty="0">
                <a:solidFill>
                  <a:srgbClr val="0070C0"/>
                </a:solidFill>
                <a:latin typeface="Calibri" panose="020F0502020204030204" pitchFamily="34" charset="0"/>
                <a:cs typeface="Calibri" panose="020F0502020204030204" pitchFamily="34" charset="0"/>
              </a:rPr>
              <a:t>is</a:t>
            </a:r>
            <a:r>
              <a:rPr lang="en-US" sz="1600" dirty="0" smtClean="0"/>
              <a:t> </a:t>
            </a:r>
            <a:r>
              <a:rPr lang="en-US" sz="1600" dirty="0">
                <a:solidFill>
                  <a:srgbClr val="0070C0"/>
                </a:solidFill>
                <a:latin typeface="Calibri" panose="020F0502020204030204" pitchFamily="34" charset="0"/>
                <a:cs typeface="Calibri" panose="020F0502020204030204" pitchFamily="34" charset="0"/>
              </a:rPr>
              <a:t>speaking</a:t>
            </a:r>
            <a:r>
              <a:rPr lang="en-US" sz="1600" dirty="0" smtClean="0"/>
              <a:t> </a:t>
            </a:r>
            <a:r>
              <a:rPr lang="en-US" sz="1600" dirty="0">
                <a:solidFill>
                  <a:srgbClr val="0070C0"/>
                </a:solidFill>
                <a:latin typeface="Calibri" panose="020F0502020204030204" pitchFamily="34" charset="0"/>
                <a:cs typeface="Calibri" panose="020F0502020204030204" pitchFamily="34" charset="0"/>
              </a:rPr>
              <a:t>in</a:t>
            </a:r>
            <a:r>
              <a:rPr lang="en-US" sz="1600" dirty="0" smtClean="0"/>
              <a:t> </a:t>
            </a:r>
            <a:r>
              <a:rPr lang="en-US" sz="1600" dirty="0">
                <a:solidFill>
                  <a:srgbClr val="0070C0"/>
                </a:solidFill>
                <a:latin typeface="Calibri" panose="020F0502020204030204" pitchFamily="34" charset="0"/>
                <a:cs typeface="Calibri" panose="020F0502020204030204" pitchFamily="34" charset="0"/>
              </a:rPr>
              <a:t>par</a:t>
            </a:r>
            <a:r>
              <a:rPr lang="en-US" sz="1600" dirty="0" smtClean="0"/>
              <a:t>. </a:t>
            </a:r>
            <a:r>
              <a:rPr lang="en-US" sz="1600" dirty="0">
                <a:solidFill>
                  <a:srgbClr val="0070C0"/>
                </a:solidFill>
                <a:latin typeface="Calibri" panose="020F0502020204030204" pitchFamily="34" charset="0"/>
                <a:cs typeface="Calibri" panose="020F0502020204030204" pitchFamily="34" charset="0"/>
              </a:rPr>
              <a:t>3 ?</a:t>
            </a:r>
            <a:r>
              <a:rPr lang="en-US" altLang="en-US" sz="1600" dirty="0">
                <a:solidFill>
                  <a:srgbClr val="0070C0"/>
                </a:solidFill>
                <a:latin typeface="Calibri" panose="020F0502020204030204" pitchFamily="34" charset="0"/>
                <a:cs typeface="Calibri" panose="020F0502020204030204" pitchFamily="34" charset="0"/>
              </a:rPr>
              <a:t> </a:t>
            </a:r>
          </a:p>
          <a:p>
            <a:r>
              <a:rPr lang="en-US" altLang="en-US" sz="1400" b="1" dirty="0" smtClean="0">
                <a:solidFill>
                  <a:srgbClr val="FF0000"/>
                </a:solidFill>
                <a:latin typeface="Calibri" panose="020F0502020204030204" pitchFamily="34" charset="0"/>
                <a:cs typeface="Calibri" panose="020F0502020204030204" pitchFamily="34" charset="0"/>
              </a:rPr>
              <a:t> </a:t>
            </a:r>
            <a:r>
              <a:rPr lang="en-US" altLang="en-US" sz="1600" b="1" dirty="0" smtClean="0">
                <a:solidFill>
                  <a:srgbClr val="FF0000"/>
                </a:solidFill>
                <a:latin typeface="Calibri" panose="020F0502020204030204" pitchFamily="34" charset="0"/>
                <a:cs typeface="Calibri" panose="020F0502020204030204" pitchFamily="34" charset="0"/>
              </a:rPr>
              <a:t>3</a:t>
            </a:r>
            <a:r>
              <a:rPr lang="en-US" altLang="en-US" sz="1600" b="1" dirty="0">
                <a:solidFill>
                  <a:srgbClr val="FF0000"/>
                </a:solidFill>
                <a:latin typeface="Calibri" panose="020F0502020204030204" pitchFamily="34" charset="0"/>
                <a:cs typeface="Calibri" panose="020F0502020204030204" pitchFamily="34" charset="0"/>
              </a:rPr>
              <a:t>.</a:t>
            </a:r>
            <a:r>
              <a:rPr lang="en-US" altLang="en-US" sz="1600" dirty="0">
                <a:solidFill>
                  <a:srgbClr val="000000"/>
                </a:solidFill>
                <a:latin typeface="Calibri" panose="020F0502020204030204" pitchFamily="34" charset="0"/>
                <a:cs typeface="Calibri" panose="020F0502020204030204" pitchFamily="34" charset="0"/>
              </a:rPr>
              <a:t> Dr. Paula Kim, director of the Eating Disorders Clinic at Santa Anita Hospital, explains that it is not unusual for athletes, especially gymnasts, to become obsessed with their weight. One reason for this is that in gymnastics, the lighter the body, the more skillfully it can perform. She explains that an obsession with weight can lead to extreme dieting, which affects not only the body but also the mind.</a:t>
            </a:r>
            <a:endParaRPr lang="en-US" sz="1600" dirty="0" smtClean="0"/>
          </a:p>
          <a:p>
            <a:endParaRPr lang="en-US" dirty="0" smtClean="0"/>
          </a:p>
          <a:p>
            <a:endParaRPr lang="en-US" dirty="0"/>
          </a:p>
        </p:txBody>
      </p:sp>
      <p:sp>
        <p:nvSpPr>
          <p:cNvPr id="5" name="TextBox 4"/>
          <p:cNvSpPr txBox="1"/>
          <p:nvPr/>
        </p:nvSpPr>
        <p:spPr>
          <a:xfrm>
            <a:off x="6646379" y="2621466"/>
            <a:ext cx="5545619" cy="1569660"/>
          </a:xfrm>
          <a:prstGeom prst="rect">
            <a:avLst/>
          </a:prstGeom>
          <a:noFill/>
        </p:spPr>
        <p:txBody>
          <a:bodyPr wrap="square" rtlCol="0">
            <a:spAutoFit/>
          </a:bodyPr>
          <a:lstStyle/>
          <a:p>
            <a:r>
              <a:rPr lang="en-US" sz="1600" dirty="0">
                <a:solidFill>
                  <a:srgbClr val="0070C0"/>
                </a:solidFill>
                <a:latin typeface="Calibri" panose="020F0502020204030204" pitchFamily="34" charset="0"/>
                <a:cs typeface="Calibri" panose="020F0502020204030204" pitchFamily="34" charset="0"/>
              </a:rPr>
              <a:t>Is this a quotation or reported speech?</a:t>
            </a:r>
            <a:r>
              <a:rPr lang="en-US" altLang="en-US" sz="1600" dirty="0">
                <a:solidFill>
                  <a:srgbClr val="0070C0"/>
                </a:solidFill>
                <a:latin typeface="Calibri" panose="020F0502020204030204" pitchFamily="34" charset="0"/>
                <a:cs typeface="Calibri" panose="020F0502020204030204" pitchFamily="34" charset="0"/>
              </a:rPr>
              <a:t> </a:t>
            </a:r>
          </a:p>
          <a:p>
            <a:pPr algn="just"/>
            <a:r>
              <a:rPr lang="en-US" altLang="en-US" sz="1600" b="1" dirty="0" smtClean="0">
                <a:solidFill>
                  <a:srgbClr val="FF0000"/>
                </a:solidFill>
                <a:latin typeface="Calibri" panose="020F0502020204030204" pitchFamily="34" charset="0"/>
                <a:cs typeface="Calibri" panose="020F0502020204030204" pitchFamily="34" charset="0"/>
              </a:rPr>
              <a:t>5</a:t>
            </a:r>
            <a:r>
              <a:rPr lang="en-US" altLang="en-US" sz="1600" b="1" dirty="0">
                <a:solidFill>
                  <a:srgbClr val="FF0000"/>
                </a:solidFill>
                <a:latin typeface="Calibri" panose="020F0502020204030204" pitchFamily="34" charset="0"/>
                <a:cs typeface="Calibri" panose="020F0502020204030204" pitchFamily="34" charset="0"/>
              </a:rPr>
              <a:t>.</a:t>
            </a:r>
            <a:r>
              <a:rPr lang="en-US" altLang="en-US" sz="1600" dirty="0">
                <a:solidFill>
                  <a:srgbClr val="000000"/>
                </a:solidFill>
                <a:latin typeface="Calibri" panose="020F0502020204030204" pitchFamily="34" charset="0"/>
                <a:cs typeface="Calibri" panose="020F0502020204030204" pitchFamily="34" charset="0"/>
              </a:rPr>
              <a:t> High school counselor Lisa Rodriguez has expressed concern that Jones’ s illness is related to pressure.</a:t>
            </a:r>
            <a:endParaRPr lang="en-US" sz="1600" dirty="0" smtClean="0"/>
          </a:p>
          <a:p>
            <a:endParaRPr lang="en-US" sz="1600" dirty="0" smtClean="0"/>
          </a:p>
          <a:p>
            <a:endParaRPr lang="en-US" sz="1600" dirty="0" smtClean="0"/>
          </a:p>
          <a:p>
            <a:endParaRPr lang="en-US" sz="1600" dirty="0"/>
          </a:p>
        </p:txBody>
      </p:sp>
      <p:sp>
        <p:nvSpPr>
          <p:cNvPr id="6" name="TextBox 5"/>
          <p:cNvSpPr txBox="1"/>
          <p:nvPr/>
        </p:nvSpPr>
        <p:spPr>
          <a:xfrm>
            <a:off x="6646378" y="3916810"/>
            <a:ext cx="5545620" cy="2400657"/>
          </a:xfrm>
          <a:prstGeom prst="rect">
            <a:avLst/>
          </a:prstGeom>
          <a:noFill/>
        </p:spPr>
        <p:txBody>
          <a:bodyPr wrap="square" rtlCol="0">
            <a:spAutoFit/>
          </a:bodyPr>
          <a:lstStyle/>
          <a:p>
            <a:r>
              <a:rPr lang="en-US" sz="1600" dirty="0">
                <a:solidFill>
                  <a:srgbClr val="0070C0"/>
                </a:solidFill>
                <a:latin typeface="Calibri" panose="020F0502020204030204" pitchFamily="34" charset="0"/>
                <a:cs typeface="Calibri" panose="020F0502020204030204" pitchFamily="34" charset="0"/>
              </a:rPr>
              <a:t>Who is speaking in par. </a:t>
            </a:r>
            <a:r>
              <a:rPr lang="en-US" sz="1600" dirty="0" smtClean="0">
                <a:solidFill>
                  <a:srgbClr val="0070C0"/>
                </a:solidFill>
                <a:latin typeface="Calibri" panose="020F0502020204030204" pitchFamily="34" charset="0"/>
                <a:cs typeface="Calibri" panose="020F0502020204030204" pitchFamily="34" charset="0"/>
              </a:rPr>
              <a:t>6 ?</a:t>
            </a:r>
            <a:endParaRPr lang="en-US" sz="1600" dirty="0">
              <a:solidFill>
                <a:srgbClr val="0070C0"/>
              </a:solidFill>
              <a:latin typeface="Calibri" panose="020F0502020204030204" pitchFamily="34" charset="0"/>
              <a:cs typeface="Calibri" panose="020F0502020204030204" pitchFamily="34" charset="0"/>
            </a:endParaRPr>
          </a:p>
          <a:p>
            <a:r>
              <a:rPr lang="en-US" altLang="en-US" sz="1600" b="1" dirty="0" smtClean="0">
                <a:solidFill>
                  <a:srgbClr val="FF0000"/>
                </a:solidFill>
                <a:latin typeface="Calibri" panose="020F0502020204030204" pitchFamily="34" charset="0"/>
                <a:cs typeface="Calibri" panose="020F0502020204030204" pitchFamily="34" charset="0"/>
              </a:rPr>
              <a:t> </a:t>
            </a:r>
            <a:r>
              <a:rPr lang="en-US" altLang="en-US" sz="1600" b="1" dirty="0">
                <a:solidFill>
                  <a:srgbClr val="FF0000"/>
                </a:solidFill>
                <a:latin typeface="Calibri" panose="020F0502020204030204" pitchFamily="34" charset="0"/>
                <a:cs typeface="Calibri" panose="020F0502020204030204" pitchFamily="34" charset="0"/>
              </a:rPr>
              <a:t>6. </a:t>
            </a:r>
            <a:r>
              <a:rPr lang="en-US" altLang="en-US" sz="1600" dirty="0">
                <a:solidFill>
                  <a:srgbClr val="000000"/>
                </a:solidFill>
                <a:latin typeface="Calibri" panose="020F0502020204030204" pitchFamily="34" charset="0"/>
                <a:cs typeface="Calibri" panose="020F0502020204030204" pitchFamily="34" charset="0"/>
              </a:rPr>
              <a:t>“There’s an enormous amount of pressure that goes along with training for the Olympics,” she says. “I know that she comes from a  very accomplished family – I think that’s why she felt she had to achieve so much in sports. Also, when you talk about the Olympics, you’re talking about being the best of the best. I think that added to Ashley’s feeling of pressure.”</a:t>
            </a:r>
            <a:endParaRPr lang="en-US" sz="1600" dirty="0" smtClean="0"/>
          </a:p>
          <a:p>
            <a:endParaRPr lang="en-US" dirty="0" smtClean="0"/>
          </a:p>
          <a:p>
            <a:endParaRPr lang="en-US" dirty="0"/>
          </a:p>
        </p:txBody>
      </p:sp>
    </p:spTree>
    <p:extLst>
      <p:ext uri="{BB962C8B-B14F-4D97-AF65-F5344CB8AC3E}">
        <p14:creationId xmlns:p14="http://schemas.microsoft.com/office/powerpoint/2010/main" val="3405498667"/>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8916">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8916">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89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1"/>
          <p:cNvSpPr txBox="1">
            <a:spLocks noChangeArrowheads="1"/>
          </p:cNvSpPr>
          <p:nvPr/>
        </p:nvSpPr>
        <p:spPr bwMode="auto">
          <a:xfrm>
            <a:off x="805391" y="152401"/>
            <a:ext cx="10887940" cy="34289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ctr" defTabSz="552938" rtl="0" eaLnBrk="0" fontAlgn="base" hangingPunct="0">
              <a:lnSpc>
                <a:spcPct val="93000"/>
              </a:lnSpc>
              <a:spcBef>
                <a:spcPts val="60"/>
              </a:spcBef>
              <a:spcAft>
                <a:spcPts val="60"/>
              </a:spcAft>
              <a:buClr>
                <a:srgbClr val="000000"/>
              </a:buClr>
              <a:buSzPct val="100000"/>
              <a:buFont typeface="Times New Roman" panose="02020603050405020304" pitchFamily="18" charset="0"/>
              <a:defRPr sz="3265" kern="1200">
                <a:solidFill>
                  <a:srgbClr val="FF6600"/>
                </a:solidFill>
                <a:latin typeface="+mj-lt"/>
                <a:ea typeface="+mj-ea"/>
                <a:cs typeface="+mj-cs"/>
              </a:defRPr>
            </a:lvl1pPr>
            <a:lvl2pPr algn="ctr" defTabSz="552938" rtl="0" eaLnBrk="0" fontAlgn="base" hangingPunct="0">
              <a:lnSpc>
                <a:spcPct val="93000"/>
              </a:lnSpc>
              <a:spcBef>
                <a:spcPts val="60"/>
              </a:spcBef>
              <a:spcAft>
                <a:spcPts val="60"/>
              </a:spcAft>
              <a:buClr>
                <a:srgbClr val="000000"/>
              </a:buClr>
              <a:buSzPct val="100000"/>
              <a:buFont typeface="Times New Roman" panose="02020603050405020304" pitchFamily="18" charset="0"/>
              <a:defRPr sz="3265">
                <a:solidFill>
                  <a:srgbClr val="FF6600"/>
                </a:solidFill>
                <a:latin typeface="Arial" panose="020B0604020202020204" pitchFamily="34" charset="0"/>
                <a:cs typeface="Tahoma" panose="020B0604030504040204" pitchFamily="34" charset="0"/>
              </a:defRPr>
            </a:lvl2pPr>
            <a:lvl3pPr algn="ctr" defTabSz="552938" rtl="0" eaLnBrk="0" fontAlgn="base" hangingPunct="0">
              <a:lnSpc>
                <a:spcPct val="93000"/>
              </a:lnSpc>
              <a:spcBef>
                <a:spcPts val="60"/>
              </a:spcBef>
              <a:spcAft>
                <a:spcPts val="60"/>
              </a:spcAft>
              <a:buClr>
                <a:srgbClr val="000000"/>
              </a:buClr>
              <a:buSzPct val="100000"/>
              <a:buFont typeface="Times New Roman" panose="02020603050405020304" pitchFamily="18" charset="0"/>
              <a:defRPr sz="3265">
                <a:solidFill>
                  <a:srgbClr val="FF6600"/>
                </a:solidFill>
                <a:latin typeface="Arial" panose="020B0604020202020204" pitchFamily="34" charset="0"/>
                <a:cs typeface="Tahoma" panose="020B0604030504040204" pitchFamily="34" charset="0"/>
              </a:defRPr>
            </a:lvl3pPr>
            <a:lvl4pPr algn="ctr" defTabSz="552938" rtl="0" eaLnBrk="0" fontAlgn="base" hangingPunct="0">
              <a:lnSpc>
                <a:spcPct val="93000"/>
              </a:lnSpc>
              <a:spcBef>
                <a:spcPts val="60"/>
              </a:spcBef>
              <a:spcAft>
                <a:spcPts val="60"/>
              </a:spcAft>
              <a:buClr>
                <a:srgbClr val="000000"/>
              </a:buClr>
              <a:buSzPct val="100000"/>
              <a:buFont typeface="Times New Roman" panose="02020603050405020304" pitchFamily="18" charset="0"/>
              <a:defRPr sz="3265">
                <a:solidFill>
                  <a:srgbClr val="FF6600"/>
                </a:solidFill>
                <a:latin typeface="Arial" panose="020B0604020202020204" pitchFamily="34" charset="0"/>
                <a:cs typeface="Tahoma" panose="020B0604030504040204" pitchFamily="34" charset="0"/>
              </a:defRPr>
            </a:lvl4pPr>
            <a:lvl5pPr algn="ctr" defTabSz="552938" rtl="0" eaLnBrk="0" fontAlgn="base" hangingPunct="0">
              <a:lnSpc>
                <a:spcPct val="93000"/>
              </a:lnSpc>
              <a:spcBef>
                <a:spcPts val="60"/>
              </a:spcBef>
              <a:spcAft>
                <a:spcPts val="60"/>
              </a:spcAft>
              <a:buClr>
                <a:srgbClr val="000000"/>
              </a:buClr>
              <a:buSzPct val="100000"/>
              <a:buFont typeface="Times New Roman" panose="02020603050405020304" pitchFamily="18" charset="0"/>
              <a:defRPr sz="3265">
                <a:solidFill>
                  <a:srgbClr val="FF6600"/>
                </a:solidFill>
                <a:latin typeface="Arial" panose="020B0604020202020204" pitchFamily="34" charset="0"/>
                <a:cs typeface="Tahoma" panose="020B0604030504040204" pitchFamily="34" charset="0"/>
              </a:defRPr>
            </a:lvl5pPr>
            <a:lvl6pPr marL="3041157" indent="-276469" algn="ctr" defTabSz="552938" rtl="0" fontAlgn="base" hangingPunct="0">
              <a:lnSpc>
                <a:spcPct val="93000"/>
              </a:lnSpc>
              <a:spcBef>
                <a:spcPts val="60"/>
              </a:spcBef>
              <a:spcAft>
                <a:spcPts val="60"/>
              </a:spcAft>
              <a:buClr>
                <a:srgbClr val="000000"/>
              </a:buClr>
              <a:buSzPct val="100000"/>
              <a:buFont typeface="Times New Roman" panose="02020603050405020304" pitchFamily="18" charset="0"/>
              <a:defRPr sz="3265">
                <a:solidFill>
                  <a:srgbClr val="FF6600"/>
                </a:solidFill>
                <a:latin typeface="Arial" panose="020B0604020202020204" pitchFamily="34" charset="0"/>
                <a:cs typeface="Tahoma" panose="020B0604030504040204" pitchFamily="34" charset="0"/>
              </a:defRPr>
            </a:lvl6pPr>
            <a:lvl7pPr marL="3594095" indent="-276469" algn="ctr" defTabSz="552938" rtl="0" fontAlgn="base" hangingPunct="0">
              <a:lnSpc>
                <a:spcPct val="93000"/>
              </a:lnSpc>
              <a:spcBef>
                <a:spcPts val="60"/>
              </a:spcBef>
              <a:spcAft>
                <a:spcPts val="60"/>
              </a:spcAft>
              <a:buClr>
                <a:srgbClr val="000000"/>
              </a:buClr>
              <a:buSzPct val="100000"/>
              <a:buFont typeface="Times New Roman" panose="02020603050405020304" pitchFamily="18" charset="0"/>
              <a:defRPr sz="3265">
                <a:solidFill>
                  <a:srgbClr val="FF6600"/>
                </a:solidFill>
                <a:latin typeface="Arial" panose="020B0604020202020204" pitchFamily="34" charset="0"/>
                <a:cs typeface="Tahoma" panose="020B0604030504040204" pitchFamily="34" charset="0"/>
              </a:defRPr>
            </a:lvl7pPr>
            <a:lvl8pPr marL="4147033" indent="-276469" algn="ctr" defTabSz="552938" rtl="0" fontAlgn="base" hangingPunct="0">
              <a:lnSpc>
                <a:spcPct val="93000"/>
              </a:lnSpc>
              <a:spcBef>
                <a:spcPts val="60"/>
              </a:spcBef>
              <a:spcAft>
                <a:spcPts val="60"/>
              </a:spcAft>
              <a:buClr>
                <a:srgbClr val="000000"/>
              </a:buClr>
              <a:buSzPct val="100000"/>
              <a:buFont typeface="Times New Roman" panose="02020603050405020304" pitchFamily="18" charset="0"/>
              <a:defRPr sz="3265">
                <a:solidFill>
                  <a:srgbClr val="FF6600"/>
                </a:solidFill>
                <a:latin typeface="Arial" panose="020B0604020202020204" pitchFamily="34" charset="0"/>
                <a:cs typeface="Tahoma" panose="020B0604030504040204" pitchFamily="34" charset="0"/>
              </a:defRPr>
            </a:lvl8pPr>
            <a:lvl9pPr marL="4699970" indent="-276469" algn="ctr" defTabSz="552938" rtl="0" fontAlgn="base" hangingPunct="0">
              <a:lnSpc>
                <a:spcPct val="93000"/>
              </a:lnSpc>
              <a:spcBef>
                <a:spcPts val="60"/>
              </a:spcBef>
              <a:spcAft>
                <a:spcPts val="60"/>
              </a:spcAft>
              <a:buClr>
                <a:srgbClr val="000000"/>
              </a:buClr>
              <a:buSzPct val="100000"/>
              <a:buFont typeface="Times New Roman" panose="02020603050405020304" pitchFamily="18" charset="0"/>
              <a:defRPr sz="3265">
                <a:solidFill>
                  <a:srgbClr val="FF6600"/>
                </a:solidFill>
                <a:latin typeface="Arial" panose="020B0604020202020204" pitchFamily="34" charset="0"/>
                <a:cs typeface="Tahoma" panose="020B0604030504040204" pitchFamily="34" charset="0"/>
              </a:defRPr>
            </a:lvl9pPr>
          </a:lstStyle>
          <a:p>
            <a:pPr algn="l" eaLnBrk="1"/>
            <a:r>
              <a:rPr lang="en-US" altLang="en-US" sz="1800" dirty="0" smtClean="0">
                <a:latin typeface="Calibri" panose="020F0502020204030204" pitchFamily="34" charset="0"/>
                <a:cs typeface="Calibri" panose="020F0502020204030204" pitchFamily="34" charset="0"/>
              </a:rPr>
              <a:t>Reading 2: “High School Star Hospitalized for Eating Disorder”</a:t>
            </a:r>
            <a:r>
              <a:rPr lang="en-US" altLang="en-US" dirty="0" smtClean="0"/>
              <a:t/>
            </a:r>
            <a:br>
              <a:rPr lang="en-US" altLang="en-US" dirty="0" smtClean="0"/>
            </a:br>
            <a:endParaRPr lang="en-US" altLang="en-US" dirty="0" smtClean="0"/>
          </a:p>
          <a:p>
            <a:pPr algn="l" eaLnBrk="1"/>
            <a:endParaRPr lang="en-US" altLang="en-US" dirty="0" smtClean="0"/>
          </a:p>
        </p:txBody>
      </p:sp>
      <p:sp>
        <p:nvSpPr>
          <p:cNvPr id="38914" name="Slide Number Placeholder 6"/>
          <p:cNvSpPr>
            <a:spLocks noGrp="1"/>
          </p:cNvSpPr>
          <p:nvPr>
            <p:ph type="sldNum" sz="quarter" idx="12"/>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1pPr>
            <a:lvl2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2pPr>
            <a:lvl3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3pPr>
            <a:lvl4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4pPr>
            <a:lvl5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5pPr>
            <a:lvl6pPr marL="3041157"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6pPr>
            <a:lvl7pPr marL="3594095"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7pPr>
            <a:lvl8pPr marL="4147033"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8pPr>
            <a:lvl9pPr marL="4699970"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9pPr>
          </a:lstStyle>
          <a:p>
            <a:pPr>
              <a:buClrTx/>
              <a:buFontTx/>
              <a:buNone/>
            </a:pPr>
            <a:fld id="{D4FE5637-B56D-4348-AFA5-B1BF1C0020AA}" type="slidenum">
              <a:rPr lang="en-US" altLang="en-US">
                <a:solidFill>
                  <a:srgbClr val="000000"/>
                </a:solidFill>
                <a:latin typeface="Times New Roman" panose="02020603050405020304" pitchFamily="18" charset="0"/>
              </a:rPr>
              <a:pPr>
                <a:buClrTx/>
                <a:buFontTx/>
                <a:buNone/>
              </a:pPr>
              <a:t>7</a:t>
            </a:fld>
            <a:endParaRPr lang="en-US" altLang="en-US">
              <a:solidFill>
                <a:srgbClr val="000000"/>
              </a:solidFill>
              <a:latin typeface="Times New Roman" panose="02020603050405020304" pitchFamily="18" charset="0"/>
            </a:endParaRPr>
          </a:p>
        </p:txBody>
      </p:sp>
      <p:sp>
        <p:nvSpPr>
          <p:cNvPr id="38915" name="Rectangle 1"/>
          <p:cNvSpPr>
            <a:spLocks noGrp="1" noChangeArrowheads="1"/>
          </p:cNvSpPr>
          <p:nvPr>
            <p:ph type="title"/>
          </p:nvPr>
        </p:nvSpPr>
        <p:spPr>
          <a:xfrm>
            <a:off x="652991" y="1"/>
            <a:ext cx="10887940" cy="342899"/>
          </a:xfrm>
        </p:spPr>
        <p:txBody>
          <a:bodyPr/>
          <a:lstStyle/>
          <a:p>
            <a:pPr algn="l" eaLnBrk="1"/>
            <a:r>
              <a:rPr lang="en-US" altLang="en-US" sz="1800" dirty="0" smtClean="0">
                <a:latin typeface="Calibri" panose="020F0502020204030204" pitchFamily="34" charset="0"/>
                <a:cs typeface="Calibri" panose="020F0502020204030204" pitchFamily="34" charset="0"/>
              </a:rPr>
              <a:t> </a:t>
            </a:r>
            <a:r>
              <a:rPr lang="en-US" altLang="en-US" dirty="0" smtClean="0"/>
              <a:t/>
            </a:r>
            <a:br>
              <a:rPr lang="en-US" altLang="en-US" dirty="0" smtClean="0"/>
            </a:br>
            <a:endParaRPr lang="en-US" altLang="en-US" dirty="0" smtClean="0"/>
          </a:p>
        </p:txBody>
      </p:sp>
      <p:sp>
        <p:nvSpPr>
          <p:cNvPr id="38916" name="Rectangle 2"/>
          <p:cNvSpPr>
            <a:spLocks noGrp="1" noChangeArrowheads="1"/>
          </p:cNvSpPr>
          <p:nvPr>
            <p:ph type="body" idx="1"/>
          </p:nvPr>
        </p:nvSpPr>
        <p:spPr>
          <a:xfrm>
            <a:off x="0" y="214313"/>
            <a:ext cx="5963526" cy="6098426"/>
          </a:xfrm>
        </p:spPr>
        <p:txBody>
          <a:bodyPr/>
          <a:lstStyle/>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600" dirty="0" smtClean="0">
                <a:solidFill>
                  <a:srgbClr val="0070C0"/>
                </a:solidFill>
                <a:latin typeface="Calibri" panose="020F0502020204030204" pitchFamily="34" charset="0"/>
                <a:cs typeface="Calibri" panose="020F0502020204030204" pitchFamily="34" charset="0"/>
              </a:rPr>
              <a:t>Is this quotation or reported speech?</a:t>
            </a:r>
          </a:p>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600" dirty="0" smtClean="0">
                <a:solidFill>
                  <a:srgbClr val="0070C0"/>
                </a:solidFill>
                <a:latin typeface="Calibri" panose="020F0502020204030204" pitchFamily="34" charset="0"/>
                <a:cs typeface="Calibri" panose="020F0502020204030204" pitchFamily="34" charset="0"/>
              </a:rPr>
              <a:t>Who is being referred to by the pronoun </a:t>
            </a:r>
            <a:r>
              <a:rPr lang="en-US" altLang="en-US" sz="1600" i="1" u="sng" dirty="0">
                <a:solidFill>
                  <a:srgbClr val="0070C0"/>
                </a:solidFill>
                <a:latin typeface="Calibri" panose="020F0502020204030204" pitchFamily="34" charset="0"/>
                <a:cs typeface="Calibri" panose="020F0502020204030204" pitchFamily="34" charset="0"/>
              </a:rPr>
              <a:t>her</a:t>
            </a:r>
            <a:r>
              <a:rPr lang="en-US" altLang="en-US" sz="1600" dirty="0" smtClean="0">
                <a:solidFill>
                  <a:srgbClr val="0070C0"/>
                </a:solidFill>
                <a:latin typeface="Calibri" panose="020F0502020204030204" pitchFamily="34" charset="0"/>
                <a:cs typeface="Calibri" panose="020F0502020204030204" pitchFamily="34" charset="0"/>
              </a:rPr>
              <a:t> and </a:t>
            </a:r>
            <a:r>
              <a:rPr lang="en-US" altLang="en-US" sz="1600" i="1" u="sng" dirty="0">
                <a:solidFill>
                  <a:srgbClr val="0070C0"/>
                </a:solidFill>
                <a:latin typeface="Calibri" panose="020F0502020204030204" pitchFamily="34" charset="0"/>
                <a:cs typeface="Calibri" panose="020F0502020204030204" pitchFamily="34" charset="0"/>
              </a:rPr>
              <a:t>their</a:t>
            </a:r>
            <a:r>
              <a:rPr lang="en-US" altLang="en-US" sz="1600" dirty="0" smtClean="0">
                <a:solidFill>
                  <a:srgbClr val="0070C0"/>
                </a:solidFill>
                <a:latin typeface="Calibri" panose="020F0502020204030204" pitchFamily="34" charset="0"/>
                <a:cs typeface="Calibri" panose="020F0502020204030204" pitchFamily="34" charset="0"/>
              </a:rPr>
              <a:t> in par.8 ?</a:t>
            </a:r>
            <a:endParaRPr lang="en-US" altLang="en-US" sz="1600" b="1" dirty="0">
              <a:solidFill>
                <a:srgbClr val="FF0000"/>
              </a:solidFill>
              <a:latin typeface="Calibri" panose="020F0502020204030204" pitchFamily="34" charset="0"/>
              <a:cs typeface="Calibri" panose="020F0502020204030204" pitchFamily="34" charset="0"/>
            </a:endParaRPr>
          </a:p>
          <a:p>
            <a:pPr marL="130555"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600" b="1" dirty="0" smtClean="0">
                <a:solidFill>
                  <a:srgbClr val="FF0000"/>
                </a:solidFill>
                <a:latin typeface="Calibri" panose="020F0502020204030204" pitchFamily="34" charset="0"/>
                <a:cs typeface="Calibri" panose="020F0502020204030204" pitchFamily="34" charset="0"/>
              </a:rPr>
              <a:t>8</a:t>
            </a:r>
            <a:r>
              <a:rPr lang="en-US" altLang="en-US" sz="1600" b="1" dirty="0">
                <a:solidFill>
                  <a:srgbClr val="FF0000"/>
                </a:solidFill>
                <a:latin typeface="Calibri" panose="020F0502020204030204" pitchFamily="34" charset="0"/>
                <a:cs typeface="Calibri" panose="020F0502020204030204" pitchFamily="34" charset="0"/>
              </a:rPr>
              <a:t>.</a:t>
            </a:r>
            <a:r>
              <a:rPr lang="en-US" altLang="en-US" sz="1600" dirty="0">
                <a:latin typeface="Calibri" panose="020F0502020204030204" pitchFamily="34" charset="0"/>
                <a:cs typeface="Calibri" panose="020F0502020204030204" pitchFamily="34" charset="0"/>
              </a:rPr>
              <a:t> Coach Coyle says, “As soon as I met Ashley, I could tell right away that she was obsessed with the sport. And that’s not the kind of athlete that you have to push. My goal with Ashley was to try and help her have more of a balanced life. I talked to her about how she was doing in her classes, what she might want to study in college. I also told </a:t>
            </a:r>
            <a:r>
              <a:rPr lang="en-US" altLang="en-US" sz="1600" i="1" u="sng" dirty="0">
                <a:solidFill>
                  <a:srgbClr val="0070C0"/>
                </a:solidFill>
                <a:latin typeface="Calibri" panose="020F0502020204030204" pitchFamily="34" charset="0"/>
                <a:cs typeface="Calibri" panose="020F0502020204030204" pitchFamily="34" charset="0"/>
              </a:rPr>
              <a:t>her</a:t>
            </a:r>
            <a:r>
              <a:rPr lang="en-US" altLang="en-US" sz="1600" dirty="0">
                <a:latin typeface="Calibri" panose="020F0502020204030204" pitchFamily="34" charset="0"/>
                <a:cs typeface="Calibri" panose="020F0502020204030204" pitchFamily="34" charset="0"/>
              </a:rPr>
              <a:t> and all the members on the team to take at least one or two days a week just to let </a:t>
            </a:r>
            <a:r>
              <a:rPr lang="en-US" altLang="en-US" sz="1600" i="1" u="sng" dirty="0">
                <a:solidFill>
                  <a:srgbClr val="0070C0"/>
                </a:solidFill>
                <a:latin typeface="Calibri" panose="020F0502020204030204" pitchFamily="34" charset="0"/>
                <a:cs typeface="Calibri" panose="020F0502020204030204" pitchFamily="34" charset="0"/>
              </a:rPr>
              <a:t>their</a:t>
            </a:r>
            <a:r>
              <a:rPr lang="en-US" altLang="en-US" sz="1600" dirty="0">
                <a:latin typeface="Calibri" panose="020F0502020204030204" pitchFamily="34" charset="0"/>
                <a:cs typeface="Calibri" panose="020F0502020204030204" pitchFamily="34" charset="0"/>
              </a:rPr>
              <a:t> bodies rest. I know it’s a very difficult situation, but all I can say is I’m sorry Ashley got sick.”</a:t>
            </a:r>
            <a:endParaRPr lang="en-US" altLang="en-US" sz="1600" dirty="0" smtClean="0">
              <a:latin typeface="Calibri" panose="020F0502020204030204" pitchFamily="34" charset="0"/>
              <a:cs typeface="Calibri" panose="020F0502020204030204" pitchFamily="34" charset="0"/>
            </a:endParaRPr>
          </a:p>
        </p:txBody>
      </p:sp>
      <p:sp>
        <p:nvSpPr>
          <p:cNvPr id="38917" name="Rectangle 3"/>
          <p:cNvSpPr>
            <a:spLocks noGrp="1" noChangeArrowheads="1"/>
          </p:cNvSpPr>
          <p:nvPr>
            <p:ph type="body" idx="2"/>
          </p:nvPr>
        </p:nvSpPr>
        <p:spPr>
          <a:xfrm>
            <a:off x="6230396" y="114300"/>
            <a:ext cx="5961603" cy="6198439"/>
          </a:xfrm>
        </p:spPr>
        <p:txBody>
          <a:bodyPr/>
          <a:lstStyle/>
          <a:p>
            <a:pPr marL="114300"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endParaRPr lang="en-US" altLang="en-US" sz="1600" dirty="0" smtClean="0">
              <a:solidFill>
                <a:srgbClr val="0070C0"/>
              </a:solidFill>
              <a:latin typeface="Calibri" panose="020F0502020204030204" pitchFamily="34" charset="0"/>
              <a:cs typeface="Calibri" panose="020F0502020204030204" pitchFamily="34" charset="0"/>
            </a:endParaRPr>
          </a:p>
          <a:p>
            <a:pPr marL="114300"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endParaRPr lang="en-US" altLang="en-US" sz="1600" dirty="0" smtClean="0">
              <a:solidFill>
                <a:srgbClr val="0070C0"/>
              </a:solidFill>
              <a:latin typeface="Calibri" panose="020F0502020204030204" pitchFamily="34" charset="0"/>
              <a:cs typeface="Calibri" panose="020F0502020204030204" pitchFamily="34" charset="0"/>
            </a:endParaRPr>
          </a:p>
          <a:p>
            <a:pPr marL="114300"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endParaRPr lang="en-US" altLang="en-US" sz="1600" dirty="0">
              <a:solidFill>
                <a:srgbClr val="0070C0"/>
              </a:solidFill>
              <a:latin typeface="Calibri" panose="020F0502020204030204" pitchFamily="34" charset="0"/>
              <a:cs typeface="Calibri" panose="020F0502020204030204" pitchFamily="34" charset="0"/>
            </a:endParaRPr>
          </a:p>
          <a:p>
            <a:pPr marL="114300"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endParaRPr lang="en-US" altLang="en-US" sz="1600" dirty="0" smtClean="0">
              <a:solidFill>
                <a:srgbClr val="0070C0"/>
              </a:solidFill>
              <a:latin typeface="Calibri" panose="020F0502020204030204" pitchFamily="34" charset="0"/>
              <a:cs typeface="Calibri" panose="020F0502020204030204" pitchFamily="34" charset="0"/>
            </a:endParaRPr>
          </a:p>
          <a:p>
            <a:pPr marL="114300"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endParaRPr lang="en-US" altLang="en-US" sz="1600" dirty="0">
              <a:solidFill>
                <a:srgbClr val="0070C0"/>
              </a:solidFill>
              <a:latin typeface="Calibri" panose="020F0502020204030204" pitchFamily="34" charset="0"/>
              <a:cs typeface="Calibri" panose="020F0502020204030204" pitchFamily="34" charset="0"/>
            </a:endParaRPr>
          </a:p>
          <a:p>
            <a:pPr marL="114300"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600" dirty="0" smtClean="0">
                <a:solidFill>
                  <a:srgbClr val="0070C0"/>
                </a:solidFill>
                <a:latin typeface="Calibri" panose="020F0502020204030204" pitchFamily="34" charset="0"/>
                <a:cs typeface="Calibri" panose="020F0502020204030204" pitchFamily="34" charset="0"/>
              </a:rPr>
              <a:t>Who</a:t>
            </a:r>
            <a:r>
              <a:rPr lang="en-US" altLang="en-US" sz="1600" dirty="0" smtClean="0">
                <a:latin typeface="Calibri" panose="020F0502020204030204" pitchFamily="34" charset="0"/>
                <a:cs typeface="Calibri" panose="020F0502020204030204" pitchFamily="34" charset="0"/>
              </a:rPr>
              <a:t> </a:t>
            </a:r>
            <a:r>
              <a:rPr lang="en-US" altLang="en-US" sz="1600" dirty="0">
                <a:solidFill>
                  <a:srgbClr val="0070C0"/>
                </a:solidFill>
                <a:latin typeface="Calibri" panose="020F0502020204030204" pitchFamily="34" charset="0"/>
                <a:cs typeface="Calibri" panose="020F0502020204030204" pitchFamily="34" charset="0"/>
              </a:rPr>
              <a:t>is</a:t>
            </a:r>
            <a:r>
              <a:rPr lang="en-US" altLang="en-US" sz="1600" dirty="0" smtClean="0">
                <a:latin typeface="Calibri" panose="020F0502020204030204" pitchFamily="34" charset="0"/>
                <a:cs typeface="Calibri" panose="020F0502020204030204" pitchFamily="34" charset="0"/>
              </a:rPr>
              <a:t> </a:t>
            </a:r>
            <a:r>
              <a:rPr lang="en-US" altLang="en-US" sz="1600" dirty="0">
                <a:solidFill>
                  <a:srgbClr val="0070C0"/>
                </a:solidFill>
                <a:latin typeface="Calibri" panose="020F0502020204030204" pitchFamily="34" charset="0"/>
                <a:cs typeface="Calibri" panose="020F0502020204030204" pitchFamily="34" charset="0"/>
              </a:rPr>
              <a:t>being</a:t>
            </a:r>
            <a:r>
              <a:rPr lang="en-US" altLang="en-US" sz="1600" dirty="0" smtClean="0">
                <a:latin typeface="Calibri" panose="020F0502020204030204" pitchFamily="34" charset="0"/>
                <a:cs typeface="Calibri" panose="020F0502020204030204" pitchFamily="34" charset="0"/>
              </a:rPr>
              <a:t> </a:t>
            </a:r>
            <a:r>
              <a:rPr lang="en-US" altLang="en-US" sz="1600" dirty="0">
                <a:solidFill>
                  <a:srgbClr val="0070C0"/>
                </a:solidFill>
                <a:latin typeface="Calibri" panose="020F0502020204030204" pitchFamily="34" charset="0"/>
                <a:cs typeface="Calibri" panose="020F0502020204030204" pitchFamily="34" charset="0"/>
              </a:rPr>
              <a:t>referred</a:t>
            </a:r>
            <a:r>
              <a:rPr lang="en-US" altLang="en-US" sz="1600" dirty="0" smtClean="0">
                <a:latin typeface="Calibri" panose="020F0502020204030204" pitchFamily="34" charset="0"/>
                <a:cs typeface="Calibri" panose="020F0502020204030204" pitchFamily="34" charset="0"/>
              </a:rPr>
              <a:t> </a:t>
            </a:r>
            <a:r>
              <a:rPr lang="en-US" altLang="en-US" sz="1600" dirty="0">
                <a:solidFill>
                  <a:srgbClr val="0070C0"/>
                </a:solidFill>
                <a:latin typeface="Calibri" panose="020F0502020204030204" pitchFamily="34" charset="0"/>
                <a:cs typeface="Calibri" panose="020F0502020204030204" pitchFamily="34" charset="0"/>
              </a:rPr>
              <a:t>to</a:t>
            </a:r>
            <a:r>
              <a:rPr lang="en-US" altLang="en-US" sz="1600" dirty="0" smtClean="0">
                <a:latin typeface="Calibri" panose="020F0502020204030204" pitchFamily="34" charset="0"/>
                <a:cs typeface="Calibri" panose="020F0502020204030204" pitchFamily="34" charset="0"/>
              </a:rPr>
              <a:t> </a:t>
            </a:r>
            <a:r>
              <a:rPr lang="en-US" altLang="en-US" sz="1600" dirty="0">
                <a:solidFill>
                  <a:srgbClr val="0070C0"/>
                </a:solidFill>
                <a:latin typeface="Calibri" panose="020F0502020204030204" pitchFamily="34" charset="0"/>
                <a:cs typeface="Calibri" panose="020F0502020204030204" pitchFamily="34" charset="0"/>
              </a:rPr>
              <a:t>by</a:t>
            </a:r>
            <a:r>
              <a:rPr lang="en-US" altLang="en-US" sz="1600" dirty="0" smtClean="0">
                <a:latin typeface="Calibri" panose="020F0502020204030204" pitchFamily="34" charset="0"/>
                <a:cs typeface="Calibri" panose="020F0502020204030204" pitchFamily="34" charset="0"/>
              </a:rPr>
              <a:t> </a:t>
            </a:r>
            <a:r>
              <a:rPr lang="en-US" altLang="en-US" sz="1600" dirty="0">
                <a:solidFill>
                  <a:srgbClr val="0070C0"/>
                </a:solidFill>
                <a:latin typeface="Calibri" panose="020F0502020204030204" pitchFamily="34" charset="0"/>
                <a:cs typeface="Calibri" panose="020F0502020204030204" pitchFamily="34" charset="0"/>
              </a:rPr>
              <a:t>the</a:t>
            </a:r>
            <a:r>
              <a:rPr lang="en-US" altLang="en-US" sz="1600" dirty="0" smtClean="0">
                <a:latin typeface="Calibri" panose="020F0502020204030204" pitchFamily="34" charset="0"/>
                <a:cs typeface="Calibri" panose="020F0502020204030204" pitchFamily="34" charset="0"/>
              </a:rPr>
              <a:t> </a:t>
            </a:r>
            <a:r>
              <a:rPr lang="en-US" altLang="en-US" sz="1600" dirty="0">
                <a:solidFill>
                  <a:srgbClr val="0070C0"/>
                </a:solidFill>
                <a:latin typeface="Calibri" panose="020F0502020204030204" pitchFamily="34" charset="0"/>
                <a:cs typeface="Calibri" panose="020F0502020204030204" pitchFamily="34" charset="0"/>
              </a:rPr>
              <a:t>highlighted</a:t>
            </a:r>
            <a:r>
              <a:rPr lang="en-US" altLang="en-US" sz="1600" dirty="0" smtClean="0">
                <a:latin typeface="Calibri" panose="020F0502020204030204" pitchFamily="34" charset="0"/>
                <a:cs typeface="Calibri" panose="020F0502020204030204" pitchFamily="34" charset="0"/>
              </a:rPr>
              <a:t> </a:t>
            </a:r>
            <a:r>
              <a:rPr lang="en-US" altLang="en-US" sz="1600" dirty="0">
                <a:solidFill>
                  <a:srgbClr val="0070C0"/>
                </a:solidFill>
                <a:latin typeface="Calibri" panose="020F0502020204030204" pitchFamily="34" charset="0"/>
                <a:cs typeface="Calibri" panose="020F0502020204030204" pitchFamily="34" charset="0"/>
              </a:rPr>
              <a:t>pronouns</a:t>
            </a:r>
            <a:r>
              <a:rPr lang="en-US" altLang="en-US" sz="1600" dirty="0" smtClean="0">
                <a:latin typeface="Calibri" panose="020F0502020204030204" pitchFamily="34" charset="0"/>
                <a:cs typeface="Calibri" panose="020F0502020204030204" pitchFamily="34" charset="0"/>
              </a:rPr>
              <a:t> </a:t>
            </a:r>
            <a:r>
              <a:rPr lang="en-US" altLang="en-US" sz="1600" dirty="0">
                <a:solidFill>
                  <a:srgbClr val="0070C0"/>
                </a:solidFill>
                <a:latin typeface="Calibri" panose="020F0502020204030204" pitchFamily="34" charset="0"/>
                <a:cs typeface="Calibri" panose="020F0502020204030204" pitchFamily="34" charset="0"/>
              </a:rPr>
              <a:t>in</a:t>
            </a:r>
            <a:r>
              <a:rPr lang="en-US" altLang="en-US" sz="1600" dirty="0" smtClean="0">
                <a:latin typeface="Calibri" panose="020F0502020204030204" pitchFamily="34" charset="0"/>
                <a:cs typeface="Calibri" panose="020F0502020204030204" pitchFamily="34" charset="0"/>
              </a:rPr>
              <a:t> </a:t>
            </a:r>
            <a:r>
              <a:rPr lang="en-US" altLang="en-US" sz="1600" i="1" u="sng" dirty="0">
                <a:solidFill>
                  <a:srgbClr val="0070C0"/>
                </a:solidFill>
                <a:latin typeface="Calibri" panose="020F0502020204030204" pitchFamily="34" charset="0"/>
                <a:cs typeface="Calibri" panose="020F0502020204030204" pitchFamily="34" charset="0"/>
              </a:rPr>
              <a:t>par</a:t>
            </a:r>
            <a:r>
              <a:rPr lang="en-US" altLang="en-US" sz="1600" dirty="0" smtClean="0">
                <a:latin typeface="Calibri" panose="020F0502020204030204" pitchFamily="34" charset="0"/>
                <a:cs typeface="Calibri" panose="020F0502020204030204" pitchFamily="34" charset="0"/>
              </a:rPr>
              <a:t>.</a:t>
            </a:r>
            <a:r>
              <a:rPr lang="en-US" altLang="en-US" sz="1600" i="1" u="sng" dirty="0">
                <a:solidFill>
                  <a:srgbClr val="0070C0"/>
                </a:solidFill>
                <a:latin typeface="Calibri" panose="020F0502020204030204" pitchFamily="34" charset="0"/>
                <a:cs typeface="Calibri" panose="020F0502020204030204" pitchFamily="34" charset="0"/>
              </a:rPr>
              <a:t> 9</a:t>
            </a:r>
            <a:r>
              <a:rPr lang="en-US" altLang="en-US" sz="1600" dirty="0" smtClean="0">
                <a:latin typeface="Calibri" panose="020F0502020204030204" pitchFamily="34" charset="0"/>
                <a:cs typeface="Calibri" panose="020F0502020204030204" pitchFamily="34" charset="0"/>
              </a:rPr>
              <a:t>?</a:t>
            </a:r>
            <a:endParaRPr lang="en-US" altLang="en-US" sz="1600" b="1" dirty="0" smtClean="0">
              <a:solidFill>
                <a:srgbClr val="FF0000"/>
              </a:solidFill>
              <a:latin typeface="Calibri" panose="020F0502020204030204" pitchFamily="34" charset="0"/>
              <a:cs typeface="Calibri" panose="020F0502020204030204" pitchFamily="34" charset="0"/>
            </a:endParaRPr>
          </a:p>
          <a:p>
            <a:pPr marL="114300" indent="0" algn="just" eaLnBrk="1">
              <a:buClr>
                <a:srgbClr val="FF6600"/>
              </a:buClr>
              <a:buSzPct val="45000"/>
              <a:tabLst>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pPr>
            <a:r>
              <a:rPr lang="en-US" altLang="en-US" sz="1600" b="1" dirty="0" smtClean="0">
                <a:solidFill>
                  <a:srgbClr val="FF0000"/>
                </a:solidFill>
                <a:latin typeface="Calibri" panose="020F0502020204030204" pitchFamily="34" charset="0"/>
                <a:cs typeface="Calibri" panose="020F0502020204030204" pitchFamily="34" charset="0"/>
              </a:rPr>
              <a:t>9</a:t>
            </a:r>
            <a:r>
              <a:rPr lang="en-US" altLang="en-US" sz="1600" b="1" dirty="0">
                <a:solidFill>
                  <a:srgbClr val="FF0000"/>
                </a:solidFill>
                <a:latin typeface="Calibri" panose="020F0502020204030204" pitchFamily="34" charset="0"/>
                <a:cs typeface="Calibri" panose="020F0502020204030204" pitchFamily="34" charset="0"/>
              </a:rPr>
              <a:t>.</a:t>
            </a:r>
            <a:r>
              <a:rPr lang="en-US" altLang="en-US" sz="1600" dirty="0">
                <a:latin typeface="Calibri" panose="020F0502020204030204" pitchFamily="34" charset="0"/>
                <a:cs typeface="Calibri" panose="020F0502020204030204" pitchFamily="34" charset="0"/>
              </a:rPr>
              <a:t> Coyle’s concern for Jones’s health is shared by </a:t>
            </a:r>
            <a:r>
              <a:rPr lang="en-US" altLang="en-US" sz="1600" i="1" u="sng" dirty="0">
                <a:solidFill>
                  <a:srgbClr val="0070C0"/>
                </a:solidFill>
                <a:latin typeface="Calibri" panose="020F0502020204030204" pitchFamily="34" charset="0"/>
                <a:cs typeface="Calibri" panose="020F0502020204030204" pitchFamily="34" charset="0"/>
              </a:rPr>
              <a:t>her</a:t>
            </a:r>
            <a:r>
              <a:rPr lang="en-US" altLang="en-US" sz="1600" dirty="0">
                <a:latin typeface="Calibri" panose="020F0502020204030204" pitchFamily="34" charset="0"/>
                <a:cs typeface="Calibri" panose="020F0502020204030204" pitchFamily="34" charset="0"/>
              </a:rPr>
              <a:t> teammates and friends. Some of </a:t>
            </a:r>
            <a:r>
              <a:rPr lang="en-US" altLang="en-US" sz="1600" i="1" u="sng" dirty="0">
                <a:solidFill>
                  <a:srgbClr val="0070C0"/>
                </a:solidFill>
                <a:latin typeface="Calibri" panose="020F0502020204030204" pitchFamily="34" charset="0"/>
                <a:cs typeface="Calibri" panose="020F0502020204030204" pitchFamily="34" charset="0"/>
              </a:rPr>
              <a:t>them</a:t>
            </a:r>
            <a:r>
              <a:rPr lang="en-US" altLang="en-US" sz="1600" dirty="0">
                <a:latin typeface="Calibri" panose="020F0502020204030204" pitchFamily="34" charset="0"/>
                <a:cs typeface="Calibri" panose="020F0502020204030204" pitchFamily="34" charset="0"/>
              </a:rPr>
              <a:t> recall how the tiny gymnastics star worked out at the health club in addition to hours of regular practice with the team. </a:t>
            </a:r>
            <a:r>
              <a:rPr lang="en-US" altLang="en-US" sz="1600" i="1" u="sng" dirty="0">
                <a:solidFill>
                  <a:srgbClr val="0070C0"/>
                </a:solidFill>
                <a:latin typeface="Calibri" panose="020F0502020204030204" pitchFamily="34" charset="0"/>
                <a:cs typeface="Calibri" panose="020F0502020204030204" pitchFamily="34" charset="0"/>
              </a:rPr>
              <a:t>They</a:t>
            </a:r>
            <a:r>
              <a:rPr lang="en-US" altLang="en-US" sz="1600" dirty="0">
                <a:latin typeface="Calibri" panose="020F0502020204030204" pitchFamily="34" charset="0"/>
                <a:cs typeface="Calibri" panose="020F0502020204030204" pitchFamily="34" charset="0"/>
              </a:rPr>
              <a:t> describe how the walls of </a:t>
            </a:r>
            <a:r>
              <a:rPr lang="en-US" altLang="en-US" sz="1600" i="1" u="sng" dirty="0">
                <a:solidFill>
                  <a:srgbClr val="0070C0"/>
                </a:solidFill>
                <a:latin typeface="Calibri" panose="020F0502020204030204" pitchFamily="34" charset="0"/>
                <a:cs typeface="Calibri" panose="020F0502020204030204" pitchFamily="34" charset="0"/>
              </a:rPr>
              <a:t>her</a:t>
            </a:r>
            <a:r>
              <a:rPr lang="en-US" altLang="en-US" sz="1600" dirty="0">
                <a:latin typeface="Calibri" panose="020F0502020204030204" pitchFamily="34" charset="0"/>
                <a:cs typeface="Calibri" panose="020F0502020204030204" pitchFamily="34" charset="0"/>
              </a:rPr>
              <a:t> bedroom are covered with photos of Olympic winners – Mo </a:t>
            </a:r>
            <a:r>
              <a:rPr lang="en-US" altLang="en-US" sz="1600" dirty="0" err="1">
                <a:latin typeface="Calibri" panose="020F0502020204030204" pitchFamily="34" charset="0"/>
                <a:cs typeface="Calibri" panose="020F0502020204030204" pitchFamily="34" charset="0"/>
              </a:rPr>
              <a:t>Huilan</a:t>
            </a:r>
            <a:r>
              <a:rPr lang="en-US" altLang="en-US" sz="1600" dirty="0">
                <a:latin typeface="Calibri" panose="020F0502020204030204" pitchFamily="34" charset="0"/>
                <a:cs typeface="Calibri" panose="020F0502020204030204" pitchFamily="34" charset="0"/>
              </a:rPr>
              <a:t> and Gabby Douglas to name a few.</a:t>
            </a:r>
            <a:endParaRPr lang="en-US" altLang="en-US" sz="1600" dirty="0" smtClean="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71700760"/>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89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89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89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8917">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891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6" grpId="0" build="p"/>
      <p:bldP spid="38917"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4" name="Slide Number Placeholder 6"/>
          <p:cNvSpPr>
            <a:spLocks noGrp="1"/>
          </p:cNvSpPr>
          <p:nvPr>
            <p:ph type="sldNum" sz="quarter" idx="12"/>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1pPr>
            <a:lvl2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2pPr>
            <a:lvl3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3pPr>
            <a:lvl4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4pPr>
            <a:lvl5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5pPr>
            <a:lvl6pPr marL="3041157"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6pPr>
            <a:lvl7pPr marL="3594095"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7pPr>
            <a:lvl8pPr marL="4147033"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8pPr>
            <a:lvl9pPr marL="4699970"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9pPr>
          </a:lstStyle>
          <a:p>
            <a:pPr>
              <a:buClrTx/>
              <a:buFontTx/>
              <a:buNone/>
            </a:pPr>
            <a:fld id="{D4FE5637-B56D-4348-AFA5-B1BF1C0020AA}" type="slidenum">
              <a:rPr lang="en-US" altLang="en-US">
                <a:solidFill>
                  <a:srgbClr val="000000"/>
                </a:solidFill>
                <a:latin typeface="Times New Roman" panose="02020603050405020304" pitchFamily="18" charset="0"/>
              </a:rPr>
              <a:pPr>
                <a:buClrTx/>
                <a:buFontTx/>
                <a:buNone/>
              </a:pPr>
              <a:t>8</a:t>
            </a:fld>
            <a:endParaRPr lang="en-US" altLang="en-US">
              <a:solidFill>
                <a:srgbClr val="000000"/>
              </a:solidFill>
              <a:latin typeface="Times New Roman" panose="02020603050405020304" pitchFamily="18" charset="0"/>
            </a:endParaRPr>
          </a:p>
        </p:txBody>
      </p:sp>
      <p:sp>
        <p:nvSpPr>
          <p:cNvPr id="38915" name="Rectangle 1"/>
          <p:cNvSpPr>
            <a:spLocks noGrp="1" noChangeArrowheads="1"/>
          </p:cNvSpPr>
          <p:nvPr>
            <p:ph type="title"/>
          </p:nvPr>
        </p:nvSpPr>
        <p:spPr>
          <a:xfrm>
            <a:off x="652991" y="1"/>
            <a:ext cx="10887940" cy="342899"/>
          </a:xfrm>
        </p:spPr>
        <p:txBody>
          <a:bodyPr/>
          <a:lstStyle/>
          <a:p>
            <a:pPr algn="l" eaLnBrk="1"/>
            <a:r>
              <a:rPr lang="en-US" altLang="en-US" sz="1800" dirty="0" smtClean="0">
                <a:latin typeface="Calibri" panose="020F0502020204030204" pitchFamily="34" charset="0"/>
                <a:cs typeface="Calibri" panose="020F0502020204030204" pitchFamily="34" charset="0"/>
              </a:rPr>
              <a:t>Going to Extremes</a:t>
            </a:r>
            <a:r>
              <a:rPr lang="en-US" altLang="en-US" dirty="0" smtClean="0"/>
              <a:t/>
            </a:r>
            <a:br>
              <a:rPr lang="en-US" altLang="en-US" dirty="0" smtClean="0"/>
            </a:br>
            <a:endParaRPr lang="en-US" altLang="en-US" dirty="0" smtClean="0"/>
          </a:p>
        </p:txBody>
      </p:sp>
      <p:sp>
        <p:nvSpPr>
          <p:cNvPr id="38916" name="Rectangle 2"/>
          <p:cNvSpPr>
            <a:spLocks noGrp="1" noChangeArrowheads="1"/>
          </p:cNvSpPr>
          <p:nvPr>
            <p:ph type="body" idx="1"/>
          </p:nvPr>
        </p:nvSpPr>
        <p:spPr>
          <a:xfrm>
            <a:off x="-14288" y="214313"/>
            <a:ext cx="5963526" cy="6098426"/>
          </a:xfrm>
        </p:spPr>
        <p:txBody>
          <a:bodyPr/>
          <a:lstStyle/>
          <a:p>
            <a:pPr marL="0" indent="0" algn="just">
              <a:spcBef>
                <a:spcPts val="0"/>
              </a:spcBef>
              <a:spcAft>
                <a:spcPts val="0"/>
              </a:spcAft>
            </a:pPr>
            <a:r>
              <a:rPr lang="en-US" sz="1400" b="1" dirty="0" smtClean="0">
                <a:latin typeface="Calibri" panose="020F0502020204030204" pitchFamily="34" charset="0"/>
                <a:cs typeface="Calibri" panose="020F0502020204030204" pitchFamily="34" charset="0"/>
              </a:rPr>
              <a:t>1 </a:t>
            </a:r>
            <a:r>
              <a:rPr lang="en-US" sz="1400" dirty="0">
                <a:latin typeface="Calibri" panose="020F0502020204030204" pitchFamily="34" charset="0"/>
                <a:cs typeface="Calibri" panose="020F0502020204030204" pitchFamily="34" charset="0"/>
              </a:rPr>
              <a:t>Jeffrey Tillman, age nine, has a new favorite sport: World’s Strongest Man. “</a:t>
            </a:r>
            <a:r>
              <a:rPr lang="en-US" sz="1400" dirty="0" smtClean="0">
                <a:latin typeface="Calibri" panose="020F0502020204030204" pitchFamily="34" charset="0"/>
                <a:cs typeface="Calibri" panose="020F0502020204030204" pitchFamily="34" charset="0"/>
              </a:rPr>
              <a:t>It’s totally </a:t>
            </a:r>
            <a:r>
              <a:rPr lang="en-US" sz="1400" dirty="0">
                <a:latin typeface="Calibri" panose="020F0502020204030204" pitchFamily="34" charset="0"/>
                <a:cs typeface="Calibri" panose="020F0502020204030204" pitchFamily="34" charset="0"/>
              </a:rPr>
              <a:t>awesome. They carry cars and stuff,” he explains. Men like </a:t>
            </a:r>
            <a:r>
              <a:rPr lang="en-US" sz="1400" dirty="0" err="1" smtClean="0">
                <a:latin typeface="Calibri" panose="020F0502020204030204" pitchFamily="34" charset="0"/>
                <a:cs typeface="Calibri" panose="020F0502020204030204" pitchFamily="34" charset="0"/>
              </a:rPr>
              <a:t>Žydrūnas</a:t>
            </a:r>
            <a:r>
              <a:rPr lang="en-US" sz="1400" dirty="0" smtClean="0">
                <a:latin typeface="Calibri" panose="020F0502020204030204" pitchFamily="34" charset="0"/>
                <a:cs typeface="Calibri" panose="020F0502020204030204" pitchFamily="34" charset="0"/>
              </a:rPr>
              <a:t> </a:t>
            </a:r>
            <a:r>
              <a:rPr lang="en-US" sz="1400" dirty="0" err="1" smtClean="0">
                <a:latin typeface="Calibri" panose="020F0502020204030204" pitchFamily="34" charset="0"/>
                <a:cs typeface="Calibri" panose="020F0502020204030204" pitchFamily="34" charset="0"/>
              </a:rPr>
              <a:t>Savickas</a:t>
            </a:r>
            <a:r>
              <a:rPr lang="en-US" sz="1400" dirty="0" smtClean="0">
                <a:latin typeface="Calibri" panose="020F0502020204030204" pitchFamily="34" charset="0"/>
                <a:cs typeface="Calibri" panose="020F0502020204030204" pitchFamily="34" charset="0"/>
              </a:rPr>
              <a:t> </a:t>
            </a:r>
            <a:r>
              <a:rPr lang="en-US" sz="1400" dirty="0">
                <a:latin typeface="Calibri" panose="020F0502020204030204" pitchFamily="34" charset="0"/>
                <a:cs typeface="Calibri" panose="020F0502020204030204" pitchFamily="34" charset="0"/>
              </a:rPr>
              <a:t>from Lithuania and Brian Shaw from the United States inspire </a:t>
            </a:r>
            <a:r>
              <a:rPr lang="en-US" sz="1400" dirty="0" smtClean="0">
                <a:latin typeface="Calibri" panose="020F0502020204030204" pitchFamily="34" charset="0"/>
                <a:cs typeface="Calibri" panose="020F0502020204030204" pitchFamily="34" charset="0"/>
              </a:rPr>
              <a:t>Jeffrey every </a:t>
            </a:r>
            <a:r>
              <a:rPr lang="en-US" sz="1400" dirty="0">
                <a:latin typeface="Calibri" panose="020F0502020204030204" pitchFamily="34" charset="0"/>
                <a:cs typeface="Calibri" panose="020F0502020204030204" pitchFamily="34" charset="0"/>
              </a:rPr>
              <a:t>day. These do-or-die athletes are the winners of the 2012 and 2013 </a:t>
            </a:r>
            <a:r>
              <a:rPr lang="en-US" sz="1400" dirty="0" smtClean="0">
                <a:latin typeface="Calibri" panose="020F0502020204030204" pitchFamily="34" charset="0"/>
                <a:cs typeface="Calibri" panose="020F0502020204030204" pitchFamily="34" charset="0"/>
              </a:rPr>
              <a:t>World’s Strongest </a:t>
            </a:r>
            <a:r>
              <a:rPr lang="en-US" sz="1400" dirty="0">
                <a:latin typeface="Calibri" panose="020F0502020204030204" pitchFamily="34" charset="0"/>
                <a:cs typeface="Calibri" panose="020F0502020204030204" pitchFamily="34" charset="0"/>
              </a:rPr>
              <a:t>Man championships.</a:t>
            </a:r>
          </a:p>
          <a:p>
            <a:pPr marL="0" indent="0" algn="just">
              <a:spcBef>
                <a:spcPts val="0"/>
              </a:spcBef>
              <a:spcAft>
                <a:spcPts val="0"/>
              </a:spcAft>
            </a:pPr>
            <a:r>
              <a:rPr lang="en-US" sz="1400" b="1" dirty="0">
                <a:latin typeface="Calibri" panose="020F0502020204030204" pitchFamily="34" charset="0"/>
                <a:cs typeface="Calibri" panose="020F0502020204030204" pitchFamily="34" charset="0"/>
              </a:rPr>
              <a:t>2 </a:t>
            </a:r>
            <a:r>
              <a:rPr lang="en-US" sz="1400" dirty="0">
                <a:latin typeface="Calibri" panose="020F0502020204030204" pitchFamily="34" charset="0"/>
                <a:cs typeface="Calibri" panose="020F0502020204030204" pitchFamily="34" charset="0"/>
              </a:rPr>
              <a:t>In World’s Strongest Man, accomplished athletes come from around the </a:t>
            </a:r>
            <a:r>
              <a:rPr lang="en-US" sz="1400" dirty="0" err="1" smtClean="0">
                <a:latin typeface="Calibri" panose="020F0502020204030204" pitchFamily="34" charset="0"/>
                <a:cs typeface="Calibri" panose="020F0502020204030204" pitchFamily="34" charset="0"/>
              </a:rPr>
              <a:t>world.They</a:t>
            </a:r>
            <a:r>
              <a:rPr lang="en-US" sz="1400" dirty="0" smtClean="0">
                <a:latin typeface="Calibri" panose="020F0502020204030204" pitchFamily="34" charset="0"/>
                <a:cs typeface="Calibri" panose="020F0502020204030204" pitchFamily="34" charset="0"/>
              </a:rPr>
              <a:t> </a:t>
            </a:r>
            <a:r>
              <a:rPr lang="en-US" sz="1400" dirty="0">
                <a:latin typeface="Calibri" panose="020F0502020204030204" pitchFamily="34" charset="0"/>
                <a:cs typeface="Calibri" panose="020F0502020204030204" pitchFamily="34" charset="0"/>
              </a:rPr>
              <a:t>focus their efforts on five extreme events. All of the events require </a:t>
            </a:r>
            <a:r>
              <a:rPr lang="en-US" sz="1400" dirty="0" smtClean="0">
                <a:latin typeface="Calibri" panose="020F0502020204030204" pitchFamily="34" charset="0"/>
                <a:cs typeface="Calibri" panose="020F0502020204030204" pitchFamily="34" charset="0"/>
              </a:rPr>
              <a:t>superhuman strength</a:t>
            </a:r>
            <a:r>
              <a:rPr lang="en-US" sz="1400" dirty="0">
                <a:latin typeface="Calibri" panose="020F0502020204030204" pitchFamily="34" charset="0"/>
                <a:cs typeface="Calibri" panose="020F0502020204030204" pitchFamily="34" charset="0"/>
              </a:rPr>
              <a:t>. The events change every year, but they require the </a:t>
            </a:r>
            <a:r>
              <a:rPr lang="en-US" sz="1400" dirty="0" smtClean="0">
                <a:latin typeface="Calibri" panose="020F0502020204030204" pitchFamily="34" charset="0"/>
                <a:cs typeface="Calibri" panose="020F0502020204030204" pitchFamily="34" charset="0"/>
              </a:rPr>
              <a:t>willingness to </a:t>
            </a:r>
            <a:r>
              <a:rPr lang="en-US" sz="1400" dirty="0">
                <a:latin typeface="Calibri" panose="020F0502020204030204" pitchFamily="34" charset="0"/>
                <a:cs typeface="Calibri" panose="020F0502020204030204" pitchFamily="34" charset="0"/>
              </a:rPr>
              <a:t>carry huge rocks, lift tree trunks,</a:t>
            </a:r>
            <a:r>
              <a:rPr lang="en-US" sz="1400" baseline="30000" dirty="0">
                <a:latin typeface="Calibri" panose="020F0502020204030204" pitchFamily="34" charset="0"/>
                <a:cs typeface="Calibri" panose="020F0502020204030204" pitchFamily="34" charset="0"/>
              </a:rPr>
              <a:t>1</a:t>
            </a:r>
            <a:r>
              <a:rPr lang="en-US" sz="1400" dirty="0">
                <a:latin typeface="Calibri" panose="020F0502020204030204" pitchFamily="34" charset="0"/>
                <a:cs typeface="Calibri" panose="020F0502020204030204" pitchFamily="34" charset="0"/>
              </a:rPr>
              <a:t> and even run with a refrigerator under </a:t>
            </a:r>
            <a:r>
              <a:rPr lang="en-US" sz="1400" dirty="0" smtClean="0">
                <a:latin typeface="Calibri" panose="020F0502020204030204" pitchFamily="34" charset="0"/>
                <a:cs typeface="Calibri" panose="020F0502020204030204" pitchFamily="34" charset="0"/>
              </a:rPr>
              <a:t>each arm</a:t>
            </a:r>
            <a:r>
              <a:rPr lang="en-US" sz="1400" dirty="0">
                <a:latin typeface="Calibri" panose="020F0502020204030204" pitchFamily="34" charset="0"/>
                <a:cs typeface="Calibri" panose="020F0502020204030204" pitchFamily="34" charset="0"/>
              </a:rPr>
              <a:t>. One of the most impressive challenges involves pulling an airplane from </a:t>
            </a:r>
            <a:r>
              <a:rPr lang="en-US" sz="1400" dirty="0" smtClean="0">
                <a:latin typeface="Calibri" panose="020F0502020204030204" pitchFamily="34" charset="0"/>
                <a:cs typeface="Calibri" panose="020F0502020204030204" pitchFamily="34" charset="0"/>
              </a:rPr>
              <a:t>one end </a:t>
            </a:r>
            <a:r>
              <a:rPr lang="en-US" sz="1400" dirty="0">
                <a:latin typeface="Calibri" panose="020F0502020204030204" pitchFamily="34" charset="0"/>
                <a:cs typeface="Calibri" panose="020F0502020204030204" pitchFamily="34" charset="0"/>
              </a:rPr>
              <a:t>of a road to another.</a:t>
            </a:r>
          </a:p>
          <a:p>
            <a:pPr marL="0" indent="0" algn="just">
              <a:spcBef>
                <a:spcPts val="0"/>
              </a:spcBef>
              <a:spcAft>
                <a:spcPts val="0"/>
              </a:spcAft>
            </a:pPr>
            <a:r>
              <a:rPr lang="en-US" sz="1400" b="1" dirty="0">
                <a:latin typeface="Calibri" panose="020F0502020204030204" pitchFamily="34" charset="0"/>
                <a:cs typeface="Calibri" panose="020F0502020204030204" pitchFamily="34" charset="0"/>
              </a:rPr>
              <a:t>3 </a:t>
            </a:r>
            <a:r>
              <a:rPr lang="en-US" sz="1400" dirty="0">
                <a:latin typeface="Calibri" panose="020F0502020204030204" pitchFamily="34" charset="0"/>
                <a:cs typeface="Calibri" panose="020F0502020204030204" pitchFamily="34" charset="0"/>
              </a:rPr>
              <a:t>“It’s a great competition,” says Tomas Kaminski, a Polish fan of the sport. “To </a:t>
            </a:r>
            <a:r>
              <a:rPr lang="en-US" sz="1400" dirty="0" smtClean="0">
                <a:latin typeface="Calibri" panose="020F0502020204030204" pitchFamily="34" charset="0"/>
                <a:cs typeface="Calibri" panose="020F0502020204030204" pitchFamily="34" charset="0"/>
              </a:rPr>
              <a:t>win, you </a:t>
            </a:r>
            <a:r>
              <a:rPr lang="en-US" sz="1400" dirty="0">
                <a:latin typeface="Calibri" panose="020F0502020204030204" pitchFamily="34" charset="0"/>
                <a:cs typeface="Calibri" panose="020F0502020204030204" pitchFamily="34" charset="0"/>
              </a:rPr>
              <a:t>have to be strong, fast, and have great concentration.” These days, </a:t>
            </a:r>
            <a:r>
              <a:rPr lang="en-US" sz="1400" dirty="0" smtClean="0">
                <a:latin typeface="Calibri" panose="020F0502020204030204" pitchFamily="34" charset="0"/>
                <a:cs typeface="Calibri" panose="020F0502020204030204" pitchFamily="34" charset="0"/>
              </a:rPr>
              <a:t>strength events </a:t>
            </a:r>
            <a:r>
              <a:rPr lang="en-US" sz="1400" dirty="0">
                <a:latin typeface="Calibri" panose="020F0502020204030204" pitchFamily="34" charset="0"/>
                <a:cs typeface="Calibri" panose="020F0502020204030204" pitchFamily="34" charset="0"/>
              </a:rPr>
              <a:t>are quickly winning fans around the world. But some people are starting </a:t>
            </a:r>
            <a:r>
              <a:rPr lang="en-US" sz="1400" dirty="0" smtClean="0">
                <a:latin typeface="Calibri" panose="020F0502020204030204" pitchFamily="34" charset="0"/>
                <a:cs typeface="Calibri" panose="020F0502020204030204" pitchFamily="34" charset="0"/>
              </a:rPr>
              <a:t>to worry </a:t>
            </a:r>
            <a:r>
              <a:rPr lang="en-US" sz="1400" dirty="0">
                <a:latin typeface="Calibri" panose="020F0502020204030204" pitchFamily="34" charset="0"/>
                <a:cs typeface="Calibri" panose="020F0502020204030204" pitchFamily="34" charset="0"/>
              </a:rPr>
              <a:t>about the extreme sport’s need for daring and risk.</a:t>
            </a:r>
          </a:p>
          <a:p>
            <a:pPr marL="0" indent="0" algn="just">
              <a:spcBef>
                <a:spcPts val="0"/>
              </a:spcBef>
              <a:spcAft>
                <a:spcPts val="0"/>
              </a:spcAft>
            </a:pPr>
            <a:r>
              <a:rPr lang="en-US" sz="1400" b="1" dirty="0">
                <a:latin typeface="Calibri" panose="020F0502020204030204" pitchFamily="34" charset="0"/>
                <a:cs typeface="Calibri" panose="020F0502020204030204" pitchFamily="34" charset="0"/>
              </a:rPr>
              <a:t>4 </a:t>
            </a:r>
            <a:r>
              <a:rPr lang="en-US" sz="1400" dirty="0">
                <a:latin typeface="Calibri" panose="020F0502020204030204" pitchFamily="34" charset="0"/>
                <a:cs typeface="Calibri" panose="020F0502020204030204" pitchFamily="34" charset="0"/>
              </a:rPr>
              <a:t>The case of American competitor Jesse </a:t>
            </a:r>
            <a:r>
              <a:rPr lang="en-US" sz="1400" dirty="0" err="1">
                <a:latin typeface="Calibri" panose="020F0502020204030204" pitchFamily="34" charset="0"/>
                <a:cs typeface="Calibri" panose="020F0502020204030204" pitchFamily="34" charset="0"/>
              </a:rPr>
              <a:t>Marunde</a:t>
            </a:r>
            <a:r>
              <a:rPr lang="en-US" sz="1400" dirty="0">
                <a:latin typeface="Calibri" panose="020F0502020204030204" pitchFamily="34" charset="0"/>
                <a:cs typeface="Calibri" panose="020F0502020204030204" pitchFamily="34" charset="0"/>
              </a:rPr>
              <a:t> showed the enormous danger </a:t>
            </a:r>
            <a:r>
              <a:rPr lang="en-US" sz="1400" dirty="0" smtClean="0">
                <a:latin typeface="Calibri" panose="020F0502020204030204" pitchFamily="34" charset="0"/>
                <a:cs typeface="Calibri" panose="020F0502020204030204" pitchFamily="34" charset="0"/>
              </a:rPr>
              <a:t>of going </a:t>
            </a:r>
            <a:r>
              <a:rPr lang="en-US" sz="1400" dirty="0">
                <a:latin typeface="Calibri" panose="020F0502020204030204" pitchFamily="34" charset="0"/>
                <a:cs typeface="Calibri" panose="020F0502020204030204" pitchFamily="34" charset="0"/>
              </a:rPr>
              <a:t>to extremes. </a:t>
            </a:r>
            <a:r>
              <a:rPr lang="en-US" sz="1400" dirty="0" err="1">
                <a:latin typeface="Calibri" panose="020F0502020204030204" pitchFamily="34" charset="0"/>
                <a:cs typeface="Calibri" panose="020F0502020204030204" pitchFamily="34" charset="0"/>
              </a:rPr>
              <a:t>Marunde</a:t>
            </a:r>
            <a:r>
              <a:rPr lang="en-US" sz="1400" dirty="0">
                <a:latin typeface="Calibri" panose="020F0502020204030204" pitchFamily="34" charset="0"/>
                <a:cs typeface="Calibri" panose="020F0502020204030204" pitchFamily="34" charset="0"/>
              </a:rPr>
              <a:t> achieved second place in the 2005 World’s </a:t>
            </a:r>
            <a:r>
              <a:rPr lang="en-US" sz="1400" dirty="0" smtClean="0">
                <a:latin typeface="Calibri" panose="020F0502020204030204" pitchFamily="34" charset="0"/>
                <a:cs typeface="Calibri" panose="020F0502020204030204" pitchFamily="34" charset="0"/>
              </a:rPr>
              <a:t>Strongest Man </a:t>
            </a:r>
            <a:r>
              <a:rPr lang="en-US" sz="1400" dirty="0">
                <a:latin typeface="Calibri" panose="020F0502020204030204" pitchFamily="34" charset="0"/>
                <a:cs typeface="Calibri" panose="020F0502020204030204" pitchFamily="34" charset="0"/>
              </a:rPr>
              <a:t>championship. Two years later, an unthinkable event happened. </a:t>
            </a:r>
            <a:r>
              <a:rPr lang="en-US" sz="1400" dirty="0" err="1" smtClean="0">
                <a:latin typeface="Calibri" panose="020F0502020204030204" pitchFamily="34" charset="0"/>
                <a:cs typeface="Calibri" panose="020F0502020204030204" pitchFamily="34" charset="0"/>
              </a:rPr>
              <a:t>Marunde</a:t>
            </a:r>
            <a:r>
              <a:rPr lang="en-US" sz="1400" dirty="0" smtClean="0">
                <a:latin typeface="Calibri" panose="020F0502020204030204" pitchFamily="34" charset="0"/>
                <a:cs typeface="Calibri" panose="020F0502020204030204" pitchFamily="34" charset="0"/>
              </a:rPr>
              <a:t> died </a:t>
            </a:r>
            <a:r>
              <a:rPr lang="en-US" sz="1400" dirty="0">
                <a:latin typeface="Calibri" panose="020F0502020204030204" pitchFamily="34" charset="0"/>
                <a:cs typeface="Calibri" panose="020F0502020204030204" pitchFamily="34" charset="0"/>
              </a:rPr>
              <a:t>of complications of a heart attack. Some doctors think </a:t>
            </a:r>
            <a:r>
              <a:rPr lang="en-US" sz="1400" dirty="0" err="1">
                <a:latin typeface="Calibri" panose="020F0502020204030204" pitchFamily="34" charset="0"/>
                <a:cs typeface="Calibri" panose="020F0502020204030204" pitchFamily="34" charset="0"/>
              </a:rPr>
              <a:t>Marunde’s</a:t>
            </a:r>
            <a:r>
              <a:rPr lang="en-US" sz="1400" dirty="0">
                <a:latin typeface="Calibri" panose="020F0502020204030204" pitchFamily="34" charset="0"/>
                <a:cs typeface="Calibri" panose="020F0502020204030204" pitchFamily="34" charset="0"/>
              </a:rPr>
              <a:t> death </a:t>
            </a:r>
            <a:r>
              <a:rPr lang="en-US" sz="1400" dirty="0" smtClean="0">
                <a:latin typeface="Calibri" panose="020F0502020204030204" pitchFamily="34" charset="0"/>
                <a:cs typeface="Calibri" panose="020F0502020204030204" pitchFamily="34" charset="0"/>
              </a:rPr>
              <a:t>may have </a:t>
            </a:r>
            <a:r>
              <a:rPr lang="en-US" sz="1400" dirty="0">
                <a:latin typeface="Calibri" panose="020F0502020204030204" pitchFamily="34" charset="0"/>
                <a:cs typeface="Calibri" panose="020F0502020204030204" pitchFamily="34" charset="0"/>
              </a:rPr>
              <a:t>possibly resulted from steroid</a:t>
            </a:r>
            <a:r>
              <a:rPr lang="en-US" sz="1400" baseline="30000" dirty="0">
                <a:latin typeface="Calibri" panose="020F0502020204030204" pitchFamily="34" charset="0"/>
                <a:cs typeface="Calibri" panose="020F0502020204030204" pitchFamily="34" charset="0"/>
              </a:rPr>
              <a:t>2</a:t>
            </a:r>
            <a:r>
              <a:rPr lang="en-US" sz="1400" dirty="0">
                <a:latin typeface="Calibri" panose="020F0502020204030204" pitchFamily="34" charset="0"/>
                <a:cs typeface="Calibri" panose="020F0502020204030204" pitchFamily="34" charset="0"/>
              </a:rPr>
              <a:t> use. They think it is too easy for the sport </a:t>
            </a:r>
            <a:r>
              <a:rPr lang="en-US" sz="1400" dirty="0" smtClean="0">
                <a:latin typeface="Calibri" panose="020F0502020204030204" pitchFamily="34" charset="0"/>
                <a:cs typeface="Calibri" panose="020F0502020204030204" pitchFamily="34" charset="0"/>
              </a:rPr>
              <a:t>to become </a:t>
            </a:r>
            <a:r>
              <a:rPr lang="en-US" sz="1400" dirty="0">
                <a:latin typeface="Calibri" panose="020F0502020204030204" pitchFamily="34" charset="0"/>
                <a:cs typeface="Calibri" panose="020F0502020204030204" pitchFamily="34" charset="0"/>
              </a:rPr>
              <a:t>an obsession for athletes.</a:t>
            </a:r>
          </a:p>
          <a:p>
            <a:pPr marL="0" indent="0" algn="just">
              <a:spcBef>
                <a:spcPts val="0"/>
              </a:spcBef>
              <a:spcAft>
                <a:spcPts val="0"/>
              </a:spcAft>
            </a:pPr>
            <a:r>
              <a:rPr lang="en-US" sz="1400" b="1" dirty="0">
                <a:latin typeface="Calibri" panose="020F0502020204030204" pitchFamily="34" charset="0"/>
                <a:cs typeface="Calibri" panose="020F0502020204030204" pitchFamily="34" charset="0"/>
              </a:rPr>
              <a:t>5 </a:t>
            </a:r>
            <a:r>
              <a:rPr lang="en-US" sz="1400" dirty="0">
                <a:latin typeface="Calibri" panose="020F0502020204030204" pitchFamily="34" charset="0"/>
                <a:cs typeface="Calibri" panose="020F0502020204030204" pitchFamily="34" charset="0"/>
              </a:rPr>
              <a:t>“There is so much pressure to become stronger,” says Dr. Amir </a:t>
            </a:r>
            <a:r>
              <a:rPr lang="en-US" sz="1400" dirty="0" err="1">
                <a:latin typeface="Calibri" panose="020F0502020204030204" pitchFamily="34" charset="0"/>
                <a:cs typeface="Calibri" panose="020F0502020204030204" pitchFamily="34" charset="0"/>
              </a:rPr>
              <a:t>Bachchan</a:t>
            </a:r>
            <a:r>
              <a:rPr lang="en-US" sz="1400" dirty="0">
                <a:latin typeface="Calibri" panose="020F0502020204030204" pitchFamily="34" charset="0"/>
                <a:cs typeface="Calibri" panose="020F0502020204030204" pitchFamily="34" charset="0"/>
              </a:rPr>
              <a:t>, </a:t>
            </a:r>
            <a:r>
              <a:rPr lang="en-US" sz="1400" dirty="0" smtClean="0">
                <a:latin typeface="Calibri" panose="020F0502020204030204" pitchFamily="34" charset="0"/>
                <a:cs typeface="Calibri" panose="020F0502020204030204" pitchFamily="34" charset="0"/>
              </a:rPr>
              <a:t>a professor </a:t>
            </a:r>
            <a:r>
              <a:rPr lang="en-US" sz="1400" dirty="0">
                <a:latin typeface="Calibri" panose="020F0502020204030204" pitchFamily="34" charset="0"/>
                <a:cs typeface="Calibri" panose="020F0502020204030204" pitchFamily="34" charset="0"/>
              </a:rPr>
              <a:t>of health policy at New York University. “They become </a:t>
            </a:r>
            <a:r>
              <a:rPr lang="en-US" sz="1400" dirty="0" smtClean="0">
                <a:latin typeface="Calibri" panose="020F0502020204030204" pitchFamily="34" charset="0"/>
                <a:cs typeface="Calibri" panose="020F0502020204030204" pitchFamily="34" charset="0"/>
              </a:rPr>
              <a:t>obsessed with </a:t>
            </a:r>
            <a:r>
              <a:rPr lang="en-US" sz="1400" dirty="0">
                <a:latin typeface="Calibri" panose="020F0502020204030204" pitchFamily="34" charset="0"/>
                <a:cs typeface="Calibri" panose="020F0502020204030204" pitchFamily="34" charset="0"/>
              </a:rPr>
              <a:t>winning, and this leads to injury and sometimes steroid abuse.” </a:t>
            </a:r>
            <a:r>
              <a:rPr lang="en-US" sz="1400" dirty="0" err="1" smtClean="0">
                <a:latin typeface="Calibri" panose="020F0502020204030204" pitchFamily="34" charset="0"/>
                <a:cs typeface="Calibri" panose="020F0502020204030204" pitchFamily="34" charset="0"/>
              </a:rPr>
              <a:t>Bachchan</a:t>
            </a:r>
            <a:r>
              <a:rPr lang="en-US" sz="1400" dirty="0" smtClean="0">
                <a:latin typeface="Calibri" panose="020F0502020204030204" pitchFamily="34" charset="0"/>
                <a:cs typeface="Calibri" panose="020F0502020204030204" pitchFamily="34" charset="0"/>
              </a:rPr>
              <a:t> hopes </a:t>
            </a:r>
            <a:r>
              <a:rPr lang="en-US" sz="1400" dirty="0">
                <a:latin typeface="Calibri" panose="020F0502020204030204" pitchFamily="34" charset="0"/>
                <a:cs typeface="Calibri" panose="020F0502020204030204" pitchFamily="34" charset="0"/>
              </a:rPr>
              <a:t>that athletes realize the dangers of taking the sport too far. “They need </a:t>
            </a:r>
            <a:r>
              <a:rPr lang="en-US" sz="1400" dirty="0" smtClean="0">
                <a:latin typeface="Calibri" panose="020F0502020204030204" pitchFamily="34" charset="0"/>
                <a:cs typeface="Calibri" panose="020F0502020204030204" pitchFamily="34" charset="0"/>
              </a:rPr>
              <a:t>to understand </a:t>
            </a:r>
            <a:r>
              <a:rPr lang="en-US" sz="1400" dirty="0">
                <a:latin typeface="Calibri" panose="020F0502020204030204" pitchFamily="34" charset="0"/>
                <a:cs typeface="Calibri" panose="020F0502020204030204" pitchFamily="34" charset="0"/>
              </a:rPr>
              <a:t>there is more to lose than there is to win</a:t>
            </a:r>
            <a:r>
              <a:rPr lang="en-US" sz="1400" dirty="0" smtClean="0">
                <a:latin typeface="Calibri" panose="020F0502020204030204" pitchFamily="34" charset="0"/>
                <a:cs typeface="Calibri" panose="020F0502020204030204" pitchFamily="34" charset="0"/>
              </a:rPr>
              <a:t>.”</a:t>
            </a:r>
          </a:p>
          <a:p>
            <a:pPr marL="0" indent="0" algn="just">
              <a:spcBef>
                <a:spcPts val="0"/>
              </a:spcBef>
              <a:spcAft>
                <a:spcPts val="0"/>
              </a:spcAft>
            </a:pPr>
            <a:endParaRPr lang="en-US" sz="1400" dirty="0">
              <a:latin typeface="Calibri" panose="020F0502020204030204" pitchFamily="34" charset="0"/>
              <a:cs typeface="Calibri" panose="020F0502020204030204" pitchFamily="34" charset="0"/>
            </a:endParaRPr>
          </a:p>
          <a:p>
            <a:pPr>
              <a:spcBef>
                <a:spcPts val="0"/>
              </a:spcBef>
              <a:spcAft>
                <a:spcPts val="0"/>
              </a:spcAft>
            </a:pPr>
            <a:r>
              <a:rPr lang="en-US" sz="1400" baseline="30000" dirty="0" smtClean="0">
                <a:latin typeface="Gill Sans"/>
              </a:rPr>
              <a:t>1</a:t>
            </a:r>
            <a:r>
              <a:rPr lang="en-US" sz="1400" dirty="0" smtClean="0">
                <a:latin typeface="Gill Sans"/>
              </a:rPr>
              <a:t> </a:t>
            </a:r>
            <a:r>
              <a:rPr lang="en-US" sz="1400" b="1" dirty="0">
                <a:latin typeface="Gill Sans"/>
              </a:rPr>
              <a:t>tree trunk: </a:t>
            </a:r>
            <a:r>
              <a:rPr lang="en-US" sz="1400" dirty="0">
                <a:latin typeface="Gill Sans"/>
              </a:rPr>
              <a:t>the body of a tree, with no leaves and branches</a:t>
            </a:r>
            <a:endParaRPr lang="en-US" sz="1400" dirty="0"/>
          </a:p>
          <a:p>
            <a:pPr>
              <a:spcBef>
                <a:spcPts val="0"/>
              </a:spcBef>
              <a:spcAft>
                <a:spcPts val="0"/>
              </a:spcAft>
            </a:pPr>
            <a:r>
              <a:rPr lang="en-US" sz="1400" baseline="30000" dirty="0">
                <a:latin typeface="Gill Sans"/>
              </a:rPr>
              <a:t>2</a:t>
            </a:r>
            <a:r>
              <a:rPr lang="en-US" sz="1400" dirty="0">
                <a:latin typeface="Gill Sans"/>
              </a:rPr>
              <a:t> </a:t>
            </a:r>
            <a:r>
              <a:rPr lang="en-US" sz="1400" b="1" dirty="0">
                <a:latin typeface="Gill Sans"/>
              </a:rPr>
              <a:t>steroids: </a:t>
            </a:r>
            <a:r>
              <a:rPr lang="en-US" sz="1400" dirty="0">
                <a:latin typeface="Gill Sans"/>
              </a:rPr>
              <a:t>illegal drugs that increase muscle strength but cause health problems</a:t>
            </a:r>
            <a:endParaRPr lang="en-US" sz="1400" dirty="0"/>
          </a:p>
          <a:p>
            <a:pPr>
              <a:spcBef>
                <a:spcPts val="0"/>
              </a:spcBef>
              <a:spcAft>
                <a:spcPts val="0"/>
              </a:spcAft>
            </a:pPr>
            <a:r>
              <a:rPr lang="en-US" sz="1600" dirty="0"/>
              <a:t/>
            </a:r>
            <a:br>
              <a:rPr lang="en-US" sz="1600" dirty="0"/>
            </a:br>
            <a:endParaRPr lang="en-US" sz="1600" dirty="0"/>
          </a:p>
          <a:p>
            <a:pPr>
              <a:spcBef>
                <a:spcPts val="0"/>
              </a:spcBef>
              <a:spcAft>
                <a:spcPts val="0"/>
              </a:spcAft>
            </a:pP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endParaRPr lang="en-US" altLang="en-US" sz="1600" dirty="0" smtClean="0">
              <a:latin typeface="Calibri" panose="020F0502020204030204" pitchFamily="34" charset="0"/>
              <a:cs typeface="Calibri" panose="020F0502020204030204" pitchFamily="34" charset="0"/>
            </a:endParaRPr>
          </a:p>
        </p:txBody>
      </p:sp>
      <p:sp>
        <p:nvSpPr>
          <p:cNvPr id="38917" name="Rectangle 3"/>
          <p:cNvSpPr>
            <a:spLocks noGrp="1" noChangeArrowheads="1"/>
          </p:cNvSpPr>
          <p:nvPr>
            <p:ph type="body" idx="2"/>
          </p:nvPr>
        </p:nvSpPr>
        <p:spPr>
          <a:xfrm>
            <a:off x="6230396" y="114300"/>
            <a:ext cx="5961603" cy="6198439"/>
          </a:xfrm>
        </p:spPr>
        <p:txBody>
          <a:bodyPr/>
          <a:lstStyle/>
          <a:p>
            <a:pPr lvl="0">
              <a:spcBef>
                <a:spcPts val="0"/>
              </a:spcBef>
              <a:spcAft>
                <a:spcPts val="0"/>
              </a:spcAft>
            </a:pPr>
            <a:r>
              <a:rPr lang="en-US" sz="1600" b="1" dirty="0" smtClean="0">
                <a:latin typeface="Calibri" panose="020F0502020204030204" pitchFamily="34" charset="0"/>
                <a:cs typeface="Calibri" panose="020F0502020204030204" pitchFamily="34" charset="0"/>
              </a:rPr>
              <a:t> </a:t>
            </a:r>
            <a:r>
              <a:rPr lang="en-US" sz="1600" b="1" i="1" dirty="0">
                <a:solidFill>
                  <a:srgbClr val="0070C0"/>
                </a:solidFill>
                <a:latin typeface="Calibri" panose="020F0502020204030204" pitchFamily="34" charset="0"/>
                <a:cs typeface="Calibri" panose="020F0502020204030204" pitchFamily="34" charset="0"/>
              </a:rPr>
              <a:t>A. </a:t>
            </a:r>
            <a:r>
              <a:rPr lang="en-US" sz="1600" i="1" dirty="0">
                <a:solidFill>
                  <a:srgbClr val="0070C0"/>
                </a:solidFill>
                <a:latin typeface="Calibri" panose="020F0502020204030204" pitchFamily="34" charset="0"/>
                <a:cs typeface="Calibri" panose="020F0502020204030204" pitchFamily="34" charset="0"/>
              </a:rPr>
              <a:t>Choose the best answer</a:t>
            </a:r>
            <a:r>
              <a:rPr lang="en-US" sz="1600" i="1" dirty="0" smtClean="0">
                <a:solidFill>
                  <a:srgbClr val="0070C0"/>
                </a:solidFill>
                <a:latin typeface="Calibri" panose="020F0502020204030204" pitchFamily="34" charset="0"/>
                <a:cs typeface="Calibri" panose="020F0502020204030204" pitchFamily="34" charset="0"/>
              </a:rPr>
              <a:t>.</a:t>
            </a:r>
          </a:p>
          <a:p>
            <a:pPr lvl="0">
              <a:spcBef>
                <a:spcPts val="0"/>
              </a:spcBef>
              <a:spcAft>
                <a:spcPts val="0"/>
              </a:spcAft>
            </a:pPr>
            <a:endParaRPr lang="en-US" sz="1600" dirty="0">
              <a:solidFill>
                <a:srgbClr val="0070C0"/>
              </a:solidFill>
              <a:latin typeface="Calibri" panose="020F0502020204030204" pitchFamily="34" charset="0"/>
              <a:cs typeface="Calibri" panose="020F0502020204030204" pitchFamily="34" charset="0"/>
            </a:endParaRPr>
          </a:p>
          <a:p>
            <a:pPr lvl="0">
              <a:spcBef>
                <a:spcPts val="0"/>
              </a:spcBef>
              <a:spcAft>
                <a:spcPts val="0"/>
              </a:spcAft>
            </a:pPr>
            <a:r>
              <a:rPr lang="en-US" sz="1600" b="1" dirty="0" smtClean="0">
                <a:solidFill>
                  <a:srgbClr val="0070C0"/>
                </a:solidFill>
                <a:latin typeface="Calibri" panose="020F0502020204030204" pitchFamily="34" charset="0"/>
                <a:cs typeface="Calibri" panose="020F0502020204030204" pitchFamily="34" charset="0"/>
              </a:rPr>
              <a:t>1</a:t>
            </a:r>
            <a:r>
              <a:rPr lang="en-US" sz="1600" b="1" dirty="0">
                <a:solidFill>
                  <a:srgbClr val="0070C0"/>
                </a:solidFill>
                <a:latin typeface="Calibri" panose="020F0502020204030204" pitchFamily="34" charset="0"/>
                <a:cs typeface="Calibri" panose="020F0502020204030204" pitchFamily="34" charset="0"/>
              </a:rPr>
              <a:t>. </a:t>
            </a:r>
            <a:r>
              <a:rPr lang="en-US" sz="1600" dirty="0">
                <a:solidFill>
                  <a:srgbClr val="0070C0"/>
                </a:solidFill>
                <a:latin typeface="Calibri" panose="020F0502020204030204" pitchFamily="34" charset="0"/>
                <a:cs typeface="Calibri" panose="020F0502020204030204" pitchFamily="34" charset="0"/>
              </a:rPr>
              <a:t>World’s Strongest Man is a ____.</a:t>
            </a:r>
          </a:p>
          <a:p>
            <a:pPr lvl="0">
              <a:spcBef>
                <a:spcPts val="0"/>
              </a:spcBef>
              <a:spcAft>
                <a:spcPts val="0"/>
              </a:spcAft>
            </a:pPr>
            <a:r>
              <a:rPr lang="en-US" sz="1600" b="1" dirty="0">
                <a:solidFill>
                  <a:srgbClr val="0070C0"/>
                </a:solidFill>
                <a:latin typeface="Calibri" panose="020F0502020204030204" pitchFamily="34" charset="0"/>
                <a:cs typeface="Calibri" panose="020F0502020204030204" pitchFamily="34" charset="0"/>
              </a:rPr>
              <a:t>A. </a:t>
            </a:r>
            <a:r>
              <a:rPr lang="en-US" sz="1600" dirty="0">
                <a:solidFill>
                  <a:srgbClr val="0070C0"/>
                </a:solidFill>
                <a:latin typeface="Calibri" panose="020F0502020204030204" pitchFamily="34" charset="0"/>
                <a:cs typeface="Calibri" panose="020F0502020204030204" pitchFamily="34" charset="0"/>
              </a:rPr>
              <a:t>sport that can be dangerous</a:t>
            </a:r>
          </a:p>
          <a:p>
            <a:pPr lvl="0">
              <a:spcBef>
                <a:spcPts val="0"/>
              </a:spcBef>
              <a:spcAft>
                <a:spcPts val="0"/>
              </a:spcAft>
            </a:pPr>
            <a:r>
              <a:rPr lang="en-US" sz="1600" b="1" dirty="0">
                <a:solidFill>
                  <a:srgbClr val="0070C0"/>
                </a:solidFill>
                <a:latin typeface="Calibri" panose="020F0502020204030204" pitchFamily="34" charset="0"/>
                <a:cs typeface="Calibri" panose="020F0502020204030204" pitchFamily="34" charset="0"/>
              </a:rPr>
              <a:t>B. </a:t>
            </a:r>
            <a:r>
              <a:rPr lang="en-US" sz="1600" dirty="0">
                <a:solidFill>
                  <a:srgbClr val="0070C0"/>
                </a:solidFill>
                <a:latin typeface="Calibri" panose="020F0502020204030204" pitchFamily="34" charset="0"/>
                <a:cs typeface="Calibri" panose="020F0502020204030204" pitchFamily="34" charset="0"/>
              </a:rPr>
              <a:t>new way for people to exercise</a:t>
            </a:r>
          </a:p>
          <a:p>
            <a:pPr lvl="0">
              <a:spcBef>
                <a:spcPts val="0"/>
              </a:spcBef>
              <a:spcAft>
                <a:spcPts val="0"/>
              </a:spcAft>
            </a:pPr>
            <a:r>
              <a:rPr lang="en-US" sz="1600" b="1" dirty="0">
                <a:solidFill>
                  <a:srgbClr val="0070C0"/>
                </a:solidFill>
                <a:latin typeface="Calibri" panose="020F0502020204030204" pitchFamily="34" charset="0"/>
                <a:cs typeface="Calibri" panose="020F0502020204030204" pitchFamily="34" charset="0"/>
              </a:rPr>
              <a:t>C. </a:t>
            </a:r>
            <a:r>
              <a:rPr lang="en-US" sz="1600" dirty="0">
                <a:solidFill>
                  <a:srgbClr val="0070C0"/>
                </a:solidFill>
                <a:latin typeface="Calibri" panose="020F0502020204030204" pitchFamily="34" charset="0"/>
                <a:cs typeface="Calibri" panose="020F0502020204030204" pitchFamily="34" charset="0"/>
              </a:rPr>
              <a:t>competition for kids and adults</a:t>
            </a:r>
          </a:p>
          <a:p>
            <a:pPr lvl="0">
              <a:spcBef>
                <a:spcPts val="0"/>
              </a:spcBef>
              <a:spcAft>
                <a:spcPts val="0"/>
              </a:spcAft>
            </a:pPr>
            <a:r>
              <a:rPr lang="en-US" sz="1600" b="1" dirty="0">
                <a:solidFill>
                  <a:srgbClr val="0070C0"/>
                </a:solidFill>
                <a:latin typeface="Calibri" panose="020F0502020204030204" pitchFamily="34" charset="0"/>
                <a:cs typeface="Calibri" panose="020F0502020204030204" pitchFamily="34" charset="0"/>
              </a:rPr>
              <a:t>D. </a:t>
            </a:r>
            <a:r>
              <a:rPr lang="en-US" sz="1600" dirty="0">
                <a:solidFill>
                  <a:srgbClr val="0070C0"/>
                </a:solidFill>
                <a:latin typeface="Calibri" panose="020F0502020204030204" pitchFamily="34" charset="0"/>
                <a:cs typeface="Calibri" panose="020F0502020204030204" pitchFamily="34" charset="0"/>
              </a:rPr>
              <a:t>popular activity for </a:t>
            </a:r>
            <a:r>
              <a:rPr lang="en-US" sz="1600" dirty="0" smtClean="0">
                <a:solidFill>
                  <a:srgbClr val="0070C0"/>
                </a:solidFill>
                <a:latin typeface="Calibri" panose="020F0502020204030204" pitchFamily="34" charset="0"/>
                <a:cs typeface="Calibri" panose="020F0502020204030204" pitchFamily="34" charset="0"/>
              </a:rPr>
              <a:t>super-humans</a:t>
            </a:r>
          </a:p>
          <a:p>
            <a:pPr lvl="0">
              <a:spcBef>
                <a:spcPts val="0"/>
              </a:spcBef>
              <a:spcAft>
                <a:spcPts val="0"/>
              </a:spcAft>
            </a:pPr>
            <a:endParaRPr lang="en-US" sz="1600" dirty="0">
              <a:solidFill>
                <a:srgbClr val="0070C0"/>
              </a:solidFill>
              <a:latin typeface="Calibri" panose="020F0502020204030204" pitchFamily="34" charset="0"/>
              <a:cs typeface="Calibri" panose="020F0502020204030204" pitchFamily="34" charset="0"/>
            </a:endParaRPr>
          </a:p>
          <a:p>
            <a:pPr lvl="0">
              <a:spcBef>
                <a:spcPts val="0"/>
              </a:spcBef>
              <a:spcAft>
                <a:spcPts val="0"/>
              </a:spcAft>
            </a:pPr>
            <a:r>
              <a:rPr lang="en-US" sz="1600" b="1" dirty="0">
                <a:solidFill>
                  <a:srgbClr val="0070C0"/>
                </a:solidFill>
                <a:latin typeface="Calibri" panose="020F0502020204030204" pitchFamily="34" charset="0"/>
                <a:cs typeface="Calibri" panose="020F0502020204030204" pitchFamily="34" charset="0"/>
              </a:rPr>
              <a:t>2. </a:t>
            </a:r>
            <a:r>
              <a:rPr lang="en-US" sz="1600" dirty="0">
                <a:solidFill>
                  <a:srgbClr val="0070C0"/>
                </a:solidFill>
                <a:latin typeface="Calibri" panose="020F0502020204030204" pitchFamily="34" charset="0"/>
                <a:cs typeface="Calibri" panose="020F0502020204030204" pitchFamily="34" charset="0"/>
              </a:rPr>
              <a:t>One World’s Strongest Man event involves ____.</a:t>
            </a:r>
          </a:p>
          <a:p>
            <a:pPr lvl="0">
              <a:spcBef>
                <a:spcPts val="0"/>
              </a:spcBef>
              <a:spcAft>
                <a:spcPts val="0"/>
              </a:spcAft>
            </a:pPr>
            <a:r>
              <a:rPr lang="en-US" sz="1600" b="1" dirty="0">
                <a:solidFill>
                  <a:srgbClr val="0070C0"/>
                </a:solidFill>
                <a:latin typeface="Calibri" panose="020F0502020204030204" pitchFamily="34" charset="0"/>
                <a:cs typeface="Calibri" panose="020F0502020204030204" pitchFamily="34" charset="0"/>
              </a:rPr>
              <a:t>A. </a:t>
            </a:r>
            <a:r>
              <a:rPr lang="en-US" sz="1600" dirty="0">
                <a:solidFill>
                  <a:srgbClr val="0070C0"/>
                </a:solidFill>
                <a:latin typeface="Calibri" panose="020F0502020204030204" pitchFamily="34" charset="0"/>
                <a:cs typeface="Calibri" panose="020F0502020204030204" pitchFamily="34" charset="0"/>
              </a:rPr>
              <a:t>lifting airplanes</a:t>
            </a:r>
          </a:p>
          <a:p>
            <a:pPr lvl="0">
              <a:spcBef>
                <a:spcPts val="0"/>
              </a:spcBef>
              <a:spcAft>
                <a:spcPts val="0"/>
              </a:spcAft>
            </a:pPr>
            <a:r>
              <a:rPr lang="en-US" sz="1600" b="1" dirty="0">
                <a:solidFill>
                  <a:srgbClr val="0070C0"/>
                </a:solidFill>
                <a:latin typeface="Calibri" panose="020F0502020204030204" pitchFamily="34" charset="0"/>
                <a:cs typeface="Calibri" panose="020F0502020204030204" pitchFamily="34" charset="0"/>
              </a:rPr>
              <a:t>B. </a:t>
            </a:r>
            <a:r>
              <a:rPr lang="en-US" sz="1600" dirty="0">
                <a:solidFill>
                  <a:srgbClr val="0070C0"/>
                </a:solidFill>
                <a:latin typeface="Calibri" panose="020F0502020204030204" pitchFamily="34" charset="0"/>
                <a:cs typeface="Calibri" panose="020F0502020204030204" pitchFamily="34" charset="0"/>
              </a:rPr>
              <a:t>carrying huge rocks</a:t>
            </a:r>
          </a:p>
          <a:p>
            <a:pPr lvl="0">
              <a:spcBef>
                <a:spcPts val="0"/>
              </a:spcBef>
              <a:spcAft>
                <a:spcPts val="0"/>
              </a:spcAft>
            </a:pPr>
            <a:r>
              <a:rPr lang="en-US" sz="1600" b="1" dirty="0">
                <a:solidFill>
                  <a:srgbClr val="0070C0"/>
                </a:solidFill>
                <a:latin typeface="Calibri" panose="020F0502020204030204" pitchFamily="34" charset="0"/>
                <a:cs typeface="Calibri" panose="020F0502020204030204" pitchFamily="34" charset="0"/>
              </a:rPr>
              <a:t>C. </a:t>
            </a:r>
            <a:r>
              <a:rPr lang="en-US" sz="1600" dirty="0">
                <a:solidFill>
                  <a:srgbClr val="0070C0"/>
                </a:solidFill>
                <a:latin typeface="Calibri" panose="020F0502020204030204" pitchFamily="34" charset="0"/>
                <a:cs typeface="Calibri" panose="020F0502020204030204" pitchFamily="34" charset="0"/>
              </a:rPr>
              <a:t>throwing refrigerators</a:t>
            </a:r>
          </a:p>
          <a:p>
            <a:pPr lvl="0">
              <a:spcBef>
                <a:spcPts val="0"/>
              </a:spcBef>
              <a:spcAft>
                <a:spcPts val="0"/>
              </a:spcAft>
            </a:pPr>
            <a:r>
              <a:rPr lang="en-US" sz="1600" b="1" dirty="0">
                <a:solidFill>
                  <a:srgbClr val="0070C0"/>
                </a:solidFill>
                <a:latin typeface="Calibri" panose="020F0502020204030204" pitchFamily="34" charset="0"/>
                <a:cs typeface="Calibri" panose="020F0502020204030204" pitchFamily="34" charset="0"/>
              </a:rPr>
              <a:t>D. </a:t>
            </a:r>
            <a:r>
              <a:rPr lang="en-US" sz="1600" dirty="0">
                <a:solidFill>
                  <a:srgbClr val="0070C0"/>
                </a:solidFill>
                <a:latin typeface="Calibri" panose="020F0502020204030204" pitchFamily="34" charset="0"/>
                <a:cs typeface="Calibri" panose="020F0502020204030204" pitchFamily="34" charset="0"/>
              </a:rPr>
              <a:t>running with tree </a:t>
            </a:r>
            <a:r>
              <a:rPr lang="en-US" sz="1600" dirty="0" smtClean="0">
                <a:solidFill>
                  <a:srgbClr val="0070C0"/>
                </a:solidFill>
                <a:latin typeface="Calibri" panose="020F0502020204030204" pitchFamily="34" charset="0"/>
                <a:cs typeface="Calibri" panose="020F0502020204030204" pitchFamily="34" charset="0"/>
              </a:rPr>
              <a:t>trunks</a:t>
            </a:r>
          </a:p>
          <a:p>
            <a:pPr lvl="0">
              <a:spcBef>
                <a:spcPts val="0"/>
              </a:spcBef>
              <a:spcAft>
                <a:spcPts val="0"/>
              </a:spcAft>
            </a:pPr>
            <a:endParaRPr lang="en-US" sz="1600" dirty="0">
              <a:solidFill>
                <a:srgbClr val="0070C0"/>
              </a:solidFill>
              <a:latin typeface="Calibri" panose="020F0502020204030204" pitchFamily="34" charset="0"/>
              <a:cs typeface="Calibri" panose="020F0502020204030204" pitchFamily="34" charset="0"/>
            </a:endParaRPr>
          </a:p>
          <a:p>
            <a:pPr lvl="0">
              <a:spcBef>
                <a:spcPts val="0"/>
              </a:spcBef>
              <a:spcAft>
                <a:spcPts val="0"/>
              </a:spcAft>
            </a:pPr>
            <a:r>
              <a:rPr lang="en-US" sz="1600" b="1" dirty="0" smtClean="0">
                <a:solidFill>
                  <a:srgbClr val="0070C0"/>
                </a:solidFill>
                <a:latin typeface="Calibri" panose="020F0502020204030204" pitchFamily="34" charset="0"/>
                <a:cs typeface="Calibri" panose="020F0502020204030204" pitchFamily="34" charset="0"/>
              </a:rPr>
              <a:t>3</a:t>
            </a:r>
            <a:r>
              <a:rPr lang="en-US" sz="1600" b="1" dirty="0">
                <a:solidFill>
                  <a:srgbClr val="0070C0"/>
                </a:solidFill>
                <a:latin typeface="Calibri" panose="020F0502020204030204" pitchFamily="34" charset="0"/>
                <a:cs typeface="Calibri" panose="020F0502020204030204" pitchFamily="34" charset="0"/>
              </a:rPr>
              <a:t>. </a:t>
            </a:r>
            <a:r>
              <a:rPr lang="en-US" sz="1600" dirty="0">
                <a:solidFill>
                  <a:srgbClr val="0070C0"/>
                </a:solidFill>
                <a:latin typeface="Calibri" panose="020F0502020204030204" pitchFamily="34" charset="0"/>
                <a:cs typeface="Calibri" panose="020F0502020204030204" pitchFamily="34" charset="0"/>
              </a:rPr>
              <a:t>Jesse </a:t>
            </a:r>
            <a:r>
              <a:rPr lang="en-US" sz="1600" dirty="0" err="1">
                <a:solidFill>
                  <a:srgbClr val="0070C0"/>
                </a:solidFill>
                <a:latin typeface="Calibri" panose="020F0502020204030204" pitchFamily="34" charset="0"/>
                <a:cs typeface="Calibri" panose="020F0502020204030204" pitchFamily="34" charset="0"/>
              </a:rPr>
              <a:t>Marunde</a:t>
            </a:r>
            <a:r>
              <a:rPr lang="en-US" sz="1600" dirty="0">
                <a:solidFill>
                  <a:srgbClr val="0070C0"/>
                </a:solidFill>
                <a:latin typeface="Calibri" panose="020F0502020204030204" pitchFamily="34" charset="0"/>
                <a:cs typeface="Calibri" panose="020F0502020204030204" pitchFamily="34" charset="0"/>
              </a:rPr>
              <a:t> was ____.</a:t>
            </a:r>
          </a:p>
          <a:p>
            <a:pPr lvl="0">
              <a:spcBef>
                <a:spcPts val="0"/>
              </a:spcBef>
              <a:spcAft>
                <a:spcPts val="0"/>
              </a:spcAft>
            </a:pPr>
            <a:r>
              <a:rPr lang="en-US" sz="1600" b="1" dirty="0">
                <a:solidFill>
                  <a:srgbClr val="0070C0"/>
                </a:solidFill>
                <a:latin typeface="Calibri" panose="020F0502020204030204" pitchFamily="34" charset="0"/>
                <a:cs typeface="Calibri" panose="020F0502020204030204" pitchFamily="34" charset="0"/>
              </a:rPr>
              <a:t>A. </a:t>
            </a:r>
            <a:r>
              <a:rPr lang="en-US" sz="1600" dirty="0">
                <a:solidFill>
                  <a:srgbClr val="0070C0"/>
                </a:solidFill>
                <a:latin typeface="Calibri" panose="020F0502020204030204" pitchFamily="34" charset="0"/>
                <a:cs typeface="Calibri" panose="020F0502020204030204" pitchFamily="34" charset="0"/>
              </a:rPr>
              <a:t>a fan of many extreme sports</a:t>
            </a:r>
          </a:p>
          <a:p>
            <a:pPr lvl="0">
              <a:spcBef>
                <a:spcPts val="0"/>
              </a:spcBef>
              <a:spcAft>
                <a:spcPts val="0"/>
              </a:spcAft>
            </a:pPr>
            <a:r>
              <a:rPr lang="en-US" sz="1600" b="1" dirty="0">
                <a:solidFill>
                  <a:srgbClr val="0070C0"/>
                </a:solidFill>
                <a:latin typeface="Calibri" panose="020F0502020204030204" pitchFamily="34" charset="0"/>
                <a:cs typeface="Calibri" panose="020F0502020204030204" pitchFamily="34" charset="0"/>
              </a:rPr>
              <a:t>B. </a:t>
            </a:r>
            <a:r>
              <a:rPr lang="en-US" sz="1600" dirty="0">
                <a:solidFill>
                  <a:srgbClr val="0070C0"/>
                </a:solidFill>
                <a:latin typeface="Calibri" panose="020F0502020204030204" pitchFamily="34" charset="0"/>
                <a:cs typeface="Calibri" panose="020F0502020204030204" pitchFamily="34" charset="0"/>
              </a:rPr>
              <a:t>an athlete who had a heart attack</a:t>
            </a:r>
          </a:p>
          <a:p>
            <a:pPr lvl="0">
              <a:spcBef>
                <a:spcPts val="0"/>
              </a:spcBef>
              <a:spcAft>
                <a:spcPts val="0"/>
              </a:spcAft>
            </a:pPr>
            <a:r>
              <a:rPr lang="en-US" sz="1600" b="1" dirty="0">
                <a:solidFill>
                  <a:srgbClr val="0070C0"/>
                </a:solidFill>
                <a:latin typeface="Calibri" panose="020F0502020204030204" pitchFamily="34" charset="0"/>
                <a:cs typeface="Calibri" panose="020F0502020204030204" pitchFamily="34" charset="0"/>
              </a:rPr>
              <a:t>C. </a:t>
            </a:r>
            <a:r>
              <a:rPr lang="en-US" sz="1600" dirty="0">
                <a:solidFill>
                  <a:srgbClr val="0070C0"/>
                </a:solidFill>
                <a:latin typeface="Calibri" panose="020F0502020204030204" pitchFamily="34" charset="0"/>
                <a:cs typeface="Calibri" panose="020F0502020204030204" pitchFamily="34" charset="0"/>
              </a:rPr>
              <a:t>a doctor who studied health policy</a:t>
            </a:r>
          </a:p>
          <a:p>
            <a:pPr lvl="0">
              <a:spcBef>
                <a:spcPts val="0"/>
              </a:spcBef>
              <a:spcAft>
                <a:spcPts val="0"/>
              </a:spcAft>
            </a:pPr>
            <a:r>
              <a:rPr lang="en-US" sz="1600" b="1" dirty="0">
                <a:solidFill>
                  <a:srgbClr val="0070C0"/>
                </a:solidFill>
                <a:latin typeface="Calibri" panose="020F0502020204030204" pitchFamily="34" charset="0"/>
                <a:cs typeface="Calibri" panose="020F0502020204030204" pitchFamily="34" charset="0"/>
              </a:rPr>
              <a:t>D. </a:t>
            </a:r>
            <a:r>
              <a:rPr lang="en-US" sz="1600" dirty="0">
                <a:solidFill>
                  <a:srgbClr val="0070C0"/>
                </a:solidFill>
                <a:latin typeface="Calibri" panose="020F0502020204030204" pitchFamily="34" charset="0"/>
                <a:cs typeface="Calibri" panose="020F0502020204030204" pitchFamily="34" charset="0"/>
              </a:rPr>
              <a:t>a winner of World’s Strongest </a:t>
            </a:r>
            <a:r>
              <a:rPr lang="en-US" sz="1600" dirty="0" smtClean="0">
                <a:solidFill>
                  <a:srgbClr val="0070C0"/>
                </a:solidFill>
                <a:latin typeface="Calibri" panose="020F0502020204030204" pitchFamily="34" charset="0"/>
                <a:cs typeface="Calibri" panose="020F0502020204030204" pitchFamily="34" charset="0"/>
              </a:rPr>
              <a:t>Man</a:t>
            </a:r>
          </a:p>
          <a:p>
            <a:pPr lvl="0">
              <a:spcBef>
                <a:spcPts val="0"/>
              </a:spcBef>
              <a:spcAft>
                <a:spcPts val="0"/>
              </a:spcAft>
            </a:pPr>
            <a:endParaRPr lang="en-US" sz="1600" dirty="0">
              <a:solidFill>
                <a:srgbClr val="0070C0"/>
              </a:solidFill>
              <a:latin typeface="Calibri" panose="020F0502020204030204" pitchFamily="34" charset="0"/>
              <a:cs typeface="Calibri" panose="020F0502020204030204" pitchFamily="34" charset="0"/>
            </a:endParaRPr>
          </a:p>
          <a:p>
            <a:pPr lvl="0">
              <a:spcBef>
                <a:spcPts val="0"/>
              </a:spcBef>
              <a:spcAft>
                <a:spcPts val="0"/>
              </a:spcAft>
            </a:pPr>
            <a:r>
              <a:rPr lang="en-US" sz="1600" b="1" dirty="0" smtClean="0">
                <a:solidFill>
                  <a:srgbClr val="0070C0"/>
                </a:solidFill>
                <a:latin typeface="Calibri" panose="020F0502020204030204" pitchFamily="34" charset="0"/>
                <a:cs typeface="Calibri" panose="020F0502020204030204" pitchFamily="34" charset="0"/>
              </a:rPr>
              <a:t>4</a:t>
            </a:r>
            <a:r>
              <a:rPr lang="en-US" sz="1600" b="1" dirty="0">
                <a:solidFill>
                  <a:srgbClr val="0070C0"/>
                </a:solidFill>
                <a:latin typeface="Calibri" panose="020F0502020204030204" pitchFamily="34" charset="0"/>
                <a:cs typeface="Calibri" panose="020F0502020204030204" pitchFamily="34" charset="0"/>
              </a:rPr>
              <a:t>. </a:t>
            </a:r>
            <a:r>
              <a:rPr lang="en-US" sz="1600" dirty="0">
                <a:solidFill>
                  <a:srgbClr val="0070C0"/>
                </a:solidFill>
                <a:latin typeface="Calibri" panose="020F0502020204030204" pitchFamily="34" charset="0"/>
                <a:cs typeface="Calibri" panose="020F0502020204030204" pitchFamily="34" charset="0"/>
              </a:rPr>
              <a:t>To win World’s Strongest Man requires everything but ____.</a:t>
            </a:r>
          </a:p>
          <a:p>
            <a:pPr lvl="0">
              <a:spcBef>
                <a:spcPts val="0"/>
              </a:spcBef>
              <a:spcAft>
                <a:spcPts val="0"/>
              </a:spcAft>
            </a:pPr>
            <a:r>
              <a:rPr lang="en-US" sz="1600" b="1" dirty="0">
                <a:solidFill>
                  <a:srgbClr val="0070C0"/>
                </a:solidFill>
                <a:latin typeface="Calibri" panose="020F0502020204030204" pitchFamily="34" charset="0"/>
                <a:cs typeface="Calibri" panose="020F0502020204030204" pitchFamily="34" charset="0"/>
              </a:rPr>
              <a:t>A. </a:t>
            </a:r>
            <a:r>
              <a:rPr lang="en-US" sz="1600" dirty="0">
                <a:solidFill>
                  <a:srgbClr val="0070C0"/>
                </a:solidFill>
                <a:latin typeface="Calibri" panose="020F0502020204030204" pitchFamily="34" charset="0"/>
                <a:cs typeface="Calibri" panose="020F0502020204030204" pitchFamily="34" charset="0"/>
              </a:rPr>
              <a:t>luck</a:t>
            </a:r>
          </a:p>
          <a:p>
            <a:pPr lvl="0">
              <a:spcBef>
                <a:spcPts val="0"/>
              </a:spcBef>
              <a:spcAft>
                <a:spcPts val="0"/>
              </a:spcAft>
            </a:pPr>
            <a:r>
              <a:rPr lang="en-US" sz="1600" b="1" dirty="0">
                <a:solidFill>
                  <a:srgbClr val="0070C0"/>
                </a:solidFill>
                <a:latin typeface="Calibri" panose="020F0502020204030204" pitchFamily="34" charset="0"/>
                <a:cs typeface="Calibri" panose="020F0502020204030204" pitchFamily="34" charset="0"/>
              </a:rPr>
              <a:t>B. </a:t>
            </a:r>
            <a:r>
              <a:rPr lang="en-US" sz="1600" dirty="0">
                <a:solidFill>
                  <a:srgbClr val="0070C0"/>
                </a:solidFill>
                <a:latin typeface="Calibri" panose="020F0502020204030204" pitchFamily="34" charset="0"/>
                <a:cs typeface="Calibri" panose="020F0502020204030204" pitchFamily="34" charset="0"/>
              </a:rPr>
              <a:t>skill</a:t>
            </a:r>
          </a:p>
          <a:p>
            <a:pPr lvl="0">
              <a:spcBef>
                <a:spcPts val="0"/>
              </a:spcBef>
              <a:spcAft>
                <a:spcPts val="0"/>
              </a:spcAft>
            </a:pPr>
            <a:r>
              <a:rPr lang="en-US" sz="1600" b="1" dirty="0">
                <a:solidFill>
                  <a:srgbClr val="0070C0"/>
                </a:solidFill>
                <a:latin typeface="Calibri" panose="020F0502020204030204" pitchFamily="34" charset="0"/>
                <a:cs typeface="Calibri" panose="020F0502020204030204" pitchFamily="34" charset="0"/>
              </a:rPr>
              <a:t>C. </a:t>
            </a:r>
            <a:r>
              <a:rPr lang="en-US" sz="1600" dirty="0">
                <a:solidFill>
                  <a:srgbClr val="0070C0"/>
                </a:solidFill>
                <a:latin typeface="Calibri" panose="020F0502020204030204" pitchFamily="34" charset="0"/>
                <a:cs typeface="Calibri" panose="020F0502020204030204" pitchFamily="34" charset="0"/>
              </a:rPr>
              <a:t>speed</a:t>
            </a:r>
          </a:p>
          <a:p>
            <a:pPr lvl="0">
              <a:spcBef>
                <a:spcPts val="0"/>
              </a:spcBef>
              <a:spcAft>
                <a:spcPts val="0"/>
              </a:spcAft>
            </a:pPr>
            <a:r>
              <a:rPr lang="en-US" sz="1600" b="1" dirty="0">
                <a:solidFill>
                  <a:srgbClr val="0070C0"/>
                </a:solidFill>
                <a:latin typeface="Calibri" panose="020F0502020204030204" pitchFamily="34" charset="0"/>
                <a:cs typeface="Calibri" panose="020F0502020204030204" pitchFamily="34" charset="0"/>
              </a:rPr>
              <a:t>D. </a:t>
            </a:r>
            <a:r>
              <a:rPr lang="en-US" sz="1600" dirty="0">
                <a:solidFill>
                  <a:srgbClr val="0070C0"/>
                </a:solidFill>
                <a:latin typeface="Calibri" panose="020F0502020204030204" pitchFamily="34" charset="0"/>
                <a:cs typeface="Calibri" panose="020F0502020204030204" pitchFamily="34" charset="0"/>
              </a:rPr>
              <a:t>strength</a:t>
            </a:r>
          </a:p>
          <a:p>
            <a:pPr lvl="0">
              <a:spcBef>
                <a:spcPts val="0"/>
              </a:spcBef>
              <a:spcAft>
                <a:spcPts val="0"/>
              </a:spcAft>
            </a:pPr>
            <a:r>
              <a:rPr lang="en-US" sz="1600" dirty="0"/>
              <a:t/>
            </a:r>
            <a:br>
              <a:rPr lang="en-US" sz="1600" dirty="0"/>
            </a:br>
            <a:endParaRPr lang="en-US" sz="1600" dirty="0"/>
          </a:p>
          <a:p>
            <a:pPr lvl="0">
              <a:spcBef>
                <a:spcPts val="0"/>
              </a:spcBef>
              <a:spcAft>
                <a:spcPts val="0"/>
              </a:spcAft>
            </a:pPr>
            <a:r>
              <a:rPr lang="en-US" sz="1600" dirty="0"/>
              <a:t/>
            </a:r>
            <a:br>
              <a:rPr lang="en-US" sz="1600" dirty="0"/>
            </a:br>
            <a:endParaRPr lang="en-US" altLang="en-US" sz="1600" dirty="0" smtClean="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00324567"/>
      </p:ext>
    </p:extLst>
  </p:cSld>
  <p:clrMapOvr>
    <a:masterClrMapping/>
  </p:clrMapOvr>
  <p:transition spd="slow"/>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4" name="Slide Number Placeholder 6"/>
          <p:cNvSpPr>
            <a:spLocks noGrp="1"/>
          </p:cNvSpPr>
          <p:nvPr>
            <p:ph type="sldNum" sz="quarter" idx="12"/>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1pPr>
            <a:lvl2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2pPr>
            <a:lvl3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3pPr>
            <a:lvl4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4pPr>
            <a:lvl5pPr>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5pPr>
            <a:lvl6pPr marL="3041157"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6pPr>
            <a:lvl7pPr marL="3594095"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7pPr>
            <a:lvl8pPr marL="4147033"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8pPr>
            <a:lvl9pPr marL="4699970" indent="-276469" defTabSz="552938" eaLnBrk="0" fontAlgn="base" hangingPunct="0">
              <a:lnSpc>
                <a:spcPct val="93000"/>
              </a:lnSpc>
              <a:spcBef>
                <a:spcPts val="60"/>
              </a:spcBef>
              <a:spcAft>
                <a:spcPts val="60"/>
              </a:spcAft>
              <a:buClr>
                <a:srgbClr val="000000"/>
              </a:buClr>
              <a:buSzPct val="100000"/>
              <a:buFont typeface="Times New Roman" panose="02020603050405020304" pitchFamily="18" charset="0"/>
              <a:tabLst>
                <a:tab pos="0" algn="l"/>
                <a:tab pos="552938" algn="l"/>
                <a:tab pos="1105875" algn="l"/>
                <a:tab pos="1658813" algn="l"/>
                <a:tab pos="2211751" algn="l"/>
                <a:tab pos="2764688" algn="l"/>
                <a:tab pos="3317626" algn="l"/>
                <a:tab pos="3870564" algn="l"/>
                <a:tab pos="4423501" algn="l"/>
                <a:tab pos="4976439" algn="l"/>
                <a:tab pos="5529377" algn="l"/>
                <a:tab pos="6082314" algn="l"/>
                <a:tab pos="6635252" algn="l"/>
                <a:tab pos="7188190" algn="l"/>
                <a:tab pos="7741128" algn="l"/>
                <a:tab pos="8294065" algn="l"/>
                <a:tab pos="8847003" algn="l"/>
                <a:tab pos="9399941" algn="l"/>
                <a:tab pos="9952878" algn="l"/>
                <a:tab pos="10505816" algn="l"/>
                <a:tab pos="11058754" algn="l"/>
                <a:tab pos="11611691" algn="l"/>
                <a:tab pos="12164629" algn="l"/>
                <a:tab pos="12717567" algn="l"/>
              </a:tabLst>
              <a:defRPr>
                <a:solidFill>
                  <a:schemeClr val="bg1"/>
                </a:solidFill>
                <a:latin typeface="Arial" panose="020B0604020202020204" pitchFamily="34" charset="0"/>
                <a:cs typeface="Tahoma" panose="020B0604030504040204" pitchFamily="34" charset="0"/>
              </a:defRPr>
            </a:lvl9pPr>
          </a:lstStyle>
          <a:p>
            <a:pPr>
              <a:buClrTx/>
              <a:buFontTx/>
              <a:buNone/>
            </a:pPr>
            <a:fld id="{D4FE5637-B56D-4348-AFA5-B1BF1C0020AA}" type="slidenum">
              <a:rPr lang="en-US" altLang="en-US">
                <a:solidFill>
                  <a:srgbClr val="000000"/>
                </a:solidFill>
                <a:latin typeface="Times New Roman" panose="02020603050405020304" pitchFamily="18" charset="0"/>
              </a:rPr>
              <a:pPr>
                <a:buClrTx/>
                <a:buFontTx/>
                <a:buNone/>
              </a:pPr>
              <a:t>9</a:t>
            </a:fld>
            <a:endParaRPr lang="en-US" altLang="en-US">
              <a:solidFill>
                <a:srgbClr val="000000"/>
              </a:solidFill>
              <a:latin typeface="Times New Roman" panose="02020603050405020304" pitchFamily="18" charset="0"/>
            </a:endParaRPr>
          </a:p>
        </p:txBody>
      </p:sp>
      <p:sp>
        <p:nvSpPr>
          <p:cNvPr id="38915" name="Rectangle 1"/>
          <p:cNvSpPr>
            <a:spLocks noGrp="1" noChangeArrowheads="1"/>
          </p:cNvSpPr>
          <p:nvPr>
            <p:ph type="title"/>
          </p:nvPr>
        </p:nvSpPr>
        <p:spPr>
          <a:xfrm>
            <a:off x="652991" y="1"/>
            <a:ext cx="10887940" cy="342899"/>
          </a:xfrm>
        </p:spPr>
        <p:txBody>
          <a:bodyPr/>
          <a:lstStyle/>
          <a:p>
            <a:pPr algn="l" eaLnBrk="1"/>
            <a:r>
              <a:rPr lang="en-US" altLang="en-US" sz="1800" dirty="0" smtClean="0">
                <a:latin typeface="Calibri" panose="020F0502020204030204" pitchFamily="34" charset="0"/>
                <a:cs typeface="Calibri" panose="020F0502020204030204" pitchFamily="34" charset="0"/>
              </a:rPr>
              <a:t>Going to Extremes</a:t>
            </a:r>
            <a:r>
              <a:rPr lang="en-US" altLang="en-US" dirty="0" smtClean="0"/>
              <a:t/>
            </a:r>
            <a:br>
              <a:rPr lang="en-US" altLang="en-US" dirty="0" smtClean="0"/>
            </a:br>
            <a:endParaRPr lang="en-US" altLang="en-US" dirty="0" smtClean="0"/>
          </a:p>
        </p:txBody>
      </p:sp>
      <p:sp>
        <p:nvSpPr>
          <p:cNvPr id="38916" name="Rectangle 2"/>
          <p:cNvSpPr>
            <a:spLocks noGrp="1" noChangeArrowheads="1"/>
          </p:cNvSpPr>
          <p:nvPr>
            <p:ph type="body" idx="1"/>
          </p:nvPr>
        </p:nvSpPr>
        <p:spPr>
          <a:xfrm>
            <a:off x="-14288" y="214313"/>
            <a:ext cx="5963526" cy="6098426"/>
          </a:xfrm>
        </p:spPr>
        <p:txBody>
          <a:bodyPr/>
          <a:lstStyle/>
          <a:p>
            <a:pPr marL="0" indent="0" algn="just">
              <a:spcBef>
                <a:spcPts val="0"/>
              </a:spcBef>
              <a:spcAft>
                <a:spcPts val="0"/>
              </a:spcAft>
            </a:pPr>
            <a:r>
              <a:rPr lang="en-US" sz="1400" b="1" dirty="0" smtClean="0">
                <a:latin typeface="Calibri" panose="020F0502020204030204" pitchFamily="34" charset="0"/>
                <a:cs typeface="Calibri" panose="020F0502020204030204" pitchFamily="34" charset="0"/>
              </a:rPr>
              <a:t>1 </a:t>
            </a:r>
            <a:r>
              <a:rPr lang="en-US" sz="1400" dirty="0" smtClean="0">
                <a:latin typeface="Calibri" panose="020F0502020204030204" pitchFamily="34" charset="0"/>
                <a:cs typeface="Calibri" panose="020F0502020204030204" pitchFamily="34" charset="0"/>
              </a:rPr>
              <a:t>Jeffrey Tillman, age nine, has a new favorite sport: World’s Strongest Man. “It’s totally awesome. They carry cars and stuff,” he explains. Men like </a:t>
            </a:r>
            <a:r>
              <a:rPr lang="en-US" sz="1400" dirty="0" err="1" smtClean="0">
                <a:latin typeface="Calibri" panose="020F0502020204030204" pitchFamily="34" charset="0"/>
                <a:cs typeface="Calibri" panose="020F0502020204030204" pitchFamily="34" charset="0"/>
              </a:rPr>
              <a:t>Žydrūnas</a:t>
            </a:r>
            <a:r>
              <a:rPr lang="en-US" sz="1400" dirty="0" smtClean="0">
                <a:latin typeface="Calibri" panose="020F0502020204030204" pitchFamily="34" charset="0"/>
                <a:cs typeface="Calibri" panose="020F0502020204030204" pitchFamily="34" charset="0"/>
              </a:rPr>
              <a:t> </a:t>
            </a:r>
            <a:r>
              <a:rPr lang="en-US" sz="1400" dirty="0" err="1" smtClean="0">
                <a:latin typeface="Calibri" panose="020F0502020204030204" pitchFamily="34" charset="0"/>
                <a:cs typeface="Calibri" panose="020F0502020204030204" pitchFamily="34" charset="0"/>
              </a:rPr>
              <a:t>Savickas</a:t>
            </a:r>
            <a:r>
              <a:rPr lang="en-US" sz="1400" dirty="0" smtClean="0">
                <a:latin typeface="Calibri" panose="020F0502020204030204" pitchFamily="34" charset="0"/>
                <a:cs typeface="Calibri" panose="020F0502020204030204" pitchFamily="34" charset="0"/>
              </a:rPr>
              <a:t> from Lithuania and Brian Shaw from the United States inspire Jeffrey every day. These do-or-die athletes are the winners of the 2012 and 2013 World’s Strongest Man championships.</a:t>
            </a:r>
          </a:p>
          <a:p>
            <a:pPr marL="0" indent="0" algn="just">
              <a:spcBef>
                <a:spcPts val="0"/>
              </a:spcBef>
              <a:spcAft>
                <a:spcPts val="0"/>
              </a:spcAft>
            </a:pPr>
            <a:r>
              <a:rPr lang="en-US" sz="1400" b="1" dirty="0" smtClean="0">
                <a:latin typeface="Calibri" panose="020F0502020204030204" pitchFamily="34" charset="0"/>
                <a:cs typeface="Calibri" panose="020F0502020204030204" pitchFamily="34" charset="0"/>
              </a:rPr>
              <a:t>2 </a:t>
            </a:r>
            <a:r>
              <a:rPr lang="en-US" sz="1400" dirty="0">
                <a:latin typeface="Calibri" panose="020F0502020204030204" pitchFamily="34" charset="0"/>
                <a:cs typeface="Calibri" panose="020F0502020204030204" pitchFamily="34" charset="0"/>
              </a:rPr>
              <a:t>In World’s Strongest Man, accomplished athletes come from around the </a:t>
            </a:r>
            <a:r>
              <a:rPr lang="en-US" sz="1400" dirty="0" err="1" smtClean="0">
                <a:latin typeface="Calibri" panose="020F0502020204030204" pitchFamily="34" charset="0"/>
                <a:cs typeface="Calibri" panose="020F0502020204030204" pitchFamily="34" charset="0"/>
              </a:rPr>
              <a:t>world.They</a:t>
            </a:r>
            <a:r>
              <a:rPr lang="en-US" sz="1400" dirty="0" smtClean="0">
                <a:latin typeface="Calibri" panose="020F0502020204030204" pitchFamily="34" charset="0"/>
                <a:cs typeface="Calibri" panose="020F0502020204030204" pitchFamily="34" charset="0"/>
              </a:rPr>
              <a:t> </a:t>
            </a:r>
            <a:r>
              <a:rPr lang="en-US" sz="1400" dirty="0">
                <a:latin typeface="Calibri" panose="020F0502020204030204" pitchFamily="34" charset="0"/>
                <a:cs typeface="Calibri" panose="020F0502020204030204" pitchFamily="34" charset="0"/>
              </a:rPr>
              <a:t>focus their efforts on five extreme events. All of the events require </a:t>
            </a:r>
            <a:r>
              <a:rPr lang="en-US" sz="1400" dirty="0" smtClean="0">
                <a:latin typeface="Calibri" panose="020F0502020204030204" pitchFamily="34" charset="0"/>
                <a:cs typeface="Calibri" panose="020F0502020204030204" pitchFamily="34" charset="0"/>
              </a:rPr>
              <a:t>superhuman strength</a:t>
            </a:r>
            <a:r>
              <a:rPr lang="en-US" sz="1400" dirty="0">
                <a:latin typeface="Calibri" panose="020F0502020204030204" pitchFamily="34" charset="0"/>
                <a:cs typeface="Calibri" panose="020F0502020204030204" pitchFamily="34" charset="0"/>
              </a:rPr>
              <a:t>. The events change every year, but they require the </a:t>
            </a:r>
            <a:r>
              <a:rPr lang="en-US" sz="1400" dirty="0" smtClean="0">
                <a:latin typeface="Calibri" panose="020F0502020204030204" pitchFamily="34" charset="0"/>
                <a:cs typeface="Calibri" panose="020F0502020204030204" pitchFamily="34" charset="0"/>
              </a:rPr>
              <a:t>willingness to </a:t>
            </a:r>
            <a:r>
              <a:rPr lang="en-US" sz="1400" dirty="0">
                <a:latin typeface="Calibri" panose="020F0502020204030204" pitchFamily="34" charset="0"/>
                <a:cs typeface="Calibri" panose="020F0502020204030204" pitchFamily="34" charset="0"/>
              </a:rPr>
              <a:t>carry huge rocks, lift tree trunks,</a:t>
            </a:r>
            <a:r>
              <a:rPr lang="en-US" sz="1400" baseline="30000" dirty="0">
                <a:latin typeface="Calibri" panose="020F0502020204030204" pitchFamily="34" charset="0"/>
                <a:cs typeface="Calibri" panose="020F0502020204030204" pitchFamily="34" charset="0"/>
              </a:rPr>
              <a:t>1</a:t>
            </a:r>
            <a:r>
              <a:rPr lang="en-US" sz="1400" dirty="0">
                <a:latin typeface="Calibri" panose="020F0502020204030204" pitchFamily="34" charset="0"/>
                <a:cs typeface="Calibri" panose="020F0502020204030204" pitchFamily="34" charset="0"/>
              </a:rPr>
              <a:t> and even run with a refrigerator under </a:t>
            </a:r>
            <a:r>
              <a:rPr lang="en-US" sz="1400" dirty="0" smtClean="0">
                <a:latin typeface="Calibri" panose="020F0502020204030204" pitchFamily="34" charset="0"/>
                <a:cs typeface="Calibri" panose="020F0502020204030204" pitchFamily="34" charset="0"/>
              </a:rPr>
              <a:t>each arm</a:t>
            </a:r>
            <a:r>
              <a:rPr lang="en-US" sz="1400" dirty="0">
                <a:latin typeface="Calibri" panose="020F0502020204030204" pitchFamily="34" charset="0"/>
                <a:cs typeface="Calibri" panose="020F0502020204030204" pitchFamily="34" charset="0"/>
              </a:rPr>
              <a:t>. One of the most impressive challenges involves pulling an airplane from </a:t>
            </a:r>
            <a:r>
              <a:rPr lang="en-US" sz="1400" dirty="0" smtClean="0">
                <a:latin typeface="Calibri" panose="020F0502020204030204" pitchFamily="34" charset="0"/>
                <a:cs typeface="Calibri" panose="020F0502020204030204" pitchFamily="34" charset="0"/>
              </a:rPr>
              <a:t>one end </a:t>
            </a:r>
            <a:r>
              <a:rPr lang="en-US" sz="1400" dirty="0">
                <a:latin typeface="Calibri" panose="020F0502020204030204" pitchFamily="34" charset="0"/>
                <a:cs typeface="Calibri" panose="020F0502020204030204" pitchFamily="34" charset="0"/>
              </a:rPr>
              <a:t>of a road to another.</a:t>
            </a:r>
          </a:p>
          <a:p>
            <a:pPr marL="0" indent="0" algn="just">
              <a:spcBef>
                <a:spcPts val="0"/>
              </a:spcBef>
              <a:spcAft>
                <a:spcPts val="0"/>
              </a:spcAft>
            </a:pPr>
            <a:r>
              <a:rPr lang="en-US" sz="1400" b="1" dirty="0">
                <a:latin typeface="Calibri" panose="020F0502020204030204" pitchFamily="34" charset="0"/>
                <a:cs typeface="Calibri" panose="020F0502020204030204" pitchFamily="34" charset="0"/>
              </a:rPr>
              <a:t>3 </a:t>
            </a:r>
            <a:r>
              <a:rPr lang="en-US" sz="1400" dirty="0">
                <a:latin typeface="Calibri" panose="020F0502020204030204" pitchFamily="34" charset="0"/>
                <a:cs typeface="Calibri" panose="020F0502020204030204" pitchFamily="34" charset="0"/>
              </a:rPr>
              <a:t>“It’s a great competition,” says Tomas Kaminski, a Polish fan of the sport. “To </a:t>
            </a:r>
            <a:r>
              <a:rPr lang="en-US" sz="1400" dirty="0" smtClean="0">
                <a:latin typeface="Calibri" panose="020F0502020204030204" pitchFamily="34" charset="0"/>
                <a:cs typeface="Calibri" panose="020F0502020204030204" pitchFamily="34" charset="0"/>
              </a:rPr>
              <a:t>win, you </a:t>
            </a:r>
            <a:r>
              <a:rPr lang="en-US" sz="1400" dirty="0">
                <a:latin typeface="Calibri" panose="020F0502020204030204" pitchFamily="34" charset="0"/>
                <a:cs typeface="Calibri" panose="020F0502020204030204" pitchFamily="34" charset="0"/>
              </a:rPr>
              <a:t>have to be strong, fast, and have great concentration.” These days, </a:t>
            </a:r>
            <a:r>
              <a:rPr lang="en-US" sz="1400" dirty="0" smtClean="0">
                <a:latin typeface="Calibri" panose="020F0502020204030204" pitchFamily="34" charset="0"/>
                <a:cs typeface="Calibri" panose="020F0502020204030204" pitchFamily="34" charset="0"/>
              </a:rPr>
              <a:t>strength events </a:t>
            </a:r>
            <a:r>
              <a:rPr lang="en-US" sz="1400" dirty="0">
                <a:latin typeface="Calibri" panose="020F0502020204030204" pitchFamily="34" charset="0"/>
                <a:cs typeface="Calibri" panose="020F0502020204030204" pitchFamily="34" charset="0"/>
              </a:rPr>
              <a:t>are quickly winning fans around the world. But some people are starting </a:t>
            </a:r>
            <a:r>
              <a:rPr lang="en-US" sz="1400" dirty="0" smtClean="0">
                <a:latin typeface="Calibri" panose="020F0502020204030204" pitchFamily="34" charset="0"/>
                <a:cs typeface="Calibri" panose="020F0502020204030204" pitchFamily="34" charset="0"/>
              </a:rPr>
              <a:t>to worry </a:t>
            </a:r>
            <a:r>
              <a:rPr lang="en-US" sz="1400" dirty="0">
                <a:latin typeface="Calibri" panose="020F0502020204030204" pitchFamily="34" charset="0"/>
                <a:cs typeface="Calibri" panose="020F0502020204030204" pitchFamily="34" charset="0"/>
              </a:rPr>
              <a:t>about the extreme sport’s need for daring and risk.</a:t>
            </a:r>
          </a:p>
          <a:p>
            <a:pPr marL="0" indent="0" algn="just">
              <a:spcBef>
                <a:spcPts val="0"/>
              </a:spcBef>
              <a:spcAft>
                <a:spcPts val="0"/>
              </a:spcAft>
            </a:pPr>
            <a:r>
              <a:rPr lang="en-US" sz="1400" b="1" dirty="0">
                <a:latin typeface="Calibri" panose="020F0502020204030204" pitchFamily="34" charset="0"/>
                <a:cs typeface="Calibri" panose="020F0502020204030204" pitchFamily="34" charset="0"/>
              </a:rPr>
              <a:t>4 </a:t>
            </a:r>
            <a:r>
              <a:rPr lang="en-US" sz="1400" dirty="0">
                <a:latin typeface="Calibri" panose="020F0502020204030204" pitchFamily="34" charset="0"/>
                <a:cs typeface="Calibri" panose="020F0502020204030204" pitchFamily="34" charset="0"/>
              </a:rPr>
              <a:t>The case of American competitor Jesse </a:t>
            </a:r>
            <a:r>
              <a:rPr lang="en-US" sz="1400" dirty="0" err="1">
                <a:latin typeface="Calibri" panose="020F0502020204030204" pitchFamily="34" charset="0"/>
                <a:cs typeface="Calibri" panose="020F0502020204030204" pitchFamily="34" charset="0"/>
              </a:rPr>
              <a:t>Marunde</a:t>
            </a:r>
            <a:r>
              <a:rPr lang="en-US" sz="1400" dirty="0">
                <a:latin typeface="Calibri" panose="020F0502020204030204" pitchFamily="34" charset="0"/>
                <a:cs typeface="Calibri" panose="020F0502020204030204" pitchFamily="34" charset="0"/>
              </a:rPr>
              <a:t> showed the enormous danger </a:t>
            </a:r>
            <a:r>
              <a:rPr lang="en-US" sz="1400" dirty="0" smtClean="0">
                <a:latin typeface="Calibri" panose="020F0502020204030204" pitchFamily="34" charset="0"/>
                <a:cs typeface="Calibri" panose="020F0502020204030204" pitchFamily="34" charset="0"/>
              </a:rPr>
              <a:t>of going </a:t>
            </a:r>
            <a:r>
              <a:rPr lang="en-US" sz="1400" dirty="0">
                <a:latin typeface="Calibri" panose="020F0502020204030204" pitchFamily="34" charset="0"/>
                <a:cs typeface="Calibri" panose="020F0502020204030204" pitchFamily="34" charset="0"/>
              </a:rPr>
              <a:t>to extremes. </a:t>
            </a:r>
            <a:r>
              <a:rPr lang="en-US" sz="1400" dirty="0" err="1">
                <a:latin typeface="Calibri" panose="020F0502020204030204" pitchFamily="34" charset="0"/>
                <a:cs typeface="Calibri" panose="020F0502020204030204" pitchFamily="34" charset="0"/>
              </a:rPr>
              <a:t>Marunde</a:t>
            </a:r>
            <a:r>
              <a:rPr lang="en-US" sz="1400" dirty="0">
                <a:latin typeface="Calibri" panose="020F0502020204030204" pitchFamily="34" charset="0"/>
                <a:cs typeface="Calibri" panose="020F0502020204030204" pitchFamily="34" charset="0"/>
              </a:rPr>
              <a:t> achieved second place in the 2005 World’s </a:t>
            </a:r>
            <a:r>
              <a:rPr lang="en-US" sz="1400" dirty="0" smtClean="0">
                <a:latin typeface="Calibri" panose="020F0502020204030204" pitchFamily="34" charset="0"/>
                <a:cs typeface="Calibri" panose="020F0502020204030204" pitchFamily="34" charset="0"/>
              </a:rPr>
              <a:t>Strongest Man </a:t>
            </a:r>
            <a:r>
              <a:rPr lang="en-US" sz="1400" dirty="0">
                <a:latin typeface="Calibri" panose="020F0502020204030204" pitchFamily="34" charset="0"/>
                <a:cs typeface="Calibri" panose="020F0502020204030204" pitchFamily="34" charset="0"/>
              </a:rPr>
              <a:t>championship. Two years later, an unthinkable event happened. </a:t>
            </a:r>
            <a:r>
              <a:rPr lang="en-US" sz="1400" dirty="0" err="1" smtClean="0">
                <a:latin typeface="Calibri" panose="020F0502020204030204" pitchFamily="34" charset="0"/>
                <a:cs typeface="Calibri" panose="020F0502020204030204" pitchFamily="34" charset="0"/>
              </a:rPr>
              <a:t>Marunde</a:t>
            </a:r>
            <a:r>
              <a:rPr lang="en-US" sz="1400" dirty="0" smtClean="0">
                <a:latin typeface="Calibri" panose="020F0502020204030204" pitchFamily="34" charset="0"/>
                <a:cs typeface="Calibri" panose="020F0502020204030204" pitchFamily="34" charset="0"/>
              </a:rPr>
              <a:t> died </a:t>
            </a:r>
            <a:r>
              <a:rPr lang="en-US" sz="1400" dirty="0">
                <a:latin typeface="Calibri" panose="020F0502020204030204" pitchFamily="34" charset="0"/>
                <a:cs typeface="Calibri" panose="020F0502020204030204" pitchFamily="34" charset="0"/>
              </a:rPr>
              <a:t>of complications of a heart attack. Some doctors think </a:t>
            </a:r>
            <a:r>
              <a:rPr lang="en-US" sz="1400" dirty="0" err="1">
                <a:latin typeface="Calibri" panose="020F0502020204030204" pitchFamily="34" charset="0"/>
                <a:cs typeface="Calibri" panose="020F0502020204030204" pitchFamily="34" charset="0"/>
              </a:rPr>
              <a:t>Marunde’s</a:t>
            </a:r>
            <a:r>
              <a:rPr lang="en-US" sz="1400" dirty="0">
                <a:latin typeface="Calibri" panose="020F0502020204030204" pitchFamily="34" charset="0"/>
                <a:cs typeface="Calibri" panose="020F0502020204030204" pitchFamily="34" charset="0"/>
              </a:rPr>
              <a:t> death </a:t>
            </a:r>
            <a:r>
              <a:rPr lang="en-US" sz="1400" dirty="0" smtClean="0">
                <a:latin typeface="Calibri" panose="020F0502020204030204" pitchFamily="34" charset="0"/>
                <a:cs typeface="Calibri" panose="020F0502020204030204" pitchFamily="34" charset="0"/>
              </a:rPr>
              <a:t>may have </a:t>
            </a:r>
            <a:r>
              <a:rPr lang="en-US" sz="1400" dirty="0">
                <a:latin typeface="Calibri" panose="020F0502020204030204" pitchFamily="34" charset="0"/>
                <a:cs typeface="Calibri" panose="020F0502020204030204" pitchFamily="34" charset="0"/>
              </a:rPr>
              <a:t>possibly resulted from steroid</a:t>
            </a:r>
            <a:r>
              <a:rPr lang="en-US" sz="1400" baseline="30000" dirty="0">
                <a:latin typeface="Calibri" panose="020F0502020204030204" pitchFamily="34" charset="0"/>
                <a:cs typeface="Calibri" panose="020F0502020204030204" pitchFamily="34" charset="0"/>
              </a:rPr>
              <a:t>2</a:t>
            </a:r>
            <a:r>
              <a:rPr lang="en-US" sz="1400" dirty="0">
                <a:latin typeface="Calibri" panose="020F0502020204030204" pitchFamily="34" charset="0"/>
                <a:cs typeface="Calibri" panose="020F0502020204030204" pitchFamily="34" charset="0"/>
              </a:rPr>
              <a:t> use. They think it is too easy for the sport </a:t>
            </a:r>
            <a:r>
              <a:rPr lang="en-US" sz="1400" dirty="0" smtClean="0">
                <a:latin typeface="Calibri" panose="020F0502020204030204" pitchFamily="34" charset="0"/>
                <a:cs typeface="Calibri" panose="020F0502020204030204" pitchFamily="34" charset="0"/>
              </a:rPr>
              <a:t>to become </a:t>
            </a:r>
            <a:r>
              <a:rPr lang="en-US" sz="1400" dirty="0">
                <a:latin typeface="Calibri" panose="020F0502020204030204" pitchFamily="34" charset="0"/>
                <a:cs typeface="Calibri" panose="020F0502020204030204" pitchFamily="34" charset="0"/>
              </a:rPr>
              <a:t>an obsession for athletes.</a:t>
            </a:r>
          </a:p>
          <a:p>
            <a:pPr marL="0" indent="0" algn="just">
              <a:spcBef>
                <a:spcPts val="0"/>
              </a:spcBef>
              <a:spcAft>
                <a:spcPts val="0"/>
              </a:spcAft>
            </a:pPr>
            <a:r>
              <a:rPr lang="en-US" sz="1400" b="1" dirty="0">
                <a:latin typeface="Calibri" panose="020F0502020204030204" pitchFamily="34" charset="0"/>
                <a:cs typeface="Calibri" panose="020F0502020204030204" pitchFamily="34" charset="0"/>
              </a:rPr>
              <a:t>5 </a:t>
            </a:r>
            <a:r>
              <a:rPr lang="en-US" sz="1400" dirty="0">
                <a:latin typeface="Calibri" panose="020F0502020204030204" pitchFamily="34" charset="0"/>
                <a:cs typeface="Calibri" panose="020F0502020204030204" pitchFamily="34" charset="0"/>
              </a:rPr>
              <a:t>“There is so much pressure to become stronger,” says Dr. Amir </a:t>
            </a:r>
            <a:r>
              <a:rPr lang="en-US" sz="1400" dirty="0" err="1">
                <a:latin typeface="Calibri" panose="020F0502020204030204" pitchFamily="34" charset="0"/>
                <a:cs typeface="Calibri" panose="020F0502020204030204" pitchFamily="34" charset="0"/>
              </a:rPr>
              <a:t>Bachchan</a:t>
            </a:r>
            <a:r>
              <a:rPr lang="en-US" sz="1400" dirty="0">
                <a:latin typeface="Calibri" panose="020F0502020204030204" pitchFamily="34" charset="0"/>
                <a:cs typeface="Calibri" panose="020F0502020204030204" pitchFamily="34" charset="0"/>
              </a:rPr>
              <a:t>, </a:t>
            </a:r>
            <a:r>
              <a:rPr lang="en-US" sz="1400" dirty="0" smtClean="0">
                <a:latin typeface="Calibri" panose="020F0502020204030204" pitchFamily="34" charset="0"/>
                <a:cs typeface="Calibri" panose="020F0502020204030204" pitchFamily="34" charset="0"/>
              </a:rPr>
              <a:t>a professor </a:t>
            </a:r>
            <a:r>
              <a:rPr lang="en-US" sz="1400" dirty="0">
                <a:latin typeface="Calibri" panose="020F0502020204030204" pitchFamily="34" charset="0"/>
                <a:cs typeface="Calibri" panose="020F0502020204030204" pitchFamily="34" charset="0"/>
              </a:rPr>
              <a:t>of health policy at New York University. “They become </a:t>
            </a:r>
            <a:r>
              <a:rPr lang="en-US" sz="1400" dirty="0" smtClean="0">
                <a:latin typeface="Calibri" panose="020F0502020204030204" pitchFamily="34" charset="0"/>
                <a:cs typeface="Calibri" panose="020F0502020204030204" pitchFamily="34" charset="0"/>
              </a:rPr>
              <a:t>obsessed with </a:t>
            </a:r>
            <a:r>
              <a:rPr lang="en-US" sz="1400" dirty="0">
                <a:latin typeface="Calibri" panose="020F0502020204030204" pitchFamily="34" charset="0"/>
                <a:cs typeface="Calibri" panose="020F0502020204030204" pitchFamily="34" charset="0"/>
              </a:rPr>
              <a:t>winning, and this leads to injury and sometimes steroid abuse.” </a:t>
            </a:r>
            <a:r>
              <a:rPr lang="en-US" sz="1400" dirty="0" err="1" smtClean="0">
                <a:latin typeface="Calibri" panose="020F0502020204030204" pitchFamily="34" charset="0"/>
                <a:cs typeface="Calibri" panose="020F0502020204030204" pitchFamily="34" charset="0"/>
              </a:rPr>
              <a:t>Bachchan</a:t>
            </a:r>
            <a:r>
              <a:rPr lang="en-US" sz="1400" dirty="0" smtClean="0">
                <a:latin typeface="Calibri" panose="020F0502020204030204" pitchFamily="34" charset="0"/>
                <a:cs typeface="Calibri" panose="020F0502020204030204" pitchFamily="34" charset="0"/>
              </a:rPr>
              <a:t> hopes </a:t>
            </a:r>
            <a:r>
              <a:rPr lang="en-US" sz="1400" dirty="0">
                <a:latin typeface="Calibri" panose="020F0502020204030204" pitchFamily="34" charset="0"/>
                <a:cs typeface="Calibri" panose="020F0502020204030204" pitchFamily="34" charset="0"/>
              </a:rPr>
              <a:t>that athletes realize the dangers of taking the sport too far. “They need </a:t>
            </a:r>
            <a:r>
              <a:rPr lang="en-US" sz="1400" dirty="0" smtClean="0">
                <a:latin typeface="Calibri" panose="020F0502020204030204" pitchFamily="34" charset="0"/>
                <a:cs typeface="Calibri" panose="020F0502020204030204" pitchFamily="34" charset="0"/>
              </a:rPr>
              <a:t>to understand </a:t>
            </a:r>
            <a:r>
              <a:rPr lang="en-US" sz="1400" dirty="0">
                <a:latin typeface="Calibri" panose="020F0502020204030204" pitchFamily="34" charset="0"/>
                <a:cs typeface="Calibri" panose="020F0502020204030204" pitchFamily="34" charset="0"/>
              </a:rPr>
              <a:t>there is more to lose than there is to win</a:t>
            </a:r>
            <a:r>
              <a:rPr lang="en-US" sz="1400" dirty="0" smtClean="0">
                <a:latin typeface="Calibri" panose="020F0502020204030204" pitchFamily="34" charset="0"/>
                <a:cs typeface="Calibri" panose="020F0502020204030204" pitchFamily="34" charset="0"/>
              </a:rPr>
              <a:t>.”</a:t>
            </a:r>
          </a:p>
          <a:p>
            <a:pPr marL="0" indent="0" algn="just">
              <a:spcBef>
                <a:spcPts val="0"/>
              </a:spcBef>
              <a:spcAft>
                <a:spcPts val="0"/>
              </a:spcAft>
            </a:pPr>
            <a:endParaRPr lang="en-US" sz="1400" dirty="0">
              <a:latin typeface="Calibri" panose="020F0502020204030204" pitchFamily="34" charset="0"/>
              <a:cs typeface="Calibri" panose="020F0502020204030204" pitchFamily="34" charset="0"/>
            </a:endParaRPr>
          </a:p>
          <a:p>
            <a:pPr>
              <a:spcBef>
                <a:spcPts val="0"/>
              </a:spcBef>
              <a:spcAft>
                <a:spcPts val="0"/>
              </a:spcAft>
            </a:pPr>
            <a:r>
              <a:rPr lang="en-US" sz="1400" baseline="30000" dirty="0" smtClean="0">
                <a:latin typeface="Gill Sans"/>
              </a:rPr>
              <a:t>1</a:t>
            </a:r>
            <a:r>
              <a:rPr lang="en-US" sz="1400" dirty="0" smtClean="0">
                <a:latin typeface="Gill Sans"/>
              </a:rPr>
              <a:t> </a:t>
            </a:r>
            <a:r>
              <a:rPr lang="en-US" sz="1400" b="1" dirty="0">
                <a:latin typeface="Gill Sans"/>
              </a:rPr>
              <a:t>tree trunk: </a:t>
            </a:r>
            <a:r>
              <a:rPr lang="en-US" sz="1400" dirty="0">
                <a:latin typeface="Gill Sans"/>
              </a:rPr>
              <a:t>the body of a tree, with no leaves and branches</a:t>
            </a:r>
            <a:endParaRPr lang="en-US" sz="1400" dirty="0"/>
          </a:p>
          <a:p>
            <a:pPr>
              <a:spcBef>
                <a:spcPts val="0"/>
              </a:spcBef>
              <a:spcAft>
                <a:spcPts val="0"/>
              </a:spcAft>
            </a:pPr>
            <a:r>
              <a:rPr lang="en-US" sz="1400" baseline="30000" dirty="0">
                <a:latin typeface="Gill Sans"/>
              </a:rPr>
              <a:t>2</a:t>
            </a:r>
            <a:r>
              <a:rPr lang="en-US" sz="1400" dirty="0">
                <a:latin typeface="Gill Sans"/>
              </a:rPr>
              <a:t> </a:t>
            </a:r>
            <a:r>
              <a:rPr lang="en-US" sz="1400" b="1" dirty="0">
                <a:latin typeface="Gill Sans"/>
              </a:rPr>
              <a:t>steroids: </a:t>
            </a:r>
            <a:r>
              <a:rPr lang="en-US" sz="1400" dirty="0">
                <a:latin typeface="Gill Sans"/>
              </a:rPr>
              <a:t>illegal drugs that increase muscle strength but cause health problems</a:t>
            </a:r>
            <a:endParaRPr lang="en-US" sz="1400" dirty="0"/>
          </a:p>
          <a:p>
            <a:pPr>
              <a:spcBef>
                <a:spcPts val="0"/>
              </a:spcBef>
              <a:spcAft>
                <a:spcPts val="0"/>
              </a:spcAft>
            </a:pPr>
            <a:r>
              <a:rPr lang="en-US" sz="1600" dirty="0"/>
              <a:t/>
            </a:r>
            <a:br>
              <a:rPr lang="en-US" sz="1600" dirty="0"/>
            </a:br>
            <a:endParaRPr lang="en-US" sz="1600" dirty="0"/>
          </a:p>
          <a:p>
            <a:pPr>
              <a:spcBef>
                <a:spcPts val="0"/>
              </a:spcBef>
              <a:spcAft>
                <a:spcPts val="0"/>
              </a:spcAft>
            </a:pP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b="1" dirty="0">
                <a:latin typeface="Gill Sans"/>
              </a:rPr>
              <a:t>8. </a:t>
            </a:r>
            <a:r>
              <a:rPr lang="en-US" sz="1600" dirty="0">
                <a:latin typeface="Gill Sans"/>
              </a:rPr>
              <a:t>Some doctors think </a:t>
            </a:r>
            <a:r>
              <a:rPr lang="en-US" sz="1600" dirty="0" err="1">
                <a:latin typeface="Gill Sans"/>
              </a:rPr>
              <a:t>Marunde’s</a:t>
            </a:r>
            <a:r>
              <a:rPr lang="en-US" sz="1600" dirty="0">
                <a:latin typeface="Gill Sans"/>
              </a:rPr>
              <a:t> death may have possibly resulted from steroid use.</a:t>
            </a:r>
            <a:endParaRPr lang="en-US" sz="1600" dirty="0"/>
          </a:p>
          <a:p>
            <a:pPr>
              <a:spcBef>
                <a:spcPts val="0"/>
              </a:spcBef>
              <a:spcAft>
                <a:spcPts val="0"/>
              </a:spcAft>
            </a:pPr>
            <a:r>
              <a:rPr lang="en-US" sz="1600" dirty="0">
                <a:latin typeface="Gill Sans"/>
              </a:rPr>
              <a:t>How certain are the doctors?</a:t>
            </a:r>
            <a:endParaRPr lang="en-US" sz="1600" dirty="0"/>
          </a:p>
          <a:p>
            <a:pPr>
              <a:spcBef>
                <a:spcPts val="0"/>
              </a:spcBef>
              <a:spcAft>
                <a:spcPts val="0"/>
              </a:spcAft>
            </a:pPr>
            <a:r>
              <a:rPr lang="en-US" sz="1600" b="1" dirty="0">
                <a:latin typeface="Gill Sans"/>
              </a:rPr>
              <a:t>A. </a:t>
            </a:r>
            <a:r>
              <a:rPr lang="en-US" sz="1600" dirty="0">
                <a:latin typeface="Gill Sans"/>
              </a:rPr>
              <a:t>very certain</a:t>
            </a:r>
            <a:endParaRPr lang="en-US" sz="1600" dirty="0"/>
          </a:p>
          <a:p>
            <a:r>
              <a:rPr lang="en-US" sz="1600" b="1" dirty="0">
                <a:latin typeface="Gill Sans"/>
              </a:rPr>
              <a:t>B. </a:t>
            </a:r>
            <a:r>
              <a:rPr lang="en-US" sz="1600" dirty="0">
                <a:latin typeface="Gill Sans"/>
              </a:rPr>
              <a:t>not certain</a:t>
            </a:r>
            <a:endParaRPr lang="en-US" altLang="en-US" sz="1600" dirty="0" smtClean="0">
              <a:latin typeface="Calibri" panose="020F0502020204030204" pitchFamily="34" charset="0"/>
              <a:cs typeface="Calibri" panose="020F0502020204030204" pitchFamily="34" charset="0"/>
            </a:endParaRPr>
          </a:p>
        </p:txBody>
      </p:sp>
      <p:sp>
        <p:nvSpPr>
          <p:cNvPr id="38917" name="Rectangle 3"/>
          <p:cNvSpPr>
            <a:spLocks noGrp="1" noChangeArrowheads="1"/>
          </p:cNvSpPr>
          <p:nvPr>
            <p:ph type="body" idx="2"/>
          </p:nvPr>
        </p:nvSpPr>
        <p:spPr>
          <a:xfrm>
            <a:off x="6230396" y="114300"/>
            <a:ext cx="5961603" cy="6198439"/>
          </a:xfrm>
        </p:spPr>
        <p:txBody>
          <a:bodyPr/>
          <a:lstStyle/>
          <a:p>
            <a:pPr marL="0" lvl="0" indent="0">
              <a:spcBef>
                <a:spcPts val="0"/>
              </a:spcBef>
              <a:spcAft>
                <a:spcPts val="0"/>
              </a:spcAft>
            </a:pPr>
            <a:r>
              <a:rPr lang="en-US" sz="1600" b="1" dirty="0" smtClean="0">
                <a:latin typeface="Gill Sans"/>
              </a:rPr>
              <a:t> </a:t>
            </a:r>
            <a:r>
              <a:rPr lang="en-US" sz="1400" b="1" i="1" dirty="0" smtClean="0">
                <a:solidFill>
                  <a:srgbClr val="0070C0"/>
                </a:solidFill>
                <a:latin typeface="Calibri" panose="020F0502020204030204" pitchFamily="34" charset="0"/>
                <a:cs typeface="Calibri" panose="020F0502020204030204" pitchFamily="34" charset="0"/>
              </a:rPr>
              <a:t>B</a:t>
            </a:r>
            <a:r>
              <a:rPr lang="en-US" sz="1400" b="1" i="1" dirty="0">
                <a:solidFill>
                  <a:srgbClr val="0070C0"/>
                </a:solidFill>
                <a:latin typeface="Calibri" panose="020F0502020204030204" pitchFamily="34" charset="0"/>
                <a:cs typeface="Calibri" panose="020F0502020204030204" pitchFamily="34" charset="0"/>
              </a:rPr>
              <a:t>. </a:t>
            </a:r>
            <a:r>
              <a:rPr lang="en-US" sz="1400" i="1" dirty="0">
                <a:solidFill>
                  <a:srgbClr val="0070C0"/>
                </a:solidFill>
                <a:latin typeface="Calibri" panose="020F0502020204030204" pitchFamily="34" charset="0"/>
                <a:cs typeface="Calibri" panose="020F0502020204030204" pitchFamily="34" charset="0"/>
              </a:rPr>
              <a:t>Read each excerpt from the article. Choose whether it is a quotation or reported speech.</a:t>
            </a:r>
          </a:p>
          <a:p>
            <a:pPr marL="0" lvl="0" indent="0">
              <a:spcBef>
                <a:spcPts val="0"/>
              </a:spcBef>
              <a:spcAft>
                <a:spcPts val="0"/>
              </a:spcAft>
            </a:pPr>
            <a:r>
              <a:rPr lang="en-US" sz="1400" b="1" dirty="0" smtClean="0">
                <a:solidFill>
                  <a:srgbClr val="0070C0"/>
                </a:solidFill>
                <a:latin typeface="Calibri" panose="020F0502020204030204" pitchFamily="34" charset="0"/>
                <a:cs typeface="Calibri" panose="020F0502020204030204" pitchFamily="34" charset="0"/>
              </a:rPr>
              <a:t>5</a:t>
            </a:r>
            <a:r>
              <a:rPr lang="en-US" sz="1400" b="1" dirty="0">
                <a:solidFill>
                  <a:srgbClr val="0070C0"/>
                </a:solidFill>
                <a:latin typeface="Calibri" panose="020F0502020204030204" pitchFamily="34" charset="0"/>
                <a:cs typeface="Calibri" panose="020F0502020204030204" pitchFamily="34" charset="0"/>
              </a:rPr>
              <a:t>. </a:t>
            </a:r>
            <a:r>
              <a:rPr lang="en-US" sz="1400" dirty="0">
                <a:solidFill>
                  <a:srgbClr val="0070C0"/>
                </a:solidFill>
                <a:latin typeface="Calibri" panose="020F0502020204030204" pitchFamily="34" charset="0"/>
                <a:cs typeface="Calibri" panose="020F0502020204030204" pitchFamily="34" charset="0"/>
              </a:rPr>
              <a:t>“It’s a great competition,” says Tomas Kaminski, a Polish fan of the sport.</a:t>
            </a:r>
          </a:p>
          <a:p>
            <a:pPr marL="0" lvl="0" indent="0">
              <a:spcBef>
                <a:spcPts val="0"/>
              </a:spcBef>
              <a:spcAft>
                <a:spcPts val="0"/>
              </a:spcAft>
            </a:pPr>
            <a:r>
              <a:rPr lang="en-US" sz="1400" b="1" dirty="0" smtClean="0">
                <a:solidFill>
                  <a:srgbClr val="0070C0"/>
                </a:solidFill>
                <a:latin typeface="Calibri" panose="020F0502020204030204" pitchFamily="34" charset="0"/>
                <a:cs typeface="Calibri" panose="020F0502020204030204" pitchFamily="34" charset="0"/>
              </a:rPr>
              <a:t>	A</a:t>
            </a:r>
            <a:r>
              <a:rPr lang="en-US" sz="1400" b="1" dirty="0">
                <a:solidFill>
                  <a:srgbClr val="0070C0"/>
                </a:solidFill>
                <a:latin typeface="Calibri" panose="020F0502020204030204" pitchFamily="34" charset="0"/>
                <a:cs typeface="Calibri" panose="020F0502020204030204" pitchFamily="34" charset="0"/>
              </a:rPr>
              <a:t>. </a:t>
            </a:r>
            <a:r>
              <a:rPr lang="en-US" sz="1400" dirty="0">
                <a:solidFill>
                  <a:srgbClr val="0070C0"/>
                </a:solidFill>
                <a:latin typeface="Calibri" panose="020F0502020204030204" pitchFamily="34" charset="0"/>
                <a:cs typeface="Calibri" panose="020F0502020204030204" pitchFamily="34" charset="0"/>
              </a:rPr>
              <a:t>quotation</a:t>
            </a:r>
          </a:p>
          <a:p>
            <a:pPr marL="0" lvl="0" indent="0">
              <a:spcBef>
                <a:spcPts val="0"/>
              </a:spcBef>
              <a:spcAft>
                <a:spcPts val="0"/>
              </a:spcAft>
            </a:pPr>
            <a:r>
              <a:rPr lang="en-US" sz="1400" b="1" dirty="0" smtClean="0">
                <a:solidFill>
                  <a:srgbClr val="0070C0"/>
                </a:solidFill>
                <a:latin typeface="Calibri" panose="020F0502020204030204" pitchFamily="34" charset="0"/>
                <a:cs typeface="Calibri" panose="020F0502020204030204" pitchFamily="34" charset="0"/>
              </a:rPr>
              <a:t>	B</a:t>
            </a:r>
            <a:r>
              <a:rPr lang="en-US" sz="1400" b="1" dirty="0">
                <a:solidFill>
                  <a:srgbClr val="0070C0"/>
                </a:solidFill>
                <a:latin typeface="Calibri" panose="020F0502020204030204" pitchFamily="34" charset="0"/>
                <a:cs typeface="Calibri" panose="020F0502020204030204" pitchFamily="34" charset="0"/>
              </a:rPr>
              <a:t>. </a:t>
            </a:r>
            <a:r>
              <a:rPr lang="en-US" sz="1400" dirty="0">
                <a:solidFill>
                  <a:srgbClr val="0070C0"/>
                </a:solidFill>
                <a:latin typeface="Calibri" panose="020F0502020204030204" pitchFamily="34" charset="0"/>
                <a:cs typeface="Calibri" panose="020F0502020204030204" pitchFamily="34" charset="0"/>
              </a:rPr>
              <a:t>reported </a:t>
            </a:r>
            <a:r>
              <a:rPr lang="en-US" sz="1400" dirty="0" smtClean="0">
                <a:solidFill>
                  <a:srgbClr val="0070C0"/>
                </a:solidFill>
                <a:latin typeface="Calibri" panose="020F0502020204030204" pitchFamily="34" charset="0"/>
                <a:cs typeface="Calibri" panose="020F0502020204030204" pitchFamily="34" charset="0"/>
              </a:rPr>
              <a:t>speech</a:t>
            </a:r>
          </a:p>
          <a:p>
            <a:pPr marL="0" lvl="0" indent="0">
              <a:spcBef>
                <a:spcPts val="0"/>
              </a:spcBef>
              <a:spcAft>
                <a:spcPts val="0"/>
              </a:spcAft>
            </a:pPr>
            <a:endParaRPr lang="en-US" sz="1400" dirty="0">
              <a:solidFill>
                <a:srgbClr val="0070C0"/>
              </a:solidFill>
              <a:latin typeface="Calibri" panose="020F0502020204030204" pitchFamily="34" charset="0"/>
              <a:cs typeface="Calibri" panose="020F0502020204030204" pitchFamily="34" charset="0"/>
            </a:endParaRPr>
          </a:p>
          <a:p>
            <a:pPr marL="0" lvl="0" indent="0">
              <a:spcBef>
                <a:spcPts val="0"/>
              </a:spcBef>
              <a:spcAft>
                <a:spcPts val="0"/>
              </a:spcAft>
            </a:pPr>
            <a:r>
              <a:rPr lang="en-US" sz="1400" b="1" dirty="0" smtClean="0">
                <a:solidFill>
                  <a:srgbClr val="0070C0"/>
                </a:solidFill>
                <a:latin typeface="Calibri" panose="020F0502020204030204" pitchFamily="34" charset="0"/>
                <a:cs typeface="Calibri" panose="020F0502020204030204" pitchFamily="34" charset="0"/>
              </a:rPr>
              <a:t>6</a:t>
            </a:r>
            <a:r>
              <a:rPr lang="en-US" sz="1400" b="1" dirty="0">
                <a:solidFill>
                  <a:srgbClr val="0070C0"/>
                </a:solidFill>
                <a:latin typeface="Calibri" panose="020F0502020204030204" pitchFamily="34" charset="0"/>
                <a:cs typeface="Calibri" panose="020F0502020204030204" pitchFamily="34" charset="0"/>
              </a:rPr>
              <a:t>. </a:t>
            </a:r>
            <a:r>
              <a:rPr lang="en-US" sz="1400" dirty="0" err="1">
                <a:solidFill>
                  <a:srgbClr val="0070C0"/>
                </a:solidFill>
                <a:latin typeface="Calibri" panose="020F0502020204030204" pitchFamily="34" charset="0"/>
                <a:cs typeface="Calibri" panose="020F0502020204030204" pitchFamily="34" charset="0"/>
              </a:rPr>
              <a:t>Bachchan</a:t>
            </a:r>
            <a:r>
              <a:rPr lang="en-US" sz="1400" dirty="0">
                <a:solidFill>
                  <a:srgbClr val="0070C0"/>
                </a:solidFill>
                <a:latin typeface="Calibri" panose="020F0502020204030204" pitchFamily="34" charset="0"/>
                <a:cs typeface="Calibri" panose="020F0502020204030204" pitchFamily="34" charset="0"/>
              </a:rPr>
              <a:t> hopes that athletes realize the dangers of taking the sport too far.</a:t>
            </a:r>
          </a:p>
          <a:p>
            <a:pPr marL="0" lvl="0" indent="0">
              <a:spcBef>
                <a:spcPts val="0"/>
              </a:spcBef>
              <a:spcAft>
                <a:spcPts val="0"/>
              </a:spcAft>
            </a:pPr>
            <a:r>
              <a:rPr lang="en-US" sz="1400" b="1" dirty="0" smtClean="0">
                <a:solidFill>
                  <a:srgbClr val="0070C0"/>
                </a:solidFill>
                <a:latin typeface="Calibri" panose="020F0502020204030204" pitchFamily="34" charset="0"/>
                <a:cs typeface="Calibri" panose="020F0502020204030204" pitchFamily="34" charset="0"/>
              </a:rPr>
              <a:t>	A</a:t>
            </a:r>
            <a:r>
              <a:rPr lang="en-US" sz="1400" b="1" dirty="0">
                <a:solidFill>
                  <a:srgbClr val="0070C0"/>
                </a:solidFill>
                <a:latin typeface="Calibri" panose="020F0502020204030204" pitchFamily="34" charset="0"/>
                <a:cs typeface="Calibri" panose="020F0502020204030204" pitchFamily="34" charset="0"/>
              </a:rPr>
              <a:t>. </a:t>
            </a:r>
            <a:r>
              <a:rPr lang="en-US" sz="1400" dirty="0">
                <a:solidFill>
                  <a:srgbClr val="0070C0"/>
                </a:solidFill>
                <a:latin typeface="Calibri" panose="020F0502020204030204" pitchFamily="34" charset="0"/>
                <a:cs typeface="Calibri" panose="020F0502020204030204" pitchFamily="34" charset="0"/>
              </a:rPr>
              <a:t>quotation</a:t>
            </a:r>
          </a:p>
          <a:p>
            <a:pPr marL="0" lvl="0" indent="0">
              <a:spcBef>
                <a:spcPts val="0"/>
              </a:spcBef>
              <a:spcAft>
                <a:spcPts val="0"/>
              </a:spcAft>
            </a:pPr>
            <a:r>
              <a:rPr lang="en-US" sz="1400" b="1" dirty="0" smtClean="0">
                <a:solidFill>
                  <a:srgbClr val="0070C0"/>
                </a:solidFill>
                <a:latin typeface="Calibri" panose="020F0502020204030204" pitchFamily="34" charset="0"/>
                <a:cs typeface="Calibri" panose="020F0502020204030204" pitchFamily="34" charset="0"/>
              </a:rPr>
              <a:t>	B</a:t>
            </a:r>
            <a:r>
              <a:rPr lang="en-US" sz="1400" b="1" dirty="0">
                <a:solidFill>
                  <a:srgbClr val="0070C0"/>
                </a:solidFill>
                <a:latin typeface="Calibri" panose="020F0502020204030204" pitchFamily="34" charset="0"/>
                <a:cs typeface="Calibri" panose="020F0502020204030204" pitchFamily="34" charset="0"/>
              </a:rPr>
              <a:t>. </a:t>
            </a:r>
            <a:r>
              <a:rPr lang="en-US" sz="1400" dirty="0">
                <a:solidFill>
                  <a:srgbClr val="0070C0"/>
                </a:solidFill>
                <a:latin typeface="Calibri" panose="020F0502020204030204" pitchFamily="34" charset="0"/>
                <a:cs typeface="Calibri" panose="020F0502020204030204" pitchFamily="34" charset="0"/>
              </a:rPr>
              <a:t>reported </a:t>
            </a:r>
            <a:r>
              <a:rPr lang="en-US" sz="1400" dirty="0" smtClean="0">
                <a:solidFill>
                  <a:srgbClr val="0070C0"/>
                </a:solidFill>
                <a:latin typeface="Calibri" panose="020F0502020204030204" pitchFamily="34" charset="0"/>
                <a:cs typeface="Calibri" panose="020F0502020204030204" pitchFamily="34" charset="0"/>
              </a:rPr>
              <a:t>speech</a:t>
            </a:r>
          </a:p>
          <a:p>
            <a:pPr marL="0" lvl="0" indent="0">
              <a:spcBef>
                <a:spcPts val="0"/>
              </a:spcBef>
              <a:spcAft>
                <a:spcPts val="0"/>
              </a:spcAft>
            </a:pPr>
            <a:endParaRPr lang="en-US" sz="1400" dirty="0">
              <a:solidFill>
                <a:srgbClr val="0070C0"/>
              </a:solidFill>
              <a:latin typeface="Calibri" panose="020F0502020204030204" pitchFamily="34" charset="0"/>
              <a:cs typeface="Calibri" panose="020F0502020204030204" pitchFamily="34" charset="0"/>
            </a:endParaRPr>
          </a:p>
          <a:p>
            <a:pPr marL="0" lvl="0" indent="0">
              <a:spcBef>
                <a:spcPts val="0"/>
              </a:spcBef>
              <a:spcAft>
                <a:spcPts val="0"/>
              </a:spcAft>
            </a:pPr>
            <a:r>
              <a:rPr lang="en-US" sz="1400" b="1" i="1" dirty="0" smtClean="0">
                <a:solidFill>
                  <a:srgbClr val="0070C0"/>
                </a:solidFill>
                <a:latin typeface="Calibri" panose="020F0502020204030204" pitchFamily="34" charset="0"/>
                <a:cs typeface="Calibri" panose="020F0502020204030204" pitchFamily="34" charset="0"/>
              </a:rPr>
              <a:t>C</a:t>
            </a:r>
            <a:r>
              <a:rPr lang="en-US" sz="1400" b="1" i="1" dirty="0">
                <a:solidFill>
                  <a:srgbClr val="0070C0"/>
                </a:solidFill>
                <a:latin typeface="Calibri" panose="020F0502020204030204" pitchFamily="34" charset="0"/>
                <a:cs typeface="Calibri" panose="020F0502020204030204" pitchFamily="34" charset="0"/>
              </a:rPr>
              <a:t>. </a:t>
            </a:r>
            <a:r>
              <a:rPr lang="en-US" sz="1400" i="1" dirty="0">
                <a:solidFill>
                  <a:srgbClr val="0070C0"/>
                </a:solidFill>
                <a:latin typeface="Calibri" panose="020F0502020204030204" pitchFamily="34" charset="0"/>
                <a:cs typeface="Calibri" panose="020F0502020204030204" pitchFamily="34" charset="0"/>
              </a:rPr>
              <a:t>Read each excerpt from the article. Then read the question that follows and choose the </a:t>
            </a:r>
            <a:r>
              <a:rPr lang="en-US" sz="1400" i="1" dirty="0" smtClean="0">
                <a:solidFill>
                  <a:srgbClr val="0070C0"/>
                </a:solidFill>
                <a:latin typeface="Calibri" panose="020F0502020204030204" pitchFamily="34" charset="0"/>
                <a:cs typeface="Calibri" panose="020F0502020204030204" pitchFamily="34" charset="0"/>
              </a:rPr>
              <a:t>best answer.</a:t>
            </a:r>
          </a:p>
          <a:p>
            <a:pPr marL="0" lvl="0" indent="0">
              <a:spcBef>
                <a:spcPts val="0"/>
              </a:spcBef>
              <a:spcAft>
                <a:spcPts val="0"/>
              </a:spcAft>
            </a:pPr>
            <a:endParaRPr lang="en-US" sz="1400" i="1" dirty="0">
              <a:solidFill>
                <a:srgbClr val="0070C0"/>
              </a:solidFill>
              <a:latin typeface="Calibri" panose="020F0502020204030204" pitchFamily="34" charset="0"/>
              <a:cs typeface="Calibri" panose="020F0502020204030204" pitchFamily="34" charset="0"/>
            </a:endParaRPr>
          </a:p>
          <a:p>
            <a:pPr marL="0" lvl="0" indent="0">
              <a:spcBef>
                <a:spcPts val="0"/>
              </a:spcBef>
              <a:spcAft>
                <a:spcPts val="0"/>
              </a:spcAft>
            </a:pPr>
            <a:r>
              <a:rPr lang="en-US" sz="1400" b="1" dirty="0" smtClean="0">
                <a:solidFill>
                  <a:srgbClr val="0070C0"/>
                </a:solidFill>
                <a:latin typeface="Calibri" panose="020F0502020204030204" pitchFamily="34" charset="0"/>
                <a:cs typeface="Calibri" panose="020F0502020204030204" pitchFamily="34" charset="0"/>
              </a:rPr>
              <a:t>7</a:t>
            </a:r>
            <a:r>
              <a:rPr lang="en-US" sz="1400" b="1" dirty="0">
                <a:solidFill>
                  <a:srgbClr val="0070C0"/>
                </a:solidFill>
                <a:latin typeface="Calibri" panose="020F0502020204030204" pitchFamily="34" charset="0"/>
                <a:cs typeface="Calibri" panose="020F0502020204030204" pitchFamily="34" charset="0"/>
              </a:rPr>
              <a:t>. </a:t>
            </a:r>
            <a:r>
              <a:rPr lang="en-US" sz="1400" dirty="0">
                <a:solidFill>
                  <a:srgbClr val="0070C0"/>
                </a:solidFill>
                <a:latin typeface="Calibri" panose="020F0502020204030204" pitchFamily="34" charset="0"/>
                <a:cs typeface="Calibri" panose="020F0502020204030204" pitchFamily="34" charset="0"/>
              </a:rPr>
              <a:t>Jeffrey Tillman, age nine, has a new favorite sport: World’s Strongest Man. “It’s </a:t>
            </a:r>
            <a:r>
              <a:rPr lang="en-US" sz="1400" dirty="0" smtClean="0">
                <a:solidFill>
                  <a:srgbClr val="0070C0"/>
                </a:solidFill>
                <a:latin typeface="Calibri" panose="020F0502020204030204" pitchFamily="34" charset="0"/>
                <a:cs typeface="Calibri" panose="020F0502020204030204" pitchFamily="34" charset="0"/>
              </a:rPr>
              <a:t>totally awesome</a:t>
            </a:r>
            <a:r>
              <a:rPr lang="en-US" sz="1400" dirty="0">
                <a:solidFill>
                  <a:srgbClr val="0070C0"/>
                </a:solidFill>
                <a:latin typeface="Calibri" panose="020F0502020204030204" pitchFamily="34" charset="0"/>
                <a:cs typeface="Calibri" panose="020F0502020204030204" pitchFamily="34" charset="0"/>
              </a:rPr>
              <a:t>. They carry cars and stuff,” he explains.</a:t>
            </a:r>
          </a:p>
          <a:p>
            <a:pPr marL="0" lvl="0" indent="0">
              <a:spcBef>
                <a:spcPts val="0"/>
              </a:spcBef>
              <a:spcAft>
                <a:spcPts val="0"/>
              </a:spcAft>
            </a:pPr>
            <a:r>
              <a:rPr lang="en-US" sz="1400" dirty="0" smtClean="0">
                <a:solidFill>
                  <a:srgbClr val="0070C0"/>
                </a:solidFill>
                <a:latin typeface="Calibri" panose="020F0502020204030204" pitchFamily="34" charset="0"/>
                <a:cs typeface="Calibri" panose="020F0502020204030204" pitchFamily="34" charset="0"/>
              </a:rPr>
              <a:t>How </a:t>
            </a:r>
            <a:r>
              <a:rPr lang="en-US" sz="1400" dirty="0">
                <a:solidFill>
                  <a:srgbClr val="0070C0"/>
                </a:solidFill>
                <a:latin typeface="Calibri" panose="020F0502020204030204" pitchFamily="34" charset="0"/>
                <a:cs typeface="Calibri" panose="020F0502020204030204" pitchFamily="34" charset="0"/>
              </a:rPr>
              <a:t>certain is Jeffrey Tillman?</a:t>
            </a:r>
          </a:p>
          <a:p>
            <a:pPr marL="0" lvl="0" indent="0">
              <a:spcBef>
                <a:spcPts val="0"/>
              </a:spcBef>
              <a:spcAft>
                <a:spcPts val="0"/>
              </a:spcAft>
            </a:pPr>
            <a:r>
              <a:rPr lang="en-US" sz="1400" b="1" dirty="0" smtClean="0">
                <a:solidFill>
                  <a:srgbClr val="0070C0"/>
                </a:solidFill>
                <a:latin typeface="Calibri" panose="020F0502020204030204" pitchFamily="34" charset="0"/>
                <a:cs typeface="Calibri" panose="020F0502020204030204" pitchFamily="34" charset="0"/>
              </a:rPr>
              <a:t>	A</a:t>
            </a:r>
            <a:r>
              <a:rPr lang="en-US" sz="1400" b="1" dirty="0">
                <a:solidFill>
                  <a:srgbClr val="0070C0"/>
                </a:solidFill>
                <a:latin typeface="Calibri" panose="020F0502020204030204" pitchFamily="34" charset="0"/>
                <a:cs typeface="Calibri" panose="020F0502020204030204" pitchFamily="34" charset="0"/>
              </a:rPr>
              <a:t>. </a:t>
            </a:r>
            <a:r>
              <a:rPr lang="en-US" sz="1400" dirty="0">
                <a:solidFill>
                  <a:srgbClr val="0070C0"/>
                </a:solidFill>
                <a:latin typeface="Calibri" panose="020F0502020204030204" pitchFamily="34" charset="0"/>
                <a:cs typeface="Calibri" panose="020F0502020204030204" pitchFamily="34" charset="0"/>
              </a:rPr>
              <a:t>very certain</a:t>
            </a:r>
          </a:p>
          <a:p>
            <a:pPr marL="0" lvl="0" indent="0">
              <a:spcBef>
                <a:spcPts val="0"/>
              </a:spcBef>
              <a:spcAft>
                <a:spcPts val="0"/>
              </a:spcAft>
            </a:pPr>
            <a:r>
              <a:rPr lang="en-US" sz="1400" b="1" dirty="0" smtClean="0">
                <a:solidFill>
                  <a:srgbClr val="0070C0"/>
                </a:solidFill>
                <a:latin typeface="Calibri" panose="020F0502020204030204" pitchFamily="34" charset="0"/>
                <a:cs typeface="Calibri" panose="020F0502020204030204" pitchFamily="34" charset="0"/>
              </a:rPr>
              <a:t>	B</a:t>
            </a:r>
            <a:r>
              <a:rPr lang="en-US" sz="1400" b="1" dirty="0">
                <a:solidFill>
                  <a:srgbClr val="0070C0"/>
                </a:solidFill>
                <a:latin typeface="Calibri" panose="020F0502020204030204" pitchFamily="34" charset="0"/>
                <a:cs typeface="Calibri" panose="020F0502020204030204" pitchFamily="34" charset="0"/>
              </a:rPr>
              <a:t>. </a:t>
            </a:r>
            <a:r>
              <a:rPr lang="en-US" sz="1400" dirty="0">
                <a:solidFill>
                  <a:srgbClr val="0070C0"/>
                </a:solidFill>
                <a:latin typeface="Calibri" panose="020F0502020204030204" pitchFamily="34" charset="0"/>
                <a:cs typeface="Calibri" panose="020F0502020204030204" pitchFamily="34" charset="0"/>
              </a:rPr>
              <a:t>not </a:t>
            </a:r>
            <a:r>
              <a:rPr lang="en-US" sz="1400" dirty="0" smtClean="0">
                <a:solidFill>
                  <a:srgbClr val="0070C0"/>
                </a:solidFill>
                <a:latin typeface="Calibri" panose="020F0502020204030204" pitchFamily="34" charset="0"/>
                <a:cs typeface="Calibri" panose="020F0502020204030204" pitchFamily="34" charset="0"/>
              </a:rPr>
              <a:t>certain</a:t>
            </a:r>
          </a:p>
          <a:p>
            <a:pPr marL="0" lvl="0" indent="0">
              <a:spcBef>
                <a:spcPts val="0"/>
              </a:spcBef>
              <a:spcAft>
                <a:spcPts val="0"/>
              </a:spcAft>
            </a:pPr>
            <a:endParaRPr lang="en-US" sz="1400" dirty="0" smtClean="0">
              <a:solidFill>
                <a:srgbClr val="0070C0"/>
              </a:solidFill>
              <a:latin typeface="Calibri" panose="020F0502020204030204" pitchFamily="34" charset="0"/>
              <a:cs typeface="Calibri" panose="020F0502020204030204" pitchFamily="34" charset="0"/>
            </a:endParaRPr>
          </a:p>
          <a:p>
            <a:pPr marL="0" lvl="0" indent="0">
              <a:spcBef>
                <a:spcPts val="0"/>
              </a:spcBef>
              <a:spcAft>
                <a:spcPts val="0"/>
              </a:spcAft>
            </a:pPr>
            <a:r>
              <a:rPr lang="en-US" sz="1400" b="1" dirty="0">
                <a:solidFill>
                  <a:srgbClr val="0070C0"/>
                </a:solidFill>
                <a:latin typeface="Calibri" panose="020F0502020204030204" pitchFamily="34" charset="0"/>
                <a:cs typeface="Calibri" panose="020F0502020204030204" pitchFamily="34" charset="0"/>
              </a:rPr>
              <a:t>8. </a:t>
            </a:r>
            <a:r>
              <a:rPr lang="en-US" sz="1400" dirty="0">
                <a:solidFill>
                  <a:srgbClr val="0070C0"/>
                </a:solidFill>
                <a:latin typeface="Calibri" panose="020F0502020204030204" pitchFamily="34" charset="0"/>
                <a:cs typeface="Calibri" panose="020F0502020204030204" pitchFamily="34" charset="0"/>
              </a:rPr>
              <a:t>Some doctors think </a:t>
            </a:r>
            <a:r>
              <a:rPr lang="en-US" sz="1400" dirty="0" err="1">
                <a:solidFill>
                  <a:srgbClr val="0070C0"/>
                </a:solidFill>
                <a:latin typeface="Calibri" panose="020F0502020204030204" pitchFamily="34" charset="0"/>
                <a:cs typeface="Calibri" panose="020F0502020204030204" pitchFamily="34" charset="0"/>
              </a:rPr>
              <a:t>Marunde’s</a:t>
            </a:r>
            <a:r>
              <a:rPr lang="en-US" sz="1400" dirty="0">
                <a:solidFill>
                  <a:srgbClr val="0070C0"/>
                </a:solidFill>
                <a:latin typeface="Calibri" panose="020F0502020204030204" pitchFamily="34" charset="0"/>
                <a:cs typeface="Calibri" panose="020F0502020204030204" pitchFamily="34" charset="0"/>
              </a:rPr>
              <a:t> death may have possibly resulted from steroid use.</a:t>
            </a:r>
          </a:p>
          <a:p>
            <a:pPr marL="0" lvl="0" indent="0">
              <a:spcBef>
                <a:spcPts val="0"/>
              </a:spcBef>
              <a:spcAft>
                <a:spcPts val="0"/>
              </a:spcAft>
            </a:pPr>
            <a:r>
              <a:rPr lang="en-US" sz="1400" dirty="0">
                <a:solidFill>
                  <a:srgbClr val="0070C0"/>
                </a:solidFill>
                <a:latin typeface="Calibri" panose="020F0502020204030204" pitchFamily="34" charset="0"/>
                <a:cs typeface="Calibri" panose="020F0502020204030204" pitchFamily="34" charset="0"/>
              </a:rPr>
              <a:t>How certain are the doctors?</a:t>
            </a:r>
          </a:p>
          <a:p>
            <a:pPr marL="0" lvl="0" indent="0">
              <a:spcBef>
                <a:spcPts val="0"/>
              </a:spcBef>
              <a:spcAft>
                <a:spcPts val="0"/>
              </a:spcAft>
            </a:pPr>
            <a:r>
              <a:rPr lang="en-US" sz="1400" b="1" dirty="0" smtClean="0">
                <a:solidFill>
                  <a:srgbClr val="0070C0"/>
                </a:solidFill>
                <a:latin typeface="Calibri" panose="020F0502020204030204" pitchFamily="34" charset="0"/>
                <a:cs typeface="Calibri" panose="020F0502020204030204" pitchFamily="34" charset="0"/>
              </a:rPr>
              <a:t>	A</a:t>
            </a:r>
            <a:r>
              <a:rPr lang="en-US" sz="1400" b="1" dirty="0">
                <a:solidFill>
                  <a:srgbClr val="0070C0"/>
                </a:solidFill>
                <a:latin typeface="Calibri" panose="020F0502020204030204" pitchFamily="34" charset="0"/>
                <a:cs typeface="Calibri" panose="020F0502020204030204" pitchFamily="34" charset="0"/>
              </a:rPr>
              <a:t>. </a:t>
            </a:r>
            <a:r>
              <a:rPr lang="en-US" sz="1400" dirty="0">
                <a:solidFill>
                  <a:srgbClr val="0070C0"/>
                </a:solidFill>
                <a:latin typeface="Calibri" panose="020F0502020204030204" pitchFamily="34" charset="0"/>
                <a:cs typeface="Calibri" panose="020F0502020204030204" pitchFamily="34" charset="0"/>
              </a:rPr>
              <a:t>very </a:t>
            </a:r>
            <a:r>
              <a:rPr lang="en-US" sz="1400" dirty="0" smtClean="0">
                <a:solidFill>
                  <a:srgbClr val="0070C0"/>
                </a:solidFill>
                <a:latin typeface="Calibri" panose="020F0502020204030204" pitchFamily="34" charset="0"/>
                <a:cs typeface="Calibri" panose="020F0502020204030204" pitchFamily="34" charset="0"/>
              </a:rPr>
              <a:t>certain</a:t>
            </a:r>
          </a:p>
          <a:p>
            <a:pPr marL="0" lvl="0" indent="0">
              <a:spcBef>
                <a:spcPts val="0"/>
              </a:spcBef>
              <a:spcAft>
                <a:spcPts val="0"/>
              </a:spcAft>
            </a:pPr>
            <a:r>
              <a:rPr lang="en-US" sz="1400" b="1" dirty="0">
                <a:solidFill>
                  <a:srgbClr val="0070C0"/>
                </a:solidFill>
                <a:latin typeface="Calibri" panose="020F0502020204030204" pitchFamily="34" charset="0"/>
                <a:cs typeface="Calibri" panose="020F0502020204030204" pitchFamily="34" charset="0"/>
              </a:rPr>
              <a:t>	</a:t>
            </a:r>
            <a:r>
              <a:rPr lang="en-US" sz="1400" b="1" dirty="0" smtClean="0">
                <a:solidFill>
                  <a:srgbClr val="0070C0"/>
                </a:solidFill>
                <a:latin typeface="Calibri" panose="020F0502020204030204" pitchFamily="34" charset="0"/>
                <a:cs typeface="Calibri" panose="020F0502020204030204" pitchFamily="34" charset="0"/>
              </a:rPr>
              <a:t>B</a:t>
            </a:r>
            <a:r>
              <a:rPr lang="en-US" sz="1400" b="1" dirty="0">
                <a:solidFill>
                  <a:srgbClr val="0070C0"/>
                </a:solidFill>
                <a:latin typeface="Calibri" panose="020F0502020204030204" pitchFamily="34" charset="0"/>
                <a:cs typeface="Calibri" panose="020F0502020204030204" pitchFamily="34" charset="0"/>
              </a:rPr>
              <a:t>. </a:t>
            </a:r>
            <a:r>
              <a:rPr lang="en-US" sz="1400" dirty="0">
                <a:solidFill>
                  <a:srgbClr val="0070C0"/>
                </a:solidFill>
                <a:latin typeface="Calibri" panose="020F0502020204030204" pitchFamily="34" charset="0"/>
                <a:cs typeface="Calibri" panose="020F0502020204030204" pitchFamily="34" charset="0"/>
              </a:rPr>
              <a:t>not certain</a:t>
            </a:r>
            <a:endParaRPr lang="en-US" altLang="en-US" sz="1400" dirty="0" smtClean="0">
              <a:solidFill>
                <a:srgbClr val="0070C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10598028"/>
      </p:ext>
    </p:extLst>
  </p:cSld>
  <p:clrMapOvr>
    <a:masterClrMapping/>
  </p:clrMapOvr>
  <p:transition spd="slow"/>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
        <a:cs typeface="Tahoma"/>
      </a:majorFont>
      <a:minorFont>
        <a:latin typeface="Arial"/>
        <a:ea typeface=""/>
        <a:cs typeface="Taho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ts val="50"/>
          </a:spcBef>
          <a:spcAft>
            <a:spcPts val="50"/>
          </a:spcAft>
          <a:buClr>
            <a:srgbClr val="000000"/>
          </a:buClr>
          <a:buSzPct val="100000"/>
          <a:buFont typeface="Times New Roman" panose="02020603050405020304" pitchFamily="18" charset="0"/>
          <a:buNone/>
          <a:tabLst/>
          <a:defRPr kumimoji="0" lang="en-GB" altLang="en-US" sz="1800" b="0" i="0" u="none" strike="noStrike" cap="none" normalizeH="0" baseline="0" smtClean="0">
            <a:ln>
              <a:noFill/>
            </a:ln>
            <a:solidFill>
              <a:schemeClr val="bg1"/>
            </a:solidFill>
            <a:effectLst/>
            <a:latin typeface="Arial" panose="020B0604020202020204" pitchFamily="34" charset="0"/>
            <a:cs typeface="Tahoma" panose="020B0604030504040204" pitchFamily="34"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ts val="50"/>
          </a:spcBef>
          <a:spcAft>
            <a:spcPts val="50"/>
          </a:spcAft>
          <a:buClr>
            <a:srgbClr val="000000"/>
          </a:buClr>
          <a:buSzPct val="100000"/>
          <a:buFont typeface="Times New Roman" panose="02020603050405020304" pitchFamily="18" charset="0"/>
          <a:buNone/>
          <a:tabLst/>
          <a:defRPr kumimoji="0" lang="en-GB" altLang="en-US" sz="1800" b="0" i="0" u="none" strike="noStrike" cap="none" normalizeH="0" baseline="0" smtClean="0">
            <a:ln>
              <a:noFill/>
            </a:ln>
            <a:solidFill>
              <a:schemeClr val="bg1"/>
            </a:solidFill>
            <a:effectLst/>
            <a:latin typeface="Arial" panose="020B0604020202020204" pitchFamily="34" charset="0"/>
            <a:cs typeface="Tahoma" panose="020B0604030504040204" pitchFamily="34"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
        <a:cs typeface="Tahoma"/>
      </a:majorFont>
      <a:minorFont>
        <a:latin typeface="Arial"/>
        <a:ea typeface=""/>
        <a:cs typeface="Taho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ts val="50"/>
          </a:spcBef>
          <a:spcAft>
            <a:spcPts val="50"/>
          </a:spcAft>
          <a:buClr>
            <a:srgbClr val="000000"/>
          </a:buClr>
          <a:buSzPct val="100000"/>
          <a:buFont typeface="Times New Roman" panose="02020603050405020304" pitchFamily="18" charset="0"/>
          <a:buNone/>
          <a:tabLst/>
          <a:defRPr kumimoji="0" lang="en-GB" altLang="en-US" sz="1800" b="0" i="0" u="none" strike="noStrike" cap="none" normalizeH="0" baseline="0" smtClean="0">
            <a:ln>
              <a:noFill/>
            </a:ln>
            <a:solidFill>
              <a:schemeClr val="bg1"/>
            </a:solidFill>
            <a:effectLst/>
            <a:latin typeface="Arial" panose="020B0604020202020204" pitchFamily="34" charset="0"/>
            <a:cs typeface="Tahoma" panose="020B0604030504040204" pitchFamily="34"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ts val="50"/>
          </a:spcBef>
          <a:spcAft>
            <a:spcPts val="50"/>
          </a:spcAft>
          <a:buClr>
            <a:srgbClr val="000000"/>
          </a:buClr>
          <a:buSzPct val="100000"/>
          <a:buFont typeface="Times New Roman" panose="02020603050405020304" pitchFamily="18" charset="0"/>
          <a:buNone/>
          <a:tabLst/>
          <a:defRPr kumimoji="0" lang="en-GB" altLang="en-US" sz="1800" b="0" i="0" u="none" strike="noStrike" cap="none" normalizeH="0" baseline="0" smtClean="0">
            <a:ln>
              <a:noFill/>
            </a:ln>
            <a:solidFill>
              <a:schemeClr val="bg1"/>
            </a:solidFill>
            <a:effectLst/>
            <a:latin typeface="Arial" panose="020B0604020202020204" pitchFamily="34" charset="0"/>
            <a:cs typeface="Tahoma" panose="020B0604030504040204" pitchFamily="34"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411</TotalTime>
  <Words>4252</Words>
  <Application>Microsoft Office PowerPoint</Application>
  <PresentationFormat>Widescreen</PresentationFormat>
  <Paragraphs>289</Paragraphs>
  <Slides>16</Slides>
  <Notes>15</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16</vt:i4>
      </vt:variant>
    </vt:vector>
  </HeadingPairs>
  <TitlesOfParts>
    <vt:vector size="27" baseType="lpstr">
      <vt:lpstr>Arial</vt:lpstr>
      <vt:lpstr>Bradley Hand ITC</vt:lpstr>
      <vt:lpstr>Calibri</vt:lpstr>
      <vt:lpstr>Calibri Light</vt:lpstr>
      <vt:lpstr>Gill Sans</vt:lpstr>
      <vt:lpstr>Lucida Handwriting</vt:lpstr>
      <vt:lpstr>Tahoma</vt:lpstr>
      <vt:lpstr>Times New Roman</vt:lpstr>
      <vt:lpstr>Office Theme</vt:lpstr>
      <vt:lpstr>1_Office Theme</vt:lpstr>
      <vt:lpstr>2_Office Theme</vt:lpstr>
      <vt:lpstr>Session 1</vt:lpstr>
      <vt:lpstr>Unit 1</vt:lpstr>
      <vt:lpstr> </vt:lpstr>
      <vt:lpstr>Reading 2: High School Star Hospitalized for Eating Disorder </vt:lpstr>
      <vt:lpstr>Reading 2: High School Star Hospitalized for Eating Disorder </vt:lpstr>
      <vt:lpstr>Reading 2: “High School Star Hospitalized for Eating Disorder” </vt:lpstr>
      <vt:lpstr>  </vt:lpstr>
      <vt:lpstr>Going to Extremes </vt:lpstr>
      <vt:lpstr>Going to Extremes </vt:lpstr>
      <vt:lpstr>Unit 2</vt:lpstr>
      <vt:lpstr> </vt:lpstr>
      <vt:lpstr>Reading 2: “The Michelle Brown Story: Identity Theft” </vt:lpstr>
      <vt:lpstr>Reading 2: “The Michelle Brown Story: Identity Theft” </vt:lpstr>
      <vt:lpstr>Reading 2: “The Michelle Brown Story: Identity Theft” </vt:lpstr>
      <vt:lpstr> </vt:lpstr>
      <vt:lpstr>Thank you  for your attention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Session 1</dc:title>
  <dc:creator>Sa</dc:creator>
  <cp:lastModifiedBy>Sa</cp:lastModifiedBy>
  <cp:revision>46</cp:revision>
  <dcterms:created xsi:type="dcterms:W3CDTF">2022-05-22T11:37:03Z</dcterms:created>
  <dcterms:modified xsi:type="dcterms:W3CDTF">2022-06-15T05:27:17Z</dcterms:modified>
</cp:coreProperties>
</file>