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 id="2147483665" r:id="rId3"/>
    <p:sldMasterId id="2147483677" r:id="rId4"/>
    <p:sldMasterId id="2147483689" r:id="rId5"/>
  </p:sldMasterIdLst>
  <p:notesMasterIdLst>
    <p:notesMasterId r:id="rId13"/>
  </p:notesMasterIdLst>
  <p:sldIdLst>
    <p:sldId id="353" r:id="rId6"/>
    <p:sldId id="354" r:id="rId7"/>
    <p:sldId id="363" r:id="rId8"/>
    <p:sldId id="364" r:id="rId9"/>
    <p:sldId id="367" r:id="rId10"/>
    <p:sldId id="368" r:id="rId11"/>
    <p:sldId id="369" r:id="rId12"/>
    <p:sldId id="355" r:id="rId14"/>
    <p:sldId id="356" r:id="rId15"/>
    <p:sldId id="429" r:id="rId16"/>
    <p:sldId id="425" r:id="rId17"/>
    <p:sldId id="426" r:id="rId18"/>
    <p:sldId id="427" r:id="rId19"/>
    <p:sldId id="431" r:id="rId20"/>
    <p:sldId id="432" r:id="rId21"/>
    <p:sldId id="433" r:id="rId22"/>
    <p:sldId id="434" r:id="rId23"/>
    <p:sldId id="435" r:id="rId24"/>
    <p:sldId id="436" r:id="rId25"/>
    <p:sldId id="437" r:id="rId26"/>
    <p:sldId id="438" r:id="rId27"/>
    <p:sldId id="439" r:id="rId28"/>
    <p:sldId id="440" r:id="rId29"/>
    <p:sldId id="441" r:id="rId30"/>
    <p:sldId id="357" r:id="rId31"/>
    <p:sldId id="443"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notesMaster" Target="notesMasters/notesMaster1.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FAB37-A51B-4A14-ACB1-41E54152AC99}"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1"/>
            <a:ext cx="5825202" cy="1234727"/>
          </a:xfrm>
        </p:spPr>
        <p:txBody>
          <a:bodyPr anchor="b">
            <a:noAutofit/>
          </a:bodyPr>
          <a:lstStyle>
            <a:lvl1pPr algn="r">
              <a:defRPr sz="304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2475"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015">
                <a:solidFill>
                  <a:schemeClr val="tx1">
                    <a:lumMod val="75000"/>
                    <a:lumOff val="25000"/>
                  </a:schemeClr>
                </a:solidFill>
              </a:defRPr>
            </a:lvl1pPr>
            <a:lvl2pPr marL="257175" indent="0">
              <a:buNone/>
              <a:defRPr sz="1015">
                <a:solidFill>
                  <a:schemeClr val="tx1">
                    <a:tint val="75000"/>
                  </a:schemeClr>
                </a:solidFill>
              </a:defRPr>
            </a:lvl2pPr>
            <a:lvl3pPr marL="514350" indent="0">
              <a:buNone/>
              <a:defRPr sz="900">
                <a:solidFill>
                  <a:schemeClr val="tx1">
                    <a:tint val="75000"/>
                  </a:schemeClr>
                </a:solidFill>
              </a:defRPr>
            </a:lvl3pPr>
            <a:lvl4pPr marL="771525" indent="0">
              <a:buNone/>
              <a:defRPr sz="790">
                <a:solidFill>
                  <a:schemeClr val="tx1">
                    <a:tint val="75000"/>
                  </a:schemeClr>
                </a:solidFill>
              </a:defRPr>
            </a:lvl4pPr>
            <a:lvl5pPr marL="1028700" indent="0">
              <a:buNone/>
              <a:defRPr sz="790">
                <a:solidFill>
                  <a:schemeClr val="tx1">
                    <a:tint val="75000"/>
                  </a:schemeClr>
                </a:solidFill>
              </a:defRPr>
            </a:lvl5pPr>
            <a:lvl6pPr marL="1285875" indent="0">
              <a:buNone/>
              <a:defRPr sz="790">
                <a:solidFill>
                  <a:schemeClr val="tx1">
                    <a:tint val="75000"/>
                  </a:schemeClr>
                </a:solidFill>
              </a:defRPr>
            </a:lvl6pPr>
            <a:lvl7pPr marL="1543050" indent="0">
              <a:buNone/>
              <a:defRPr sz="790">
                <a:solidFill>
                  <a:schemeClr val="tx1">
                    <a:tint val="75000"/>
                  </a:schemeClr>
                </a:solidFill>
              </a:defRPr>
            </a:lvl7pPr>
            <a:lvl8pPr marL="1800225" indent="0">
              <a:buNone/>
              <a:defRPr sz="790">
                <a:solidFill>
                  <a:schemeClr val="tx1">
                    <a:tint val="75000"/>
                  </a:schemeClr>
                </a:solidFill>
              </a:defRPr>
            </a:lvl8pPr>
            <a:lvl9pPr marL="2057400" indent="0">
              <a:buNone/>
              <a:defRPr sz="79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1" y="457200"/>
            <a:ext cx="6070601" cy="2266950"/>
          </a:xfrm>
        </p:spPr>
        <p:txBody>
          <a:bodyPr anchor="ctr">
            <a:normAutofit/>
          </a:bodyPr>
          <a:lstStyle>
            <a:lvl1pPr algn="l">
              <a:defRPr sz="2475"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900">
                <a:solidFill>
                  <a:schemeClr val="tx1">
                    <a:lumMod val="50000"/>
                    <a:lumOff val="50000"/>
                  </a:schemeClr>
                </a:solidFill>
              </a:defRPr>
            </a:lvl1pPr>
            <a:lvl2pPr marL="257175" indent="0">
              <a:buFontTx/>
              <a:buNone/>
              <a:defRPr/>
            </a:lvl2pPr>
            <a:lvl3pPr marL="514350" indent="0">
              <a:buFontTx/>
              <a:buNone/>
              <a:defRPr/>
            </a:lvl3pPr>
            <a:lvl4pPr marL="771525" indent="0">
              <a:buFontTx/>
              <a:buNone/>
              <a:defRPr/>
            </a:lvl4pPr>
            <a:lvl5pPr marL="10287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015">
                <a:solidFill>
                  <a:schemeClr val="tx1">
                    <a:lumMod val="75000"/>
                    <a:lumOff val="25000"/>
                  </a:schemeClr>
                </a:solidFill>
              </a:defRPr>
            </a:lvl1pPr>
            <a:lvl2pPr marL="257175" indent="0">
              <a:buNone/>
              <a:defRPr sz="1015">
                <a:solidFill>
                  <a:schemeClr val="tx1">
                    <a:tint val="75000"/>
                  </a:schemeClr>
                </a:solidFill>
              </a:defRPr>
            </a:lvl2pPr>
            <a:lvl3pPr marL="514350" indent="0">
              <a:buNone/>
              <a:defRPr sz="900">
                <a:solidFill>
                  <a:schemeClr val="tx1">
                    <a:tint val="75000"/>
                  </a:schemeClr>
                </a:solidFill>
              </a:defRPr>
            </a:lvl3pPr>
            <a:lvl4pPr marL="771525" indent="0">
              <a:buNone/>
              <a:defRPr sz="790">
                <a:solidFill>
                  <a:schemeClr val="tx1">
                    <a:tint val="75000"/>
                  </a:schemeClr>
                </a:solidFill>
              </a:defRPr>
            </a:lvl4pPr>
            <a:lvl5pPr marL="1028700" indent="0">
              <a:buNone/>
              <a:defRPr sz="790">
                <a:solidFill>
                  <a:schemeClr val="tx1">
                    <a:tint val="75000"/>
                  </a:schemeClr>
                </a:solidFill>
              </a:defRPr>
            </a:lvl5pPr>
            <a:lvl6pPr marL="1285875" indent="0">
              <a:buNone/>
              <a:defRPr sz="790">
                <a:solidFill>
                  <a:schemeClr val="tx1">
                    <a:tint val="75000"/>
                  </a:schemeClr>
                </a:solidFill>
              </a:defRPr>
            </a:lvl6pPr>
            <a:lvl7pPr marL="1543050" indent="0">
              <a:buNone/>
              <a:defRPr sz="790">
                <a:solidFill>
                  <a:schemeClr val="tx1">
                    <a:tint val="75000"/>
                  </a:schemeClr>
                </a:solidFill>
              </a:defRPr>
            </a:lvl7pPr>
            <a:lvl8pPr marL="1800225" indent="0">
              <a:buNone/>
              <a:defRPr sz="790">
                <a:solidFill>
                  <a:schemeClr val="tx1">
                    <a:tint val="75000"/>
                  </a:schemeClr>
                </a:solidFill>
              </a:defRPr>
            </a:lvl8pPr>
            <a:lvl9pPr marL="2057400" indent="0">
              <a:buNone/>
              <a:defRPr sz="79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
        <p:nvSpPr>
          <p:cNvPr id="20" name="TextBox 19"/>
          <p:cNvSpPr txBox="1"/>
          <p:nvPr/>
        </p:nvSpPr>
        <p:spPr>
          <a:xfrm>
            <a:off x="406403" y="592784"/>
            <a:ext cx="457200" cy="438582"/>
          </a:xfrm>
          <a:prstGeom prst="rect">
            <a:avLst/>
          </a:prstGeom>
        </p:spPr>
        <p:txBody>
          <a:bodyPr vert="horz" lIns="51435" tIns="25717" rIns="51435" bIns="25717" rtlCol="0" anchor="ctr">
            <a:noAutofit/>
          </a:bodyPr>
          <a:lstStyle/>
          <a:p>
            <a:pPr lvl="0"/>
            <a:r>
              <a:rPr lang="en-US" sz="4500" baseline="0" dirty="0">
                <a:ln w="3175" cmpd="sng">
                  <a:noFill/>
                </a:ln>
                <a:solidFill>
                  <a:schemeClr val="accent1">
                    <a:lumMod val="60000"/>
                    <a:lumOff val="40000"/>
                  </a:schemeClr>
                </a:solidFill>
                <a:effectLst/>
                <a:latin typeface="Arial" panose="020B0604020202020204"/>
              </a:rPr>
              <a:t>“</a:t>
            </a:r>
            <a:endParaRPr lang="en-US" sz="45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6669758" y="2164917"/>
            <a:ext cx="457200" cy="438582"/>
          </a:xfrm>
          <a:prstGeom prst="rect">
            <a:avLst/>
          </a:prstGeom>
        </p:spPr>
        <p:txBody>
          <a:bodyPr vert="horz" lIns="51435" tIns="25717" rIns="51435" bIns="25717" rtlCol="0" anchor="ctr">
            <a:noAutofit/>
          </a:bodyPr>
          <a:lstStyle/>
          <a:p>
            <a:pPr lvl="0"/>
            <a:r>
              <a:rPr lang="en-US" sz="4500" baseline="0" dirty="0">
                <a:ln w="3175" cmpd="sng">
                  <a:noFill/>
                </a:ln>
                <a:solidFill>
                  <a:schemeClr val="accent1">
                    <a:lumMod val="60000"/>
                    <a:lumOff val="40000"/>
                  </a:schemeClr>
                </a:solidFill>
                <a:latin typeface="Arial" panose="020B0604020202020204"/>
              </a:rPr>
              <a:t>”</a:t>
            </a:r>
            <a:endParaRPr lang="en-US" sz="1015"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2475"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015">
                <a:solidFill>
                  <a:schemeClr val="tx1">
                    <a:lumMod val="75000"/>
                    <a:lumOff val="25000"/>
                  </a:schemeClr>
                </a:solidFill>
              </a:defRPr>
            </a:lvl1pPr>
            <a:lvl2pPr marL="257175" indent="0">
              <a:buNone/>
              <a:defRPr sz="1015">
                <a:solidFill>
                  <a:schemeClr val="tx1">
                    <a:tint val="75000"/>
                  </a:schemeClr>
                </a:solidFill>
              </a:defRPr>
            </a:lvl2pPr>
            <a:lvl3pPr marL="514350" indent="0">
              <a:buNone/>
              <a:defRPr sz="900">
                <a:solidFill>
                  <a:schemeClr val="tx1">
                    <a:tint val="75000"/>
                  </a:schemeClr>
                </a:solidFill>
              </a:defRPr>
            </a:lvl3pPr>
            <a:lvl4pPr marL="771525" indent="0">
              <a:buNone/>
              <a:defRPr sz="790">
                <a:solidFill>
                  <a:schemeClr val="tx1">
                    <a:tint val="75000"/>
                  </a:schemeClr>
                </a:solidFill>
              </a:defRPr>
            </a:lvl4pPr>
            <a:lvl5pPr marL="1028700" indent="0">
              <a:buNone/>
              <a:defRPr sz="790">
                <a:solidFill>
                  <a:schemeClr val="tx1">
                    <a:tint val="75000"/>
                  </a:schemeClr>
                </a:solidFill>
              </a:defRPr>
            </a:lvl5pPr>
            <a:lvl6pPr marL="1285875" indent="0">
              <a:buNone/>
              <a:defRPr sz="790">
                <a:solidFill>
                  <a:schemeClr val="tx1">
                    <a:tint val="75000"/>
                  </a:schemeClr>
                </a:solidFill>
              </a:defRPr>
            </a:lvl6pPr>
            <a:lvl7pPr marL="1543050" indent="0">
              <a:buNone/>
              <a:defRPr sz="790">
                <a:solidFill>
                  <a:schemeClr val="tx1">
                    <a:tint val="75000"/>
                  </a:schemeClr>
                </a:solidFill>
              </a:defRPr>
            </a:lvl7pPr>
            <a:lvl8pPr marL="1800225" indent="0">
              <a:buNone/>
              <a:defRPr sz="790">
                <a:solidFill>
                  <a:schemeClr val="tx1">
                    <a:tint val="75000"/>
                  </a:schemeClr>
                </a:solidFill>
              </a:defRPr>
            </a:lvl8pPr>
            <a:lvl9pPr marL="2057400" indent="0">
              <a:buNone/>
              <a:defRPr sz="79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1" y="457200"/>
            <a:ext cx="6070601" cy="2266950"/>
          </a:xfrm>
        </p:spPr>
        <p:txBody>
          <a:bodyPr anchor="ctr">
            <a:normAutofit/>
          </a:bodyPr>
          <a:lstStyle>
            <a:lvl1pPr algn="l">
              <a:defRPr sz="2475"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350">
                <a:solidFill>
                  <a:schemeClr val="tx1">
                    <a:lumMod val="75000"/>
                    <a:lumOff val="25000"/>
                  </a:schemeClr>
                </a:solidFill>
              </a:defRPr>
            </a:lvl1pPr>
            <a:lvl2pPr marL="257175" indent="0">
              <a:buFontTx/>
              <a:buNone/>
              <a:defRPr/>
            </a:lvl2pPr>
            <a:lvl3pPr marL="514350" indent="0">
              <a:buFontTx/>
              <a:buNone/>
              <a:defRPr/>
            </a:lvl3pPr>
            <a:lvl4pPr marL="771525" indent="0">
              <a:buFontTx/>
              <a:buNone/>
              <a:defRPr/>
            </a:lvl4pPr>
            <a:lvl5pPr marL="10287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015">
                <a:solidFill>
                  <a:schemeClr val="tx1">
                    <a:lumMod val="50000"/>
                    <a:lumOff val="50000"/>
                  </a:schemeClr>
                </a:solidFill>
              </a:defRPr>
            </a:lvl1pPr>
            <a:lvl2pPr marL="257175" indent="0">
              <a:buNone/>
              <a:defRPr sz="1015">
                <a:solidFill>
                  <a:schemeClr val="tx1">
                    <a:tint val="75000"/>
                  </a:schemeClr>
                </a:solidFill>
              </a:defRPr>
            </a:lvl2pPr>
            <a:lvl3pPr marL="514350" indent="0">
              <a:buNone/>
              <a:defRPr sz="900">
                <a:solidFill>
                  <a:schemeClr val="tx1">
                    <a:tint val="75000"/>
                  </a:schemeClr>
                </a:solidFill>
              </a:defRPr>
            </a:lvl3pPr>
            <a:lvl4pPr marL="771525" indent="0">
              <a:buNone/>
              <a:defRPr sz="790">
                <a:solidFill>
                  <a:schemeClr val="tx1">
                    <a:tint val="75000"/>
                  </a:schemeClr>
                </a:solidFill>
              </a:defRPr>
            </a:lvl4pPr>
            <a:lvl5pPr marL="1028700" indent="0">
              <a:buNone/>
              <a:defRPr sz="790">
                <a:solidFill>
                  <a:schemeClr val="tx1">
                    <a:tint val="75000"/>
                  </a:schemeClr>
                </a:solidFill>
              </a:defRPr>
            </a:lvl5pPr>
            <a:lvl6pPr marL="1285875" indent="0">
              <a:buNone/>
              <a:defRPr sz="790">
                <a:solidFill>
                  <a:schemeClr val="tx1">
                    <a:tint val="75000"/>
                  </a:schemeClr>
                </a:solidFill>
              </a:defRPr>
            </a:lvl6pPr>
            <a:lvl7pPr marL="1543050" indent="0">
              <a:buNone/>
              <a:defRPr sz="790">
                <a:solidFill>
                  <a:schemeClr val="tx1">
                    <a:tint val="75000"/>
                  </a:schemeClr>
                </a:solidFill>
              </a:defRPr>
            </a:lvl7pPr>
            <a:lvl8pPr marL="1800225" indent="0">
              <a:buNone/>
              <a:defRPr sz="790">
                <a:solidFill>
                  <a:schemeClr val="tx1">
                    <a:tint val="75000"/>
                  </a:schemeClr>
                </a:solidFill>
              </a:defRPr>
            </a:lvl8pPr>
            <a:lvl9pPr marL="2057400" indent="0">
              <a:buNone/>
              <a:defRPr sz="79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
        <p:nvSpPr>
          <p:cNvPr id="24" name="TextBox 23"/>
          <p:cNvSpPr txBox="1"/>
          <p:nvPr/>
        </p:nvSpPr>
        <p:spPr>
          <a:xfrm>
            <a:off x="406403" y="592784"/>
            <a:ext cx="457200" cy="438582"/>
          </a:xfrm>
          <a:prstGeom prst="rect">
            <a:avLst/>
          </a:prstGeom>
        </p:spPr>
        <p:txBody>
          <a:bodyPr vert="horz" lIns="51435" tIns="25717" rIns="51435" bIns="25717" rtlCol="0" anchor="ctr">
            <a:noAutofit/>
          </a:bodyPr>
          <a:lstStyle/>
          <a:p>
            <a:pPr lvl="0"/>
            <a:r>
              <a:rPr lang="en-US" sz="4500" baseline="0" dirty="0">
                <a:ln w="3175" cmpd="sng">
                  <a:noFill/>
                </a:ln>
                <a:solidFill>
                  <a:schemeClr val="accent1">
                    <a:lumMod val="60000"/>
                    <a:lumOff val="40000"/>
                  </a:schemeClr>
                </a:solidFill>
                <a:effectLst/>
                <a:latin typeface="Arial" panose="020B0604020202020204"/>
              </a:rPr>
              <a:t>“</a:t>
            </a:r>
            <a:endParaRPr lang="en-US" sz="45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6669758" y="2164917"/>
            <a:ext cx="457200" cy="438582"/>
          </a:xfrm>
          <a:prstGeom prst="rect">
            <a:avLst/>
          </a:prstGeom>
        </p:spPr>
        <p:txBody>
          <a:bodyPr vert="horz" lIns="51435" tIns="25717" rIns="51435" bIns="25717" rtlCol="0" anchor="ctr">
            <a:noAutofit/>
          </a:bodyPr>
          <a:lstStyle/>
          <a:p>
            <a:pPr lvl="0"/>
            <a:r>
              <a:rPr lang="en-US" sz="4500" baseline="0" dirty="0">
                <a:ln w="3175" cmpd="sng">
                  <a:noFill/>
                </a:ln>
                <a:solidFill>
                  <a:schemeClr val="accent1">
                    <a:lumMod val="60000"/>
                    <a:lumOff val="40000"/>
                  </a:schemeClr>
                </a:solidFill>
                <a:effectLst/>
                <a:latin typeface="Arial" panose="020B0604020202020204"/>
              </a:rPr>
              <a:t>”</a:t>
            </a:r>
            <a:endParaRPr lang="en-US" sz="45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49" y="457200"/>
            <a:ext cx="6441152" cy="2266950"/>
          </a:xfrm>
        </p:spPr>
        <p:txBody>
          <a:bodyPr anchor="ctr">
            <a:normAutofit/>
          </a:bodyPr>
          <a:lstStyle>
            <a:lvl1pPr algn="l">
              <a:defRPr sz="2475"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350">
                <a:solidFill>
                  <a:schemeClr val="accent1"/>
                </a:solidFill>
              </a:defRPr>
            </a:lvl1pPr>
            <a:lvl2pPr marL="257175" indent="0">
              <a:buFontTx/>
              <a:buNone/>
              <a:defRPr/>
            </a:lvl2pPr>
            <a:lvl3pPr marL="514350" indent="0">
              <a:buFontTx/>
              <a:buNone/>
              <a:defRPr/>
            </a:lvl3pPr>
            <a:lvl4pPr marL="771525" indent="0">
              <a:buFontTx/>
              <a:buNone/>
              <a:defRPr/>
            </a:lvl4pPr>
            <a:lvl5pPr marL="10287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015">
                <a:solidFill>
                  <a:schemeClr val="tx1">
                    <a:lumMod val="50000"/>
                    <a:lumOff val="50000"/>
                  </a:schemeClr>
                </a:solidFill>
              </a:defRPr>
            </a:lvl1pPr>
            <a:lvl2pPr marL="257175" indent="0">
              <a:buNone/>
              <a:defRPr sz="1015">
                <a:solidFill>
                  <a:schemeClr val="tx1">
                    <a:tint val="75000"/>
                  </a:schemeClr>
                </a:solidFill>
              </a:defRPr>
            </a:lvl2pPr>
            <a:lvl3pPr marL="514350" indent="0">
              <a:buNone/>
              <a:defRPr sz="900">
                <a:solidFill>
                  <a:schemeClr val="tx1">
                    <a:tint val="75000"/>
                  </a:schemeClr>
                </a:solidFill>
              </a:defRPr>
            </a:lvl3pPr>
            <a:lvl4pPr marL="771525" indent="0">
              <a:buNone/>
              <a:defRPr sz="790">
                <a:solidFill>
                  <a:schemeClr val="tx1">
                    <a:tint val="75000"/>
                  </a:schemeClr>
                </a:solidFill>
              </a:defRPr>
            </a:lvl4pPr>
            <a:lvl5pPr marL="1028700" indent="0">
              <a:buNone/>
              <a:defRPr sz="790">
                <a:solidFill>
                  <a:schemeClr val="tx1">
                    <a:tint val="75000"/>
                  </a:schemeClr>
                </a:solidFill>
              </a:defRPr>
            </a:lvl5pPr>
            <a:lvl6pPr marL="1285875" indent="0">
              <a:buNone/>
              <a:defRPr sz="790">
                <a:solidFill>
                  <a:schemeClr val="tx1">
                    <a:tint val="75000"/>
                  </a:schemeClr>
                </a:solidFill>
              </a:defRPr>
            </a:lvl6pPr>
            <a:lvl7pPr marL="1543050" indent="0">
              <a:buNone/>
              <a:defRPr sz="790">
                <a:solidFill>
                  <a:schemeClr val="tx1">
                    <a:tint val="75000"/>
                  </a:schemeClr>
                </a:solidFill>
              </a:defRPr>
            </a:lvl7pPr>
            <a:lvl8pPr marL="1800225" indent="0">
              <a:buNone/>
              <a:defRPr sz="790">
                <a:solidFill>
                  <a:schemeClr val="tx1">
                    <a:tint val="75000"/>
                  </a:schemeClr>
                </a:solidFill>
              </a:defRPr>
            </a:lvl8pPr>
            <a:lvl9pPr marL="2057400" indent="0">
              <a:buNone/>
              <a:defRPr sz="79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199"/>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25"/>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076325"/>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9525" y="-2381"/>
            <a:ext cx="9153525" cy="5145881"/>
          </a:xfrm>
          <a:prstGeom prst="rect">
            <a:avLst/>
          </a:prstGeom>
          <a:noFill/>
          <a:ln w="9525">
            <a:noFill/>
          </a:ln>
        </p:spPr>
      </p:pic>
      <p:sp>
        <p:nvSpPr>
          <p:cNvPr id="2051" name="Rectangle 3"/>
          <p:cNvSpPr>
            <a:spLocks noGrp="1" noChangeArrowheads="1"/>
          </p:cNvSpPr>
          <p:nvPr>
            <p:ph type="ctrTitle"/>
          </p:nvPr>
        </p:nvSpPr>
        <p:spPr>
          <a:xfrm>
            <a:off x="1547813" y="844154"/>
            <a:ext cx="6908800" cy="812006"/>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1547813" y="1763316"/>
            <a:ext cx="6913562" cy="1314450"/>
          </a:xfrm>
        </p:spPr>
        <p:txBody>
          <a:bodyPr/>
          <a:lstStyle>
            <a:lvl1pPr marL="0" indent="0" algn="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4683919"/>
            <a:ext cx="2133600" cy="3571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3124200" y="4683919"/>
            <a:ext cx="2895600" cy="3571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6553200" y="4683919"/>
            <a:ext cx="2133600" cy="3571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0"/>
            <a:ext cx="6447501" cy="1369936"/>
          </a:xfrm>
        </p:spPr>
        <p:txBody>
          <a:bodyPr anchor="b"/>
          <a:lstStyle>
            <a:lvl1pPr algn="l">
              <a:defRPr sz="225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125">
                <a:solidFill>
                  <a:schemeClr val="tx1">
                    <a:lumMod val="50000"/>
                    <a:lumOff val="50000"/>
                  </a:schemeClr>
                </a:solidFill>
              </a:defRPr>
            </a:lvl1pPr>
            <a:lvl2pPr marL="257175" indent="0">
              <a:buNone/>
              <a:defRPr sz="1015">
                <a:solidFill>
                  <a:schemeClr val="tx1">
                    <a:tint val="75000"/>
                  </a:schemeClr>
                </a:solidFill>
              </a:defRPr>
            </a:lvl2pPr>
            <a:lvl3pPr marL="514350" indent="0">
              <a:buNone/>
              <a:defRPr sz="900">
                <a:solidFill>
                  <a:schemeClr val="tx1">
                    <a:tint val="75000"/>
                  </a:schemeClr>
                </a:solidFill>
              </a:defRPr>
            </a:lvl3pPr>
            <a:lvl4pPr marL="771525" indent="0">
              <a:buNone/>
              <a:defRPr sz="790">
                <a:solidFill>
                  <a:schemeClr val="tx1">
                    <a:tint val="75000"/>
                  </a:schemeClr>
                </a:solidFill>
              </a:defRPr>
            </a:lvl4pPr>
            <a:lvl5pPr marL="1028700" indent="0">
              <a:buNone/>
              <a:defRPr sz="790">
                <a:solidFill>
                  <a:schemeClr val="tx1">
                    <a:tint val="75000"/>
                  </a:schemeClr>
                </a:solidFill>
              </a:defRPr>
            </a:lvl5pPr>
            <a:lvl6pPr marL="1285875" indent="0">
              <a:buNone/>
              <a:defRPr sz="790">
                <a:solidFill>
                  <a:schemeClr val="tx1">
                    <a:tint val="75000"/>
                  </a:schemeClr>
                </a:solidFill>
              </a:defRPr>
            </a:lvl6pPr>
            <a:lvl7pPr marL="1543050" indent="0">
              <a:buNone/>
              <a:defRPr sz="790">
                <a:solidFill>
                  <a:schemeClr val="tx1">
                    <a:tint val="75000"/>
                  </a:schemeClr>
                </a:solidFill>
              </a:defRPr>
            </a:lvl7pPr>
            <a:lvl8pPr marL="1800225" indent="0">
              <a:buNone/>
              <a:defRPr sz="790">
                <a:solidFill>
                  <a:schemeClr val="tx1">
                    <a:tint val="75000"/>
                  </a:schemeClr>
                </a:solidFill>
              </a:defRPr>
            </a:lvl8pPr>
            <a:lvl9pPr marL="2057400" indent="0">
              <a:buNone/>
              <a:defRPr sz="79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7"/>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881063"/>
            <a:ext cx="4038600" cy="371475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881063"/>
            <a:ext cx="4038600" cy="371475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1878806"/>
            <a:ext cx="3868737" cy="2763441"/>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1878806"/>
            <a:ext cx="3887788" cy="2763441"/>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740569"/>
            <a:ext cx="4629150" cy="3655219"/>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2875"/>
            <a:ext cx="2057400" cy="4452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2875"/>
            <a:ext cx="6019800" cy="44529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1"/>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3817478" y="1620442"/>
            <a:ext cx="3138026" cy="291058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C1A8A1B7-3BA8-4EB1-A9AB-F819092841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0"/>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3817478" y="1620442"/>
            <a:ext cx="3138026" cy="291058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C1A8A1B7-3BA8-4EB1-A9AB-F819092841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C1A8A1B7-3BA8-4EB1-A9AB-F819092841B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A8A1B7-3BA8-4EB1-A9AB-F819092841B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8A1B7-3BA8-4EB1-A9AB-F819092841B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900" indent="0">
              <a:buNone/>
              <a:defRPr sz="1050"/>
            </a:lvl2pPr>
            <a:lvl3pPr marL="685800" indent="0">
              <a:buNone/>
              <a:defRPr sz="900"/>
            </a:lvl3pPr>
            <a:lvl4pPr marL="1028065" indent="0">
              <a:buNone/>
              <a:defRPr sz="750"/>
            </a:lvl4pPr>
            <a:lvl5pPr marL="1370965" indent="0">
              <a:buNone/>
              <a:defRPr sz="750"/>
            </a:lvl5pPr>
            <a:lvl6pPr marL="1713865" indent="0">
              <a:buNone/>
              <a:defRPr sz="750"/>
            </a:lvl6pPr>
            <a:lvl7pPr marL="2056765" indent="0">
              <a:buNone/>
              <a:defRPr sz="750"/>
            </a:lvl7pPr>
            <a:lvl8pPr marL="2399665" indent="0">
              <a:buNone/>
              <a:defRPr sz="750"/>
            </a:lvl8pPr>
            <a:lvl9pPr marL="2742565"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1A8A1B7-3BA8-4EB1-A9AB-F819092841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1A8A1B7-3BA8-4EB1-A9AB-F819092841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1"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panose="020B0604020202020204"/>
              </a:rPr>
              <a:t>“</a:t>
            </a:r>
            <a:endParaRPr lang="en-US" sz="6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panose="020B0604020202020204"/>
              </a:rPr>
              <a:t>”</a:t>
            </a:r>
            <a:endParaRPr lang="en-US" sz="1350" dirty="0">
              <a:solidFill>
                <a:schemeClr val="accent1">
                  <a:lumMod val="60000"/>
                  <a:lumOff val="40000"/>
                </a:schemeClr>
              </a:solidFill>
              <a:latin typeface="Arial" panose="020B060402020202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350" b="0"/>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350" b="0"/>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C1A8A1B7-3BA8-4EB1-A9AB-F819092841B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1"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panose="020B0604020202020204"/>
              </a:rPr>
              <a:t>“</a:t>
            </a:r>
            <a:endParaRPr lang="en-US" sz="6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panose="020B0604020202020204"/>
              </a:rPr>
              <a:t>”</a:t>
            </a:r>
            <a:endParaRPr lang="en-US" sz="6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49"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199"/>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A8A1B7-3BA8-4EB1-A9AB-F819092841B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8A1B7-3BA8-4EB1-A9AB-F819092841B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125"/>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790"/>
            </a:lvl1pPr>
            <a:lvl2pPr marL="257175" indent="0">
              <a:buNone/>
              <a:defRPr sz="790"/>
            </a:lvl2pPr>
            <a:lvl3pPr marL="514350" indent="0">
              <a:buNone/>
              <a:defRPr sz="675"/>
            </a:lvl3pPr>
            <a:lvl4pPr marL="770890" indent="0">
              <a:buNone/>
              <a:defRPr sz="565"/>
            </a:lvl4pPr>
            <a:lvl5pPr marL="1028065" indent="0">
              <a:buNone/>
              <a:defRPr sz="565"/>
            </a:lvl5pPr>
            <a:lvl6pPr marL="1285240" indent="0">
              <a:buNone/>
              <a:defRPr sz="565"/>
            </a:lvl6pPr>
            <a:lvl7pPr marL="1542415" indent="0">
              <a:buNone/>
              <a:defRPr sz="565"/>
            </a:lvl7pPr>
            <a:lvl8pPr marL="1799590" indent="0">
              <a:buNone/>
              <a:defRPr sz="565"/>
            </a:lvl8pPr>
            <a:lvl9pPr marL="2056765" indent="0">
              <a:buNone/>
              <a:defRPr sz="565"/>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1A8A1B7-3BA8-4EB1-A9AB-F819092841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35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675"/>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1A8A1B7-3BA8-4EB1-A9AB-F819092841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2" Type="http://schemas.openxmlformats.org/officeDocument/2006/relationships/theme" Target="../theme/theme2.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3" Type="http://schemas.openxmlformats.org/officeDocument/2006/relationships/theme" Target="../theme/theme3.xml"/><Relationship Id="rId12" Type="http://schemas.openxmlformats.org/officeDocument/2006/relationships/image" Target="../media/image2.jpeg"/><Relationship Id="rId11" Type="http://schemas.openxmlformats.org/officeDocument/2006/relationships/slideLayout" Target="../slideLayouts/slideLayout38.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 Type="http://schemas.openxmlformats.org/officeDocument/2006/relationships/slideLayout" Target="../slideLayouts/slideLayout40.xml"/><Relationship Id="rId17" Type="http://schemas.openxmlformats.org/officeDocument/2006/relationships/theme" Target="../theme/theme4.xml"/><Relationship Id="rId16" Type="http://schemas.openxmlformats.org/officeDocument/2006/relationships/slideLayout" Target="../slideLayouts/slideLayout54.xml"/><Relationship Id="rId15" Type="http://schemas.openxmlformats.org/officeDocument/2006/relationships/slideLayout" Target="../slideLayouts/slideLayout53.xml"/><Relationship Id="rId14" Type="http://schemas.openxmlformats.org/officeDocument/2006/relationships/slideLayout" Target="../slideLayouts/slideLayout52.xml"/><Relationship Id="rId13" Type="http://schemas.openxmlformats.org/officeDocument/2006/relationships/slideLayout" Target="../slideLayouts/slideLayout51.xml"/><Relationship Id="rId12" Type="http://schemas.openxmlformats.org/officeDocument/2006/relationships/slideLayout" Target="../slideLayouts/slideLayout50.xml"/><Relationship Id="rId11" Type="http://schemas.openxmlformats.org/officeDocument/2006/relationships/slideLayout" Target="../slideLayouts/slideLayout49.xml"/><Relationship Id="rId10" Type="http://schemas.openxmlformats.org/officeDocument/2006/relationships/slideLayout" Target="../slideLayouts/slideLayout48.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505">
                <a:solidFill>
                  <a:schemeClr val="tx1">
                    <a:tint val="75000"/>
                  </a:schemeClr>
                </a:solidFill>
              </a:defRPr>
            </a:lvl1pPr>
          </a:lstStyle>
          <a:p>
            <a:fld id="{C1A8A1B7-3BA8-4EB1-A9AB-F819092841BC}" type="datetimeFigureOut">
              <a:rPr lang="en-US" smtClean="0"/>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50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7" y="4531022"/>
            <a:ext cx="512504" cy="273844"/>
          </a:xfrm>
          <a:prstGeom prst="rect">
            <a:avLst/>
          </a:prstGeom>
        </p:spPr>
        <p:txBody>
          <a:bodyPr vert="horz" lIns="91440" tIns="45720" rIns="91440" bIns="45720" rtlCol="0" anchor="ctr"/>
          <a:lstStyle>
            <a:lvl1pPr algn="r">
              <a:defRPr sz="505">
                <a:solidFill>
                  <a:schemeClr val="accent1"/>
                </a:solidFill>
              </a:defRPr>
            </a:lvl1pPr>
          </a:lstStyle>
          <a:p>
            <a:fld id="{CE4AC504-AF1F-48E0-BDF9-AA91036C229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257175" rtl="0" eaLnBrk="1" latinLnBrk="0" hangingPunct="1">
        <a:spcBef>
          <a:spcPct val="0"/>
        </a:spcBef>
        <a:buNone/>
        <a:defRPr sz="202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93040" indent="-193040" algn="l" defTabSz="257175" rtl="0" eaLnBrk="1" latinLnBrk="0" hangingPunct="1">
        <a:spcBef>
          <a:spcPct val="113000"/>
        </a:spcBef>
        <a:spcAft>
          <a:spcPts val="0"/>
        </a:spcAft>
        <a:buClr>
          <a:schemeClr val="accent1"/>
        </a:buClr>
        <a:buSzPct val="80000"/>
        <a:buFont typeface="Wingdings 3" panose="05040102010807070707" charset="2"/>
        <a:buChar char=""/>
        <a:defRPr sz="1015" kern="1200">
          <a:solidFill>
            <a:schemeClr val="tx1">
              <a:lumMod val="75000"/>
              <a:lumOff val="25000"/>
            </a:schemeClr>
          </a:solidFill>
          <a:latin typeface="+mn-lt"/>
          <a:ea typeface="+mn-ea"/>
          <a:cs typeface="+mn-cs"/>
        </a:defRPr>
      </a:lvl1pPr>
      <a:lvl2pPr marL="418465" indent="-160655" algn="l" defTabSz="257175" rtl="0" eaLnBrk="1" latinLnBrk="0" hangingPunct="1">
        <a:spcBef>
          <a:spcPct val="113000"/>
        </a:spcBef>
        <a:spcAft>
          <a:spcPts val="0"/>
        </a:spcAft>
        <a:buClr>
          <a:schemeClr val="accent1"/>
        </a:buClr>
        <a:buSzPct val="80000"/>
        <a:buFont typeface="Wingdings 3" panose="05040102010807070707" charset="2"/>
        <a:buChar char=""/>
        <a:defRPr sz="900" kern="1200">
          <a:solidFill>
            <a:schemeClr val="tx1">
              <a:lumMod val="75000"/>
              <a:lumOff val="25000"/>
            </a:schemeClr>
          </a:solidFill>
          <a:latin typeface="+mn-lt"/>
          <a:ea typeface="+mn-ea"/>
          <a:cs typeface="+mn-cs"/>
        </a:defRPr>
      </a:lvl2pPr>
      <a:lvl3pPr marL="643255" indent="-128270" algn="l" defTabSz="257175" rtl="0" eaLnBrk="1" latinLnBrk="0" hangingPunct="1">
        <a:spcBef>
          <a:spcPct val="113000"/>
        </a:spcBef>
        <a:spcAft>
          <a:spcPts val="0"/>
        </a:spcAft>
        <a:buClr>
          <a:schemeClr val="accent1"/>
        </a:buClr>
        <a:buSzPct val="80000"/>
        <a:buFont typeface="Wingdings 3" panose="05040102010807070707" charset="2"/>
        <a:buChar char=""/>
        <a:defRPr sz="790" kern="1200">
          <a:solidFill>
            <a:schemeClr val="tx1">
              <a:lumMod val="75000"/>
              <a:lumOff val="25000"/>
            </a:schemeClr>
          </a:solidFill>
          <a:latin typeface="+mn-lt"/>
          <a:ea typeface="+mn-ea"/>
          <a:cs typeface="+mn-cs"/>
        </a:defRPr>
      </a:lvl3pPr>
      <a:lvl4pPr marL="900430" indent="-128270" algn="l" defTabSz="257175" rtl="0" eaLnBrk="1" latinLnBrk="0" hangingPunct="1">
        <a:spcBef>
          <a:spcPct val="113000"/>
        </a:spcBef>
        <a:spcAft>
          <a:spcPts val="0"/>
        </a:spcAft>
        <a:buClr>
          <a:schemeClr val="accent1"/>
        </a:buClr>
        <a:buSzPct val="80000"/>
        <a:buFont typeface="Wingdings 3" panose="05040102010807070707" charset="2"/>
        <a:buChar char=""/>
        <a:defRPr sz="675" kern="1200">
          <a:solidFill>
            <a:schemeClr val="tx1">
              <a:lumMod val="75000"/>
              <a:lumOff val="25000"/>
            </a:schemeClr>
          </a:solidFill>
          <a:latin typeface="+mn-lt"/>
          <a:ea typeface="+mn-ea"/>
          <a:cs typeface="+mn-cs"/>
        </a:defRPr>
      </a:lvl4pPr>
      <a:lvl5pPr marL="1157605" indent="-128270" algn="l" defTabSz="257175" rtl="0" eaLnBrk="1" latinLnBrk="0" hangingPunct="1">
        <a:spcBef>
          <a:spcPct val="113000"/>
        </a:spcBef>
        <a:spcAft>
          <a:spcPts val="0"/>
        </a:spcAft>
        <a:buClr>
          <a:schemeClr val="accent1"/>
        </a:buClr>
        <a:buSzPct val="80000"/>
        <a:buFont typeface="Wingdings 3" panose="05040102010807070707" charset="2"/>
        <a:buChar char=""/>
        <a:defRPr sz="675" kern="1200">
          <a:solidFill>
            <a:schemeClr val="tx1">
              <a:lumMod val="75000"/>
              <a:lumOff val="25000"/>
            </a:schemeClr>
          </a:solidFill>
          <a:latin typeface="+mn-lt"/>
          <a:ea typeface="+mn-ea"/>
          <a:cs typeface="+mn-cs"/>
        </a:defRPr>
      </a:lvl5pPr>
      <a:lvl6pPr marL="1414780" indent="-128270" algn="l" defTabSz="257175" rtl="0" eaLnBrk="1" latinLnBrk="0" hangingPunct="1">
        <a:spcBef>
          <a:spcPct val="113000"/>
        </a:spcBef>
        <a:spcAft>
          <a:spcPts val="0"/>
        </a:spcAft>
        <a:buClr>
          <a:schemeClr val="accent1"/>
        </a:buClr>
        <a:buSzPct val="80000"/>
        <a:buFont typeface="Wingdings 3" panose="05040102010807070707" charset="2"/>
        <a:buChar char=""/>
        <a:defRPr sz="675" kern="1200">
          <a:solidFill>
            <a:schemeClr val="tx1">
              <a:lumMod val="75000"/>
              <a:lumOff val="25000"/>
            </a:schemeClr>
          </a:solidFill>
          <a:latin typeface="+mn-lt"/>
          <a:ea typeface="+mn-ea"/>
          <a:cs typeface="+mn-cs"/>
        </a:defRPr>
      </a:lvl6pPr>
      <a:lvl7pPr marL="1671955" indent="-128270" algn="l" defTabSz="257175" rtl="0" eaLnBrk="1" latinLnBrk="0" hangingPunct="1">
        <a:spcBef>
          <a:spcPct val="113000"/>
        </a:spcBef>
        <a:spcAft>
          <a:spcPts val="0"/>
        </a:spcAft>
        <a:buClr>
          <a:schemeClr val="accent1"/>
        </a:buClr>
        <a:buSzPct val="80000"/>
        <a:buFont typeface="Wingdings 3" panose="05040102010807070707" charset="2"/>
        <a:buChar char=""/>
        <a:defRPr sz="675" kern="1200">
          <a:solidFill>
            <a:schemeClr val="tx1">
              <a:lumMod val="75000"/>
              <a:lumOff val="25000"/>
            </a:schemeClr>
          </a:solidFill>
          <a:latin typeface="+mn-lt"/>
          <a:ea typeface="+mn-ea"/>
          <a:cs typeface="+mn-cs"/>
        </a:defRPr>
      </a:lvl7pPr>
      <a:lvl8pPr marL="1929130" indent="-128270" algn="l" defTabSz="257175" rtl="0" eaLnBrk="1" latinLnBrk="0" hangingPunct="1">
        <a:spcBef>
          <a:spcPct val="113000"/>
        </a:spcBef>
        <a:spcAft>
          <a:spcPts val="0"/>
        </a:spcAft>
        <a:buClr>
          <a:schemeClr val="accent1"/>
        </a:buClr>
        <a:buSzPct val="80000"/>
        <a:buFont typeface="Wingdings 3" panose="05040102010807070707" charset="2"/>
        <a:buChar char=""/>
        <a:defRPr sz="675" kern="1200">
          <a:solidFill>
            <a:schemeClr val="tx1">
              <a:lumMod val="75000"/>
              <a:lumOff val="25000"/>
            </a:schemeClr>
          </a:solidFill>
          <a:latin typeface="+mn-lt"/>
          <a:ea typeface="+mn-ea"/>
          <a:cs typeface="+mn-cs"/>
        </a:defRPr>
      </a:lvl8pPr>
      <a:lvl9pPr marL="2186305" indent="-128270" algn="l" defTabSz="257175" rtl="0" eaLnBrk="1" latinLnBrk="0" hangingPunct="1">
        <a:spcBef>
          <a:spcPct val="113000"/>
        </a:spcBef>
        <a:spcAft>
          <a:spcPts val="0"/>
        </a:spcAft>
        <a:buClr>
          <a:schemeClr val="accent1"/>
        </a:buClr>
        <a:buSzPct val="80000"/>
        <a:buFont typeface="Wingdings 3" panose="05040102010807070707" charset="2"/>
        <a:buChar char=""/>
        <a:defRPr sz="675" kern="1200">
          <a:solidFill>
            <a:schemeClr val="tx1">
              <a:lumMod val="75000"/>
              <a:lumOff val="25000"/>
            </a:schemeClr>
          </a:solidFill>
          <a:latin typeface="+mn-lt"/>
          <a:ea typeface="+mn-ea"/>
          <a:cs typeface="+mn-cs"/>
        </a:defRPr>
      </a:lvl9pPr>
    </p:bodyStyle>
    <p:otherStyle>
      <a:defPPr>
        <a:defRPr lang="en-US"/>
      </a:defPPr>
      <a:lvl1pPr marL="0" algn="l" defTabSz="257175" rtl="0" eaLnBrk="1" latinLnBrk="0" hangingPunct="1">
        <a:defRPr sz="1015" kern="1200">
          <a:solidFill>
            <a:schemeClr val="tx1"/>
          </a:solidFill>
          <a:latin typeface="+mn-lt"/>
          <a:ea typeface="+mn-ea"/>
          <a:cs typeface="+mn-cs"/>
        </a:defRPr>
      </a:lvl1pPr>
      <a:lvl2pPr marL="257175" algn="l" defTabSz="257175" rtl="0" eaLnBrk="1" latinLnBrk="0" hangingPunct="1">
        <a:defRPr sz="1015" kern="1200">
          <a:solidFill>
            <a:schemeClr val="tx1"/>
          </a:solidFill>
          <a:latin typeface="+mn-lt"/>
          <a:ea typeface="+mn-ea"/>
          <a:cs typeface="+mn-cs"/>
        </a:defRPr>
      </a:lvl2pPr>
      <a:lvl3pPr marL="514350" algn="l" defTabSz="257175" rtl="0" eaLnBrk="1" latinLnBrk="0" hangingPunct="1">
        <a:defRPr sz="1015" kern="1200">
          <a:solidFill>
            <a:schemeClr val="tx1"/>
          </a:solidFill>
          <a:latin typeface="+mn-lt"/>
          <a:ea typeface="+mn-ea"/>
          <a:cs typeface="+mn-cs"/>
        </a:defRPr>
      </a:lvl3pPr>
      <a:lvl4pPr marL="771525" algn="l" defTabSz="257175" rtl="0" eaLnBrk="1" latinLnBrk="0" hangingPunct="1">
        <a:defRPr sz="1015" kern="1200">
          <a:solidFill>
            <a:schemeClr val="tx1"/>
          </a:solidFill>
          <a:latin typeface="+mn-lt"/>
          <a:ea typeface="+mn-ea"/>
          <a:cs typeface="+mn-cs"/>
        </a:defRPr>
      </a:lvl4pPr>
      <a:lvl5pPr marL="1028700" algn="l" defTabSz="257175" rtl="0" eaLnBrk="1" latinLnBrk="0" hangingPunct="1">
        <a:defRPr sz="1015" kern="1200">
          <a:solidFill>
            <a:schemeClr val="tx1"/>
          </a:solidFill>
          <a:latin typeface="+mn-lt"/>
          <a:ea typeface="+mn-ea"/>
          <a:cs typeface="+mn-cs"/>
        </a:defRPr>
      </a:lvl5pPr>
      <a:lvl6pPr marL="1285875" algn="l" defTabSz="257175" rtl="0" eaLnBrk="1" latinLnBrk="0" hangingPunct="1">
        <a:defRPr sz="1015" kern="1200">
          <a:solidFill>
            <a:schemeClr val="tx1"/>
          </a:solidFill>
          <a:latin typeface="+mn-lt"/>
          <a:ea typeface="+mn-ea"/>
          <a:cs typeface="+mn-cs"/>
        </a:defRPr>
      </a:lvl6pPr>
      <a:lvl7pPr marL="1543050" algn="l" defTabSz="257175" rtl="0" eaLnBrk="1" latinLnBrk="0" hangingPunct="1">
        <a:defRPr sz="1015" kern="1200">
          <a:solidFill>
            <a:schemeClr val="tx1"/>
          </a:solidFill>
          <a:latin typeface="+mn-lt"/>
          <a:ea typeface="+mn-ea"/>
          <a:cs typeface="+mn-cs"/>
        </a:defRPr>
      </a:lvl7pPr>
      <a:lvl8pPr marL="1800225" algn="l" defTabSz="257175" rtl="0" eaLnBrk="1" latinLnBrk="0" hangingPunct="1">
        <a:defRPr sz="1015" kern="1200">
          <a:solidFill>
            <a:schemeClr val="tx1"/>
          </a:solidFill>
          <a:latin typeface="+mn-lt"/>
          <a:ea typeface="+mn-ea"/>
          <a:cs typeface="+mn-cs"/>
        </a:defRPr>
      </a:lvl8pPr>
      <a:lvl9pPr marL="2057400" algn="l" defTabSz="257175"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6"/>
          <p:cNvPicPr>
            <a:picLocks noChangeAspect="1"/>
          </p:cNvPicPr>
          <p:nvPr/>
        </p:nvPicPr>
        <p:blipFill>
          <a:blip r:embed="rId12"/>
          <a:stretch>
            <a:fillRect/>
          </a:stretch>
        </p:blipFill>
        <p:spPr>
          <a:xfrm>
            <a:off x="0" y="0"/>
            <a:ext cx="9148763" cy="5145881"/>
          </a:xfrm>
          <a:prstGeom prst="rect">
            <a:avLst/>
          </a:prstGeom>
          <a:noFill/>
          <a:ln w="9525">
            <a:noFill/>
          </a:ln>
        </p:spPr>
      </p:pic>
      <p:sp>
        <p:nvSpPr>
          <p:cNvPr id="1027" name="Rectangle 3"/>
          <p:cNvSpPr>
            <a:spLocks noGrp="1"/>
          </p:cNvSpPr>
          <p:nvPr>
            <p:ph type="title"/>
          </p:nvPr>
        </p:nvSpPr>
        <p:spPr>
          <a:xfrm>
            <a:off x="457200" y="142875"/>
            <a:ext cx="8229600" cy="43696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881063"/>
            <a:ext cx="8229600" cy="371475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05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050"/>
            </a:lvl1pPr>
          </a:lstStyle>
          <a:p>
            <a:endParaRPr lang="en-US"/>
          </a:p>
        </p:txBody>
      </p:sp>
      <p:sp>
        <p:nvSpPr>
          <p:cNvPr id="1031" name="Rectangle 7"/>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5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lvl1pPr algn="l" rtl="0" fontAlgn="base">
        <a:spcBef>
          <a:spcPct val="0"/>
        </a:spcBef>
        <a:spcAft>
          <a:spcPct val="0"/>
        </a:spcAft>
        <a:defRPr sz="27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p:titleStyle>
    <p:bodyStyle>
      <a:lvl1pPr marL="257175" indent="-257175" algn="l" rtl="0" fontAlgn="base">
        <a:spcBef>
          <a:spcPct val="15000"/>
        </a:spcBef>
        <a:spcAft>
          <a:spcPct val="0"/>
        </a:spcAft>
        <a:buChar char="•"/>
        <a:defRPr sz="2400" kern="1200">
          <a:solidFill>
            <a:schemeClr val="tx1"/>
          </a:solidFill>
          <a:latin typeface="+mn-lt"/>
          <a:ea typeface="+mn-ea"/>
          <a:cs typeface="+mn-cs"/>
        </a:defRPr>
      </a:lvl1pPr>
      <a:lvl2pPr marL="557530" indent="-213995" algn="l" rtl="0" fontAlgn="base">
        <a:spcBef>
          <a:spcPct val="15000"/>
        </a:spcBef>
        <a:spcAft>
          <a:spcPct val="0"/>
        </a:spcAft>
        <a:buChar char="–"/>
        <a:defRPr sz="2100" kern="1200">
          <a:solidFill>
            <a:schemeClr val="tx1"/>
          </a:solidFill>
          <a:latin typeface="+mn-lt"/>
          <a:ea typeface="+mn-ea"/>
          <a:cs typeface="+mn-cs"/>
        </a:defRPr>
      </a:lvl2pPr>
      <a:lvl3pPr marL="857250" indent="-171450" algn="l" rtl="0" fontAlgn="base">
        <a:spcBef>
          <a:spcPct val="15000"/>
        </a:spcBef>
        <a:spcAft>
          <a:spcPct val="0"/>
        </a:spcAft>
        <a:buChar char="•"/>
        <a:defRPr sz="1800" kern="1200">
          <a:solidFill>
            <a:schemeClr val="tx1"/>
          </a:solidFill>
          <a:latin typeface="+mn-lt"/>
          <a:ea typeface="+mn-ea"/>
          <a:cs typeface="+mn-cs"/>
        </a:defRPr>
      </a:lvl3pPr>
      <a:lvl4pPr marL="1200150" indent="-171450" algn="l" rtl="0" fontAlgn="base">
        <a:spcBef>
          <a:spcPct val="15000"/>
        </a:spcBef>
        <a:spcAft>
          <a:spcPct val="0"/>
        </a:spcAft>
        <a:buChar char="–"/>
        <a:defRPr sz="1500" kern="1200">
          <a:solidFill>
            <a:schemeClr val="tx1"/>
          </a:solidFill>
          <a:latin typeface="+mn-lt"/>
          <a:ea typeface="+mn-ea"/>
          <a:cs typeface="+mn-cs"/>
        </a:defRPr>
      </a:lvl4pPr>
      <a:lvl5pPr marL="1543050" indent="-171450" algn="l" rtl="0" fontAlgn="base">
        <a:spcBef>
          <a:spcPct val="15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C1A8A1B7-3BA8-4EB1-A9AB-F819092841BC}" type="datetimeFigureOut">
              <a:rPr lang="en-US" smtClean="0"/>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7"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CE4AC504-AF1F-48E0-BDF9-AA91036C229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panose="05040102010807070707" charset="2"/>
        <a:buChar char=""/>
        <a:defRPr sz="1350" kern="1200">
          <a:solidFill>
            <a:schemeClr val="tx1">
              <a:lumMod val="75000"/>
              <a:lumOff val="25000"/>
            </a:schemeClr>
          </a:solidFill>
          <a:latin typeface="+mn-lt"/>
          <a:ea typeface="+mn-ea"/>
          <a:cs typeface="+mn-cs"/>
        </a:defRPr>
      </a:lvl1pPr>
      <a:lvl2pPr marL="557530" indent="-213995" algn="l" defTabSz="342900" rtl="0" eaLnBrk="1" latinLnBrk="0" hangingPunct="1">
        <a:spcBef>
          <a:spcPts val="75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panose="05040102010807070707"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panose="05040102010807070707"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panose="05040102010807070707"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panose="05040102010807070707"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panose="05040102010807070707"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panose="05040102010807070707"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panose="05040102010807070707"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3.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5.jpeg"/><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7.jpeg"/><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9.png"/><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23.png"/><Relationship Id="rId2" Type="http://schemas.microsoft.com/office/2007/relationships/media" Target="file:///D:\!!!fhs%20backup2009\342ushlp\60z%20civil%20rights\video\marchonWash.avi" TargetMode="External"/><Relationship Id="rId1" Type="http://schemas.openxmlformats.org/officeDocument/2006/relationships/video" Target="file:///D:\!!!fhs%20backup2009\342ushlp\60z%20civil%20rights\video\marchonWash.avi"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25.jpeg"/><Relationship Id="rId1"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hemeOverride" Target="../theme/themeOverride1.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ách viết email welcome hiệu quả"/>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35"/>
            <a:ext cx="9144000" cy="514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61950" y="279400"/>
            <a:ext cx="8420100" cy="990600"/>
          </a:xfrm>
        </p:spPr>
        <p:txBody>
          <a:bodyPr>
            <a:normAutofit fontScale="90000"/>
          </a:bodyPr>
          <a:p>
            <a:r>
              <a:rPr sz="3555">
                <a:solidFill>
                  <a:schemeClr val="tx1"/>
                </a:solidFill>
                <a:latin typeface="+mn-lt"/>
                <a:cs typeface="+mn-lt"/>
                <a:sym typeface="+mn-ea"/>
              </a:rPr>
              <a:t>1863: 16</a:t>
            </a:r>
            <a:r>
              <a:rPr sz="3555" baseline="30000">
                <a:solidFill>
                  <a:schemeClr val="tx1"/>
                </a:solidFill>
                <a:latin typeface="+mn-lt"/>
                <a:cs typeface="+mn-lt"/>
                <a:sym typeface="+mn-ea"/>
              </a:rPr>
              <a:t>th</a:t>
            </a:r>
            <a:r>
              <a:rPr sz="3555">
                <a:solidFill>
                  <a:schemeClr val="tx1"/>
                </a:solidFill>
                <a:latin typeface="+mn-lt"/>
                <a:cs typeface="+mn-lt"/>
                <a:sym typeface="+mn-ea"/>
              </a:rPr>
              <a:t> president Abraham Lincoln issued </a:t>
            </a:r>
            <a:r>
              <a:rPr lang="en-US" altLang="en-US" sz="3555">
                <a:solidFill>
                  <a:schemeClr val="tx1"/>
                </a:solidFill>
                <a:latin typeface="+mn-lt"/>
                <a:cs typeface="+mn-lt"/>
                <a:sym typeface="+mn-ea"/>
              </a:rPr>
              <a:t>“</a:t>
            </a:r>
            <a:r>
              <a:rPr sz="3555">
                <a:solidFill>
                  <a:schemeClr val="tx1"/>
                </a:solidFill>
                <a:latin typeface="+mn-lt"/>
                <a:cs typeface="+mn-lt"/>
                <a:sym typeface="+mn-ea"/>
              </a:rPr>
              <a:t>The Emancipation Proclamation,</a:t>
            </a:r>
            <a:r>
              <a:rPr lang="en-US" altLang="en-US" sz="3555">
                <a:solidFill>
                  <a:schemeClr val="tx1"/>
                </a:solidFill>
                <a:latin typeface="+mn-lt"/>
                <a:cs typeface="+mn-lt"/>
                <a:sym typeface="+mn-ea"/>
              </a:rPr>
              <a:t>”</a:t>
            </a:r>
            <a:r>
              <a:rPr sz="3555">
                <a:solidFill>
                  <a:schemeClr val="tx1"/>
                </a:solidFill>
                <a:latin typeface="+mn-lt"/>
                <a:cs typeface="+mn-lt"/>
                <a:sym typeface="+mn-ea"/>
              </a:rPr>
              <a:t> which declared that all African American be freed from slavery (not recognized by Congress)</a:t>
            </a:r>
            <a:br>
              <a:rPr sz="3555">
                <a:solidFill>
                  <a:schemeClr val="tx1"/>
                </a:solidFill>
                <a:latin typeface="+mn-lt"/>
                <a:cs typeface="+mn-lt"/>
              </a:rPr>
            </a:br>
            <a:endParaRPr lang="en-US" sz="3555">
              <a:solidFill>
                <a:schemeClr val="tx1"/>
              </a:solidFill>
              <a:latin typeface="+mn-lt"/>
              <a:cs typeface="+mn-lt"/>
            </a:endParaRPr>
          </a:p>
        </p:txBody>
      </p:sp>
      <p:sp>
        <p:nvSpPr>
          <p:cNvPr id="3" name="Content Placeholder 2"/>
          <p:cNvSpPr>
            <a:spLocks noGrp="1"/>
          </p:cNvSpPr>
          <p:nvPr>
            <p:ph idx="1"/>
          </p:nvPr>
        </p:nvSpPr>
        <p:spPr>
          <a:xfrm>
            <a:off x="734696" y="1936037"/>
            <a:ext cx="6447501" cy="2910580"/>
          </a:xfrm>
        </p:spPr>
        <p:txBody>
          <a:bodyPr/>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84334" y="892016"/>
            <a:ext cx="8229600" cy="436960"/>
          </a:xfrm>
        </p:spPr>
        <p:txBody>
          <a:bodyPr/>
          <a:p>
            <a:pPr algn="ctr"/>
            <a:r>
              <a:rPr lang="en-US" b="1">
                <a:solidFill>
                  <a:schemeClr val="tx1"/>
                </a:solidFill>
              </a:rPr>
              <a:t>AMERICAN CIVIL WAR (1861-1865)</a:t>
            </a:r>
            <a:endParaRPr lang="en-US" b="1">
              <a:solidFill>
                <a:schemeClr val="tx1"/>
              </a:solidFill>
            </a:endParaRPr>
          </a:p>
        </p:txBody>
      </p:sp>
      <p:pic>
        <p:nvPicPr>
          <p:cNvPr id="6" name="Content Placeholder 5"/>
          <p:cNvPicPr>
            <a:picLocks noChangeAspect="1"/>
          </p:cNvPicPr>
          <p:nvPr>
            <p:ph idx="1"/>
          </p:nvPr>
        </p:nvPicPr>
        <p:blipFill>
          <a:blip r:embed="rId1"/>
          <a:stretch>
            <a:fillRect/>
          </a:stretch>
        </p:blipFill>
        <p:spPr>
          <a:xfrm>
            <a:off x="250031" y="1329214"/>
            <a:ext cx="8893969" cy="373618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505778" y="783908"/>
            <a:ext cx="8342471" cy="1163479"/>
          </a:xfrm>
        </p:spPr>
        <p:txBody>
          <a:bodyPr/>
          <a:p>
            <a:r>
              <a:rPr lang="en-US"/>
              <a:t>T he U.S. Civil War (1861-1865) between the industrial North and the agricultural, slave-owning South was a watershed in American history</a:t>
            </a:r>
            <a:endParaRPr lang="en-US"/>
          </a:p>
          <a:p>
            <a:endParaRPr lang="en-US"/>
          </a:p>
        </p:txBody>
      </p:sp>
      <p:pic>
        <p:nvPicPr>
          <p:cNvPr id="4" name="Content Placeholder 3"/>
          <p:cNvPicPr>
            <a:picLocks noChangeAspect="1"/>
          </p:cNvPicPr>
          <p:nvPr>
            <p:ph sz="half" idx="2"/>
          </p:nvPr>
        </p:nvPicPr>
        <p:blipFill>
          <a:blip r:embed="rId1"/>
          <a:stretch>
            <a:fillRect/>
          </a:stretch>
        </p:blipFill>
        <p:spPr>
          <a:xfrm>
            <a:off x="505778" y="1947863"/>
            <a:ext cx="4167664" cy="3051810"/>
          </a:xfrm>
          <a:prstGeom prst="rect">
            <a:avLst/>
          </a:prstGeom>
        </p:spPr>
      </p:pic>
      <p:pic>
        <p:nvPicPr>
          <p:cNvPr id="7" name="Picture 6"/>
          <p:cNvPicPr>
            <a:picLocks noChangeAspect="1"/>
          </p:cNvPicPr>
          <p:nvPr/>
        </p:nvPicPr>
        <p:blipFill>
          <a:blip r:embed="rId2"/>
          <a:stretch>
            <a:fillRect/>
          </a:stretch>
        </p:blipFill>
        <p:spPr>
          <a:xfrm>
            <a:off x="5023961" y="2004060"/>
            <a:ext cx="3233261" cy="29975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sym typeface="+mn-ea"/>
              </a:rPr>
              <a:t>Northern victory in the war preserved the United States as one nation and ended the institution of slavery that had divided the country from its beginning.</a:t>
            </a:r>
            <a:endParaRPr lang="en-US"/>
          </a:p>
          <a:p>
            <a:r>
              <a:rPr lang="en-US">
                <a:sym typeface="+mn-ea"/>
              </a:rPr>
              <a:t>But these achievements came at the cost of more than 600,000 lives - nearly as many American soldiers as died in all the other wars in which this country has fought combined.</a:t>
            </a:r>
            <a:endParaRPr lang="en-US">
              <a:sym typeface="+mn-ea"/>
            </a:endParaRPr>
          </a:p>
          <a:p>
            <a:r>
              <a:rPr>
                <a:highlight>
                  <a:srgbClr val="FFFF00"/>
                </a:highlight>
                <a:latin typeface="Trebuchet MS" panose="020B0603020202020204" charset="0"/>
                <a:cs typeface="Trebuchet MS" panose="020B0603020202020204" charset="0"/>
                <a:sym typeface="+mn-ea"/>
              </a:rPr>
              <a:t>1865: Slavery was made illegal everywhere in the U.S by the Thirteenth Amendment, after the Civil War was won by the North</a:t>
            </a:r>
            <a:endParaRPr>
              <a:highlight>
                <a:srgbClr val="FFFF00"/>
              </a:highlight>
              <a:latin typeface="Trebuchet MS" panose="020B0603020202020204" charset="0"/>
              <a:cs typeface="Trebuchet MS" panose="020B0603020202020204" charset="0"/>
            </a:endParaRPr>
          </a:p>
          <a:p>
            <a:pPr marL="0" indent="0">
              <a:buNone/>
            </a:pPr>
            <a:endParaRPr lang="en-US">
              <a:highlight>
                <a:srgbClr val="FFFF00"/>
              </a:highlight>
              <a:latin typeface="Trebuchet MS" panose="020B0603020202020204" charset="0"/>
              <a:cs typeface="Trebuchet MS" panose="020B0603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itle 1"/>
          <p:cNvSpPr>
            <a:spLocks noGrp="1"/>
          </p:cNvSpPr>
          <p:nvPr>
            <p:ph type="title"/>
          </p:nvPr>
        </p:nvSpPr>
        <p:spPr/>
        <p:txBody>
          <a:bodyPr vert="horz" wrap="square" lIns="68580" tIns="34290" rIns="68580" bIns="3429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3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Segregation divides America</a:t>
            </a:r>
            <a:endParaRPr kumimoji="0" lang="en-US" sz="33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3" name="Content Placeholder 2"/>
          <p:cNvSpPr>
            <a:spLocks noGrp="1"/>
          </p:cNvSpPr>
          <p:nvPr>
            <p:ph idx="1"/>
          </p:nvPr>
        </p:nvSpPr>
        <p:spPr>
          <a:xfrm>
            <a:off x="337820" y="1200150"/>
            <a:ext cx="4177030" cy="3394710"/>
          </a:xfrm>
        </p:spPr>
        <p:txBody>
          <a:bodyPr vert="horz" wrap="square" lIns="68580" tIns="34290" rIns="68580" bIns="34290" numCol="1" rtlCol="0" anchor="t" anchorCtr="0" compatLnSpc="1"/>
          <a:lstStyle/>
          <a:p>
            <a:pPr>
              <a:lnSpc>
                <a:spcPct val="80000"/>
              </a:lnSpc>
              <a:buFont typeface="Arial" panose="020B0604020202020204" pitchFamily="34" charset="0"/>
              <a:buChar char="•"/>
            </a:pPr>
            <a:r>
              <a:rPr sz="2025">
                <a:solidFill>
                  <a:schemeClr val="tx1"/>
                </a:solidFill>
                <a:latin typeface="Trebuchet MS" panose="020B0603020202020204" charset="0"/>
                <a:cs typeface="Trebuchet MS" panose="020B0603020202020204" charset="0"/>
                <a:sym typeface="+mn-ea"/>
              </a:rPr>
              <a:t>1876-1965 Jim Crow laws: State and local laws that mandated racial segregation in all public facilities in the Southern states</a:t>
            </a:r>
            <a:endParaRPr sz="2025">
              <a:solidFill>
                <a:schemeClr val="tx1"/>
              </a:solidFill>
              <a:effectLst>
                <a:outerShdw blurRad="38100" dist="38100" dir="2700000">
                  <a:srgbClr val="000000"/>
                </a:outerShdw>
              </a:effectLst>
              <a:latin typeface="Trebuchet MS" panose="020B0603020202020204" charset="0"/>
              <a:cs typeface="Trebuchet MS" panose="020B0603020202020204" charset="0"/>
            </a:endParaRPr>
          </a:p>
          <a:p>
            <a:pPr>
              <a:lnSpc>
                <a:spcPct val="80000"/>
              </a:lnSpc>
              <a:buFont typeface="Arial" panose="020B0604020202020204" pitchFamily="34" charset="0"/>
              <a:buChar char="•"/>
            </a:pPr>
            <a:endParaRPr sz="2025">
              <a:effectLst>
                <a:outerShdw blurRad="38100" dist="38100" dir="2700000">
                  <a:srgbClr val="000000"/>
                </a:outerShdw>
              </a:effectLst>
            </a:endParaRPr>
          </a:p>
          <a:p>
            <a:pPr>
              <a:lnSpc>
                <a:spcPct val="80000"/>
              </a:lnSpc>
              <a:buFont typeface="Arial" panose="020B0604020202020204" pitchFamily="34" charset="0"/>
              <a:buChar char="•"/>
            </a:pPr>
            <a:r>
              <a:rPr sz="2025">
                <a:effectLst/>
                <a:latin typeface="Trebuchet MS" panose="020B0603020202020204" charset="0"/>
                <a:cs typeface="Trebuchet MS" panose="020B0603020202020204" charset="0"/>
              </a:rPr>
              <a:t>Jim Crow laws-enforced strict separation of the races in the South</a:t>
            </a:r>
            <a:endParaRPr sz="2025">
              <a:effectLst/>
              <a:latin typeface="Trebuchet MS" panose="020B0603020202020204" charset="0"/>
              <a:cs typeface="Trebuchet MS" panose="020B0603020202020204" charset="0"/>
            </a:endParaRPr>
          </a:p>
          <a:p>
            <a:pPr lvl="1">
              <a:lnSpc>
                <a:spcPct val="80000"/>
              </a:lnSpc>
              <a:buFont typeface="Arial" panose="020B0604020202020204" pitchFamily="34" charset="0"/>
              <a:buChar char="–"/>
            </a:pPr>
            <a:r>
              <a:rPr sz="1800">
                <a:effectLst/>
                <a:latin typeface="Trebuchet MS" panose="020B0603020202020204" charset="0"/>
                <a:cs typeface="Trebuchet MS" panose="020B0603020202020204" charset="0"/>
              </a:rPr>
              <a:t>Schools, hospitals, transportation,  &amp; restaurants</a:t>
            </a:r>
            <a:endParaRPr sz="1800">
              <a:effectLst/>
              <a:latin typeface="Trebuchet MS" panose="020B0603020202020204" charset="0"/>
              <a:cs typeface="Trebuchet MS" panose="020B0603020202020204" charset="0"/>
            </a:endParaRPr>
          </a:p>
          <a:p>
            <a:pPr marL="0" indent="0">
              <a:lnSpc>
                <a:spcPct val="80000"/>
              </a:lnSpc>
              <a:buFont typeface="Arial" panose="020B0604020202020204" pitchFamily="34" charset="0"/>
              <a:buNone/>
            </a:pPr>
            <a:endParaRPr sz="2025" i="1">
              <a:effectLst/>
              <a:latin typeface="Trebuchet MS" panose="020B0603020202020204" charset="0"/>
              <a:cs typeface="Trebuchet MS" panose="020B0603020202020204" charset="0"/>
            </a:endParaRPr>
          </a:p>
        </p:txBody>
      </p:sp>
      <p:pic>
        <p:nvPicPr>
          <p:cNvPr id="36867" name="Picture 3"/>
          <p:cNvPicPr>
            <a:picLocks noChangeAspect="1"/>
          </p:cNvPicPr>
          <p:nvPr/>
        </p:nvPicPr>
        <p:blipFill>
          <a:blip r:embed="rId1"/>
          <a:stretch>
            <a:fillRect/>
          </a:stretch>
        </p:blipFill>
        <p:spPr>
          <a:xfrm>
            <a:off x="5066110" y="1028700"/>
            <a:ext cx="2797969" cy="1771650"/>
          </a:xfrm>
          <a:prstGeom prst="rect">
            <a:avLst/>
          </a:prstGeom>
          <a:noFill/>
          <a:ln w="9525">
            <a:noFill/>
          </a:ln>
        </p:spPr>
      </p:pic>
      <p:pic>
        <p:nvPicPr>
          <p:cNvPr id="36868" name="Picture 4"/>
          <p:cNvPicPr>
            <a:picLocks noChangeAspect="1"/>
          </p:cNvPicPr>
          <p:nvPr/>
        </p:nvPicPr>
        <p:blipFill>
          <a:blip r:embed="rId2"/>
          <a:stretch>
            <a:fillRect/>
          </a:stretch>
        </p:blipFill>
        <p:spPr>
          <a:xfrm>
            <a:off x="5066030" y="3086100"/>
            <a:ext cx="2856865" cy="167513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itle 1"/>
          <p:cNvSpPr>
            <a:spLocks noGrp="1"/>
          </p:cNvSpPr>
          <p:nvPr>
            <p:ph type="title"/>
          </p:nvPr>
        </p:nvSpPr>
        <p:spPr/>
        <p:txBody>
          <a:bodyPr vert="horz" wrap="square" lIns="68580" tIns="34290" rIns="68580" bIns="3429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300" b="0" i="0" u="none" strike="noStrike" kern="0" cap="none" spc="0" normalizeH="0" baseline="0" noProof="0" dirty="0" smtClean="0">
                <a:ln>
                  <a:noFill/>
                </a:ln>
                <a:solidFill>
                  <a:schemeClr val="tx2"/>
                </a:solidFill>
                <a:effectLst/>
                <a:uLnTx/>
                <a:uFillTx/>
                <a:latin typeface="Trebuchet MS" panose="020B0603020202020204" charset="0"/>
                <a:ea typeface="+mj-ea"/>
                <a:cs typeface="Trebuchet MS" panose="020B0603020202020204" charset="0"/>
              </a:rPr>
              <a:t>The Impact of Segregation</a:t>
            </a:r>
            <a:endParaRPr kumimoji="0" lang="en-US" sz="3300" b="0" i="0" u="none" strike="noStrike" kern="0" cap="none" spc="0" normalizeH="0" baseline="0" noProof="0" dirty="0" smtClean="0">
              <a:ln>
                <a:noFill/>
              </a:ln>
              <a:solidFill>
                <a:schemeClr val="tx2"/>
              </a:solidFill>
              <a:effectLst/>
              <a:uLnTx/>
              <a:uFillTx/>
              <a:latin typeface="Trebuchet MS" panose="020B0603020202020204" charset="0"/>
              <a:ea typeface="+mj-ea"/>
              <a:cs typeface="Trebuchet MS" panose="020B0603020202020204" charset="0"/>
            </a:endParaRPr>
          </a:p>
        </p:txBody>
      </p:sp>
      <p:sp>
        <p:nvSpPr>
          <p:cNvPr id="6147" name="Content Placeholder 2"/>
          <p:cNvSpPr>
            <a:spLocks noGrp="1"/>
          </p:cNvSpPr>
          <p:nvPr>
            <p:ph idx="1"/>
          </p:nvPr>
        </p:nvSpPr>
        <p:spPr/>
        <p:txBody>
          <a:bodyPr vert="horz" wrap="square" lIns="68580" tIns="34290" rIns="68580" bIns="3429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80000"/>
              <a:buFont typeface="Arial" panose="020B0604020202020204" pitchFamily="34" charset="0"/>
              <a:buChar char="►"/>
              <a:defRPr/>
            </a:pPr>
            <a:r>
              <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rPr>
              <a:t>African Americans received low-paying jobs</a:t>
            </a:r>
            <a:endPar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80000"/>
              <a:buFont typeface="Arial" panose="020B0604020202020204" pitchFamily="34" charset="0"/>
              <a:buChar char="►"/>
              <a:defRPr/>
            </a:pPr>
            <a:r>
              <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rPr>
              <a:t>Higher rates of poverty and illiteracy</a:t>
            </a:r>
            <a:endPar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80000"/>
              <a:buFont typeface="Arial" panose="020B0604020202020204" pitchFamily="34" charset="0"/>
              <a:buChar char="►"/>
              <a:defRPr/>
            </a:pPr>
            <a:r>
              <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rPr>
              <a:t>Lower rates of homeownership and life expectancy</a:t>
            </a:r>
            <a:endPar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80000"/>
              <a:buFont typeface="Arial" panose="020B0604020202020204" pitchFamily="34" charset="0"/>
              <a:buChar char="►"/>
              <a:defRPr/>
            </a:pPr>
            <a:r>
              <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rPr>
              <a:t>Couldn’t vote in the South</a:t>
            </a:r>
            <a:endPar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itle 1"/>
          <p:cNvSpPr>
            <a:spLocks noGrp="1"/>
          </p:cNvSpPr>
          <p:nvPr>
            <p:ph type="title"/>
          </p:nvPr>
        </p:nvSpPr>
        <p:spPr>
          <a:xfrm>
            <a:off x="547370" y="10795"/>
            <a:ext cx="6996430" cy="857250"/>
          </a:xfrm>
        </p:spPr>
        <p:txBody>
          <a:bodyPr vert="horz" wrap="square" lIns="68580" tIns="34290" rIns="68580" bIns="3429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3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Trebuchet MS" panose="020B0603020202020204" charset="0"/>
                <a:ea typeface="+mj-ea"/>
                <a:cs typeface="Trebuchet MS" panose="020B0603020202020204" charset="0"/>
              </a:rPr>
              <a:t>The Civil Rights Movement Grows</a:t>
            </a:r>
            <a:endParaRPr kumimoji="0" lang="en-US" sz="33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Trebuchet MS" panose="020B0603020202020204" charset="0"/>
              <a:ea typeface="+mj-ea"/>
              <a:cs typeface="Trebuchet MS" panose="020B0603020202020204" charset="0"/>
            </a:endParaRPr>
          </a:p>
        </p:txBody>
      </p:sp>
      <p:sp>
        <p:nvSpPr>
          <p:cNvPr id="3" name="Content Placeholder 2"/>
          <p:cNvSpPr>
            <a:spLocks noGrp="1"/>
          </p:cNvSpPr>
          <p:nvPr>
            <p:ph idx="1"/>
          </p:nvPr>
        </p:nvSpPr>
        <p:spPr>
          <a:xfrm>
            <a:off x="290195" y="1200150"/>
            <a:ext cx="5310505" cy="3394710"/>
          </a:xfrm>
        </p:spPr>
        <p:txBody>
          <a:bodyPr vert="horz" wrap="square" lIns="68580" tIns="34290" rIns="68580" bIns="34290" numCol="1" rtlCol="0" anchor="t" anchorCtr="0" compatLnSpc="1">
            <a:normAutofit fontScale="92500"/>
          </a:bodyPr>
          <a:lstStyle/>
          <a:p>
            <a:pPr marL="342900" marR="0" lvl="0" indent="-342900" algn="l" defTabSz="914400" rtl="0" eaLnBrk="0" fontAlgn="auto" latinLnBrk="0" hangingPunct="0">
              <a:lnSpc>
                <a:spcPct val="100000"/>
              </a:lnSpc>
              <a:spcBef>
                <a:spcPct val="20000"/>
              </a:spcBef>
              <a:spcAft>
                <a:spcPts val="0"/>
              </a:spcAft>
              <a:buClr>
                <a:schemeClr val="hlink"/>
              </a:buClr>
              <a:buSzPct val="80000"/>
              <a:buFont typeface="Arial" panose="020B0604020202020204" pitchFamily="34" charset="0"/>
              <a:buChar char="•"/>
              <a:defRPr/>
            </a:pPr>
            <a:r>
              <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rPr>
              <a:t>Congress of Racial Equality (CORE): became convinced to use non-violent methods to gain civil rights</a:t>
            </a:r>
            <a:endPar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endParaRPr>
          </a:p>
          <a:p>
            <a:pPr marL="742950" marR="0" lvl="1" indent="-285750" algn="l" defTabSz="914400" rtl="0" eaLnBrk="0" fontAlgn="auto" latinLnBrk="0" hangingPunct="0">
              <a:lnSpc>
                <a:spcPct val="100000"/>
              </a:lnSpc>
              <a:spcBef>
                <a:spcPct val="20000"/>
              </a:spcBef>
              <a:spcAft>
                <a:spcPts val="0"/>
              </a:spcAft>
              <a:buClr>
                <a:schemeClr val="folHlink"/>
              </a:buClr>
              <a:buSzTx/>
              <a:buFont typeface="Arial" panose="020B0604020202020204" pitchFamily="34" charset="0"/>
              <a:buChar char="–"/>
              <a:defRPr/>
            </a:pPr>
            <a:r>
              <a:rPr kumimoji="0" lang="en-US" b="0" i="0" u="none" strike="noStrike" kern="0" cap="none" spc="0" normalizeH="0" baseline="0" noProof="0" dirty="0" smtClean="0">
                <a:ln>
                  <a:noFill/>
                </a:ln>
                <a:solidFill>
                  <a:schemeClr val="tx1"/>
                </a:solidFill>
                <a:effectLst/>
                <a:uLnTx/>
                <a:uFillTx/>
                <a:latin typeface="Trebuchet MS" panose="020B0603020202020204" charset="0"/>
                <a:cs typeface="Trebuchet MS" panose="020B0603020202020204" charset="0"/>
              </a:rPr>
              <a:t>Organized Protests in northern cities</a:t>
            </a:r>
            <a:endParaRPr kumimoji="0" lang="en-US" b="0" i="0" u="none" strike="noStrike" kern="0" cap="none" spc="0" normalizeH="0" baseline="0" noProof="0" dirty="0" smtClean="0">
              <a:ln>
                <a:noFill/>
              </a:ln>
              <a:solidFill>
                <a:schemeClr val="tx1"/>
              </a:solidFill>
              <a:effectLst/>
              <a:uLnTx/>
              <a:uFillTx/>
              <a:latin typeface="Trebuchet MS" panose="020B0603020202020204" charset="0"/>
              <a:cs typeface="Trebuchet MS" panose="020B0603020202020204" charset="0"/>
            </a:endParaRPr>
          </a:p>
          <a:p>
            <a:pPr marL="342900" marR="0" lvl="0" indent="-342900" algn="l" defTabSz="914400" rtl="0" eaLnBrk="0" fontAlgn="auto" latinLnBrk="0" hangingPunct="0">
              <a:lnSpc>
                <a:spcPct val="100000"/>
              </a:lnSpc>
              <a:spcBef>
                <a:spcPct val="20000"/>
              </a:spcBef>
              <a:spcAft>
                <a:spcPts val="0"/>
              </a:spcAft>
              <a:buClr>
                <a:schemeClr val="hlink"/>
              </a:buClr>
              <a:buSzPct val="80000"/>
              <a:buFont typeface="Arial" panose="020B0604020202020204" pitchFamily="34" charset="0"/>
              <a:buChar char="•"/>
              <a:defRPr/>
            </a:pPr>
            <a:r>
              <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rPr>
              <a:t>Jackie Robinson</a:t>
            </a:r>
            <a:endPar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endParaRPr>
          </a:p>
          <a:p>
            <a:pPr marL="342900" marR="0" lvl="0" indent="-342900" algn="l" defTabSz="914400" rtl="0" eaLnBrk="0" fontAlgn="auto" latinLnBrk="0" hangingPunct="0">
              <a:lnSpc>
                <a:spcPct val="100000"/>
              </a:lnSpc>
              <a:spcBef>
                <a:spcPct val="20000"/>
              </a:spcBef>
              <a:spcAft>
                <a:spcPts val="0"/>
              </a:spcAft>
              <a:buClr>
                <a:schemeClr val="hlink"/>
              </a:buClr>
              <a:buSzPct val="80000"/>
              <a:buFont typeface="Arial" panose="020B0604020202020204" pitchFamily="34" charset="0"/>
              <a:buChar char="•"/>
              <a:defRPr/>
            </a:pPr>
            <a:r>
              <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rPr>
              <a:t>President Truman used his executive power to order the desegregation of the military</a:t>
            </a:r>
            <a:endPar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endParaRPr>
          </a:p>
        </p:txBody>
      </p:sp>
      <p:pic>
        <p:nvPicPr>
          <p:cNvPr id="43011" name="Picture 3"/>
          <p:cNvPicPr>
            <a:picLocks noChangeAspect="1"/>
          </p:cNvPicPr>
          <p:nvPr/>
        </p:nvPicPr>
        <p:blipFill>
          <a:blip r:embed="rId1"/>
          <a:stretch>
            <a:fillRect/>
          </a:stretch>
        </p:blipFill>
        <p:spPr>
          <a:xfrm>
            <a:off x="6326981" y="857250"/>
            <a:ext cx="1513285" cy="1513285"/>
          </a:xfrm>
          <a:prstGeom prst="rect">
            <a:avLst/>
          </a:prstGeom>
          <a:noFill/>
          <a:ln w="9525">
            <a:noFill/>
          </a:ln>
        </p:spPr>
      </p:pic>
      <p:pic>
        <p:nvPicPr>
          <p:cNvPr id="43012" name="Picture 4"/>
          <p:cNvPicPr>
            <a:picLocks noChangeAspect="1"/>
          </p:cNvPicPr>
          <p:nvPr/>
        </p:nvPicPr>
        <p:blipFill>
          <a:blip r:embed="rId2"/>
          <a:stretch>
            <a:fillRect/>
          </a:stretch>
        </p:blipFill>
        <p:spPr>
          <a:xfrm>
            <a:off x="5935266" y="2628900"/>
            <a:ext cx="1608534" cy="2119313"/>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itle 1"/>
          <p:cNvSpPr>
            <a:spLocks noGrp="1"/>
          </p:cNvSpPr>
          <p:nvPr>
            <p:ph type="title"/>
          </p:nvPr>
        </p:nvSpPr>
        <p:spPr/>
        <p:txBody>
          <a:bodyPr vert="horz" wrap="square" lIns="68580" tIns="34290" rIns="68580" bIns="3429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3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NAACP Challenges Segregation</a:t>
            </a:r>
            <a:endParaRPr kumimoji="0" lang="en-US" sz="33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8195" name="Content Placeholder 2"/>
          <p:cNvSpPr>
            <a:spLocks noGrp="1"/>
          </p:cNvSpPr>
          <p:nvPr>
            <p:ph idx="1"/>
          </p:nvPr>
        </p:nvSpPr>
        <p:spPr/>
        <p:txBody>
          <a:bodyPr vert="horz" wrap="square" lIns="68580" tIns="34290" rIns="68580" bIns="3429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80000"/>
              <a:buFont typeface="Arial" panose="020B0604020202020204" pitchFamily="34" charset="0"/>
              <a:buChar char="►"/>
              <a:defRPr/>
            </a:pPr>
            <a:r>
              <a:rPr kumimoji="0" lang="en-US"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NAACP became the largest and most powerful civil rights organization</a:t>
            </a:r>
            <a:endParaRPr kumimoji="0" lang="en-US"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80000"/>
              <a:buFont typeface="Arial" panose="020B0604020202020204" pitchFamily="34" charset="0"/>
              <a:buChar char="►"/>
              <a:defRPr/>
            </a:pPr>
            <a:r>
              <a:rPr kumimoji="0" lang="en-US"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Thurgood Marshal-headed the team that challenged the legality of segregation</a:t>
            </a:r>
            <a:endParaRPr kumimoji="0" lang="en-US"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pic>
        <p:nvPicPr>
          <p:cNvPr id="44035" name="Picture 3"/>
          <p:cNvPicPr>
            <a:picLocks noChangeAspect="1"/>
          </p:cNvPicPr>
          <p:nvPr/>
        </p:nvPicPr>
        <p:blipFill>
          <a:blip r:embed="rId1"/>
          <a:stretch>
            <a:fillRect/>
          </a:stretch>
        </p:blipFill>
        <p:spPr>
          <a:xfrm>
            <a:off x="1943100" y="2903935"/>
            <a:ext cx="2313385" cy="1943100"/>
          </a:xfrm>
          <a:prstGeom prst="rect">
            <a:avLst/>
          </a:prstGeom>
          <a:noFill/>
          <a:ln w="9525">
            <a:noFill/>
          </a:ln>
        </p:spPr>
      </p:pic>
      <p:pic>
        <p:nvPicPr>
          <p:cNvPr id="44036" name="Picture 4"/>
          <p:cNvPicPr>
            <a:picLocks noChangeAspect="1"/>
          </p:cNvPicPr>
          <p:nvPr/>
        </p:nvPicPr>
        <p:blipFill>
          <a:blip r:embed="rId2"/>
          <a:stretch>
            <a:fillRect/>
          </a:stretch>
        </p:blipFill>
        <p:spPr>
          <a:xfrm>
            <a:off x="5547122" y="2857500"/>
            <a:ext cx="1298972" cy="194310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Title 1"/>
          <p:cNvSpPr>
            <a:spLocks noGrp="1"/>
          </p:cNvSpPr>
          <p:nvPr>
            <p:ph type="title"/>
          </p:nvPr>
        </p:nvSpPr>
        <p:spPr/>
        <p:txBody>
          <a:bodyPr vert="horz" wrap="square" lIns="68580" tIns="34290" rIns="68580" bIns="3429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3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Post-WWII</a:t>
            </a:r>
            <a:endParaRPr kumimoji="0" lang="en-US" sz="33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3" name="Content Placeholder 2"/>
          <p:cNvSpPr>
            <a:spLocks noGrp="1"/>
          </p:cNvSpPr>
          <p:nvPr>
            <p:ph idx="1"/>
          </p:nvPr>
        </p:nvSpPr>
        <p:spPr>
          <a:xfrm>
            <a:off x="216535" y="1200150"/>
            <a:ext cx="4869815" cy="3394710"/>
          </a:xfrm>
        </p:spPr>
        <p:txBody>
          <a:bodyPr vert="horz" wrap="square" lIns="68580" tIns="34290" rIns="68580" bIns="34290" numCol="1" rtlCol="0" anchor="t" anchorCtr="0" compatLnSpc="1">
            <a:normAutofit/>
          </a:bodyPr>
          <a:lstStyle/>
          <a:p>
            <a:pPr marL="342900" marR="0" lvl="0" indent="-342900" algn="l" defTabSz="914400" rtl="0" eaLnBrk="0" fontAlgn="auto" latinLnBrk="0" hangingPunct="0">
              <a:lnSpc>
                <a:spcPct val="100000"/>
              </a:lnSpc>
              <a:spcBef>
                <a:spcPct val="20000"/>
              </a:spcBef>
              <a:spcAft>
                <a:spcPts val="0"/>
              </a:spcAft>
              <a:buClr>
                <a:schemeClr val="hlink"/>
              </a:buClr>
              <a:buSzPct val="80000"/>
              <a:buFont typeface="Arial" panose="020B0604020202020204" pitchFamily="34" charset="0"/>
              <a:buChar char="•"/>
              <a:defRPr/>
            </a:pPr>
            <a:r>
              <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rPr>
              <a:t>African Americans grew dissatisfied with their second-class status after WWII</a:t>
            </a:r>
            <a:endPar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endParaRPr>
          </a:p>
          <a:p>
            <a:pPr marL="742950" marR="0" lvl="1" indent="-285750" algn="l" defTabSz="914400" rtl="0" eaLnBrk="0" fontAlgn="auto" latinLnBrk="0" hangingPunct="0">
              <a:lnSpc>
                <a:spcPct val="100000"/>
              </a:lnSpc>
              <a:spcBef>
                <a:spcPct val="20000"/>
              </a:spcBef>
              <a:spcAft>
                <a:spcPts val="0"/>
              </a:spcAft>
              <a:buClr>
                <a:schemeClr val="folHlink"/>
              </a:buClr>
              <a:buSzTx/>
              <a:buFont typeface="Arial" panose="020B0604020202020204" pitchFamily="34" charset="0"/>
              <a:buChar char="–"/>
              <a:defRPr/>
            </a:pPr>
            <a:r>
              <a:rPr kumimoji="0" lang="en-US" b="0" i="0" u="none" strike="noStrike" kern="0" cap="none" spc="0" normalizeH="0" baseline="0" noProof="0" dirty="0" smtClean="0">
                <a:ln>
                  <a:noFill/>
                </a:ln>
                <a:solidFill>
                  <a:schemeClr val="tx1"/>
                </a:solidFill>
                <a:effectLst/>
                <a:uLnTx/>
                <a:uFillTx/>
                <a:latin typeface="Trebuchet MS" panose="020B0603020202020204" charset="0"/>
                <a:cs typeface="Trebuchet MS" panose="020B0603020202020204" charset="0"/>
              </a:rPr>
              <a:t>Risked their lives defending freedom abroad</a:t>
            </a:r>
            <a:endParaRPr kumimoji="0" lang="en-US" b="0" i="0" u="none" strike="noStrike" kern="0" cap="none" spc="0" normalizeH="0" baseline="0" noProof="0" dirty="0" smtClean="0">
              <a:ln>
                <a:noFill/>
              </a:ln>
              <a:solidFill>
                <a:schemeClr val="tx1"/>
              </a:solidFill>
              <a:effectLst/>
              <a:uLnTx/>
              <a:uFillTx/>
              <a:latin typeface="Trebuchet MS" panose="020B0603020202020204" charset="0"/>
              <a:cs typeface="Trebuchet MS" panose="020B0603020202020204" charset="0"/>
            </a:endParaRPr>
          </a:p>
          <a:p>
            <a:pPr marL="342900" marR="0" lvl="0" indent="-342900" algn="l" defTabSz="914400" rtl="0" eaLnBrk="0" fontAlgn="auto" latinLnBrk="0" hangingPunct="0">
              <a:lnSpc>
                <a:spcPct val="100000"/>
              </a:lnSpc>
              <a:spcBef>
                <a:spcPct val="20000"/>
              </a:spcBef>
              <a:spcAft>
                <a:spcPts val="0"/>
              </a:spcAft>
              <a:buClr>
                <a:schemeClr val="hlink"/>
              </a:buClr>
              <a:buSzPct val="80000"/>
              <a:buFont typeface="Arial" panose="020B0604020202020204" pitchFamily="34" charset="0"/>
              <a:buChar char="•"/>
              <a:defRPr/>
            </a:pPr>
            <a:r>
              <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rPr>
              <a:t>Civil Rights Movement-a broad and diverse effort to attain racial equality</a:t>
            </a:r>
            <a:endPar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endParaRPr>
          </a:p>
        </p:txBody>
      </p:sp>
      <p:pic>
        <p:nvPicPr>
          <p:cNvPr id="45059" name="Picture 3"/>
          <p:cNvPicPr>
            <a:picLocks noChangeAspect="1"/>
          </p:cNvPicPr>
          <p:nvPr/>
        </p:nvPicPr>
        <p:blipFill>
          <a:blip r:embed="rId1"/>
          <a:stretch>
            <a:fillRect/>
          </a:stretch>
        </p:blipFill>
        <p:spPr>
          <a:xfrm>
            <a:off x="5310188" y="2228850"/>
            <a:ext cx="2436019" cy="2436019"/>
          </a:xfrm>
          <a:prstGeom prst="rect">
            <a:avLst/>
          </a:prstGeom>
          <a:noFill/>
          <a:ln w="9525">
            <a:noFill/>
          </a:ln>
        </p:spPr>
      </p:pic>
      <p:pic>
        <p:nvPicPr>
          <p:cNvPr id="45060" name="Picture 4"/>
          <p:cNvPicPr>
            <a:picLocks noChangeAspect="1"/>
          </p:cNvPicPr>
          <p:nvPr/>
        </p:nvPicPr>
        <p:blipFill>
          <a:blip r:embed="rId2"/>
          <a:stretch>
            <a:fillRect/>
          </a:stretch>
        </p:blipFill>
        <p:spPr>
          <a:xfrm>
            <a:off x="6288881" y="171450"/>
            <a:ext cx="1457325" cy="145732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a:xfrm>
            <a:off x="-84455" y="174625"/>
            <a:ext cx="6670040" cy="436880"/>
          </a:xfrm>
        </p:spPr>
        <p:txBody>
          <a:bodyPr vert="horz" wrap="square" lIns="68580" tIns="34290" rIns="68580" bIns="34290" numCol="1" anchor="ctr" anchorCtr="0" compatLnSpc="1"/>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33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Notable leaders</a:t>
            </a:r>
            <a:endParaRPr kumimoji="0" lang="en-US" sz="33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8" name="Content Placeholder 7"/>
          <p:cNvSpPr>
            <a:spLocks noGrp="1"/>
          </p:cNvSpPr>
          <p:nvPr>
            <p:ph idx="1"/>
          </p:nvPr>
        </p:nvSpPr>
        <p:spPr>
          <a:xfrm>
            <a:off x="3486150" y="971550"/>
            <a:ext cx="5371465" cy="4000500"/>
          </a:xfrm>
        </p:spPr>
        <p:txBody>
          <a:bodyPr vert="horz" wrap="square" lIns="68580" tIns="34290" rIns="68580" bIns="34290" numCol="1" anchor="t" anchorCtr="0" compatLnSpc="1"/>
          <a:lstStyle/>
          <a:p>
            <a:r>
              <a:rPr sz="1800">
                <a:solidFill>
                  <a:srgbClr val="FFFF00"/>
                </a:solidFill>
                <a:effectLst>
                  <a:outerShdw blurRad="38100" dist="38100" dir="2700000">
                    <a:srgbClr val="000000"/>
                  </a:outerShdw>
                </a:effectLst>
              </a:rPr>
              <a:t>Thurgood Marshall</a:t>
            </a:r>
            <a:r>
              <a:rPr sz="1800">
                <a:effectLst>
                  <a:outerShdw blurRad="38100" dist="38100" dir="2700000">
                    <a:srgbClr val="000000"/>
                  </a:outerShdw>
                </a:effectLst>
              </a:rPr>
              <a:t>, lawyer, cases involving school segregation (Brown v Board)</a:t>
            </a:r>
            <a:endParaRPr sz="1800">
              <a:effectLst>
                <a:outerShdw blurRad="38100" dist="38100" dir="2700000">
                  <a:srgbClr val="000000"/>
                </a:outerShdw>
              </a:effectLst>
            </a:endParaRPr>
          </a:p>
          <a:p>
            <a:pPr lvl="1"/>
            <a:r>
              <a:rPr sz="1500">
                <a:effectLst>
                  <a:outerShdw blurRad="38100" dist="38100" dir="2700000">
                    <a:srgbClr val="000000"/>
                  </a:outerShdw>
                </a:effectLst>
              </a:rPr>
              <a:t>1st African American SC Justice</a:t>
            </a:r>
            <a:endParaRPr sz="1500">
              <a:effectLst>
                <a:outerShdw blurRad="38100" dist="38100" dir="2700000">
                  <a:srgbClr val="000000"/>
                </a:outerShdw>
              </a:effectLst>
            </a:endParaRPr>
          </a:p>
          <a:p>
            <a:r>
              <a:rPr sz="1800">
                <a:solidFill>
                  <a:srgbClr val="FF0000"/>
                </a:solidFill>
                <a:effectLst>
                  <a:outerShdw blurRad="38100" dist="38100" dir="2700000">
                    <a:srgbClr val="000000"/>
                  </a:outerShdw>
                </a:effectLst>
              </a:rPr>
              <a:t>Rosa Parks</a:t>
            </a:r>
            <a:r>
              <a:rPr sz="1800">
                <a:effectLst>
                  <a:outerShdw blurRad="38100" dist="38100" dir="2700000">
                    <a:srgbClr val="000000"/>
                  </a:outerShdw>
                </a:effectLst>
              </a:rPr>
              <a:t>—refuses to give up her seat on the bus to a white man and as a result the Montgomery Bus Boycott occurs.</a:t>
            </a:r>
            <a:endParaRPr sz="1800">
              <a:effectLst>
                <a:outerShdw blurRad="38100" dist="38100" dir="2700000">
                  <a:srgbClr val="000000"/>
                </a:outerShdw>
              </a:effectLst>
            </a:endParaRPr>
          </a:p>
          <a:p>
            <a:r>
              <a:rPr sz="1800">
                <a:solidFill>
                  <a:srgbClr val="00B0F0"/>
                </a:solidFill>
                <a:effectLst>
                  <a:outerShdw blurRad="38100" dist="38100" dir="2700000">
                    <a:srgbClr val="000000"/>
                  </a:outerShdw>
                </a:effectLst>
              </a:rPr>
              <a:t>Dr. Martin Luther King, Jr</a:t>
            </a:r>
            <a:r>
              <a:rPr sz="1800">
                <a:effectLst>
                  <a:outerShdw blurRad="38100" dist="38100" dir="2700000">
                    <a:srgbClr val="000000"/>
                  </a:outerShdw>
                </a:effectLst>
              </a:rPr>
              <a:t>.—he gains national prominence as a leader during the Montgomery Bus Boycott.  Arrested in Birmingham</a:t>
            </a:r>
            <a:endParaRPr sz="1800">
              <a:effectLst>
                <a:outerShdw blurRad="38100" dist="38100" dir="2700000">
                  <a:srgbClr val="000000"/>
                </a:outerShdw>
              </a:effectLst>
            </a:endParaRPr>
          </a:p>
          <a:p>
            <a:pPr lvl="1"/>
            <a:r>
              <a:rPr sz="1500">
                <a:effectLst>
                  <a:outerShdw blurRad="38100" dist="38100" dir="2700000">
                    <a:srgbClr val="000000"/>
                  </a:outerShdw>
                </a:effectLst>
              </a:rPr>
              <a:t>Letter from a Birmingham Jail.</a:t>
            </a:r>
            <a:endParaRPr sz="1500">
              <a:effectLst>
                <a:outerShdw blurRad="38100" dist="38100" dir="2700000">
                  <a:srgbClr val="000000"/>
                </a:outerShdw>
              </a:effectLst>
            </a:endParaRPr>
          </a:p>
          <a:p>
            <a:endParaRPr sz="2100">
              <a:effectLst>
                <a:outerShdw blurRad="38100" dist="38100" dir="2700000">
                  <a:srgbClr val="000000"/>
                </a:outerShdw>
              </a:effectLst>
            </a:endParaRPr>
          </a:p>
        </p:txBody>
      </p:sp>
      <p:pic>
        <p:nvPicPr>
          <p:cNvPr id="46083" name="Picture 2" descr="http://www2.needham.k12.ma.us/nhs/cur/wwII/07/p4-07/LHP/images/RosaParks.jpg"/>
          <p:cNvPicPr>
            <a:picLocks noChangeAspect="1"/>
          </p:cNvPicPr>
          <p:nvPr/>
        </p:nvPicPr>
        <p:blipFill>
          <a:blip r:embed="rId1"/>
          <a:stretch>
            <a:fillRect/>
          </a:stretch>
        </p:blipFill>
        <p:spPr>
          <a:xfrm>
            <a:off x="1600200" y="1885950"/>
            <a:ext cx="1716881" cy="1304925"/>
          </a:xfrm>
          <a:prstGeom prst="rect">
            <a:avLst/>
          </a:prstGeom>
          <a:noFill/>
          <a:ln w="9525">
            <a:noFill/>
          </a:ln>
        </p:spPr>
      </p:pic>
      <p:pic>
        <p:nvPicPr>
          <p:cNvPr id="46084" name="Picture 4" descr="http://www.newton.k12.ma.us/bigelow/classroom/yerardi/blackhistory05/section4/maxv/ThurgoodMarshall1.jpg"/>
          <p:cNvPicPr>
            <a:picLocks noChangeAspect="1"/>
          </p:cNvPicPr>
          <p:nvPr/>
        </p:nvPicPr>
        <p:blipFill>
          <a:blip r:embed="rId2"/>
          <a:srcRect l="16789" t="11719" b="38281"/>
          <a:stretch>
            <a:fillRect/>
          </a:stretch>
        </p:blipFill>
        <p:spPr>
          <a:xfrm>
            <a:off x="1600200" y="400050"/>
            <a:ext cx="1714500" cy="1252538"/>
          </a:xfrm>
          <a:prstGeom prst="rect">
            <a:avLst/>
          </a:prstGeom>
          <a:noFill/>
          <a:ln w="15875" cap="flat" cmpd="sng">
            <a:solidFill>
              <a:schemeClr val="bg2"/>
            </a:solidFill>
            <a:prstDash val="solid"/>
            <a:miter/>
            <a:headEnd type="none" w="med" len="med"/>
            <a:tailEnd type="none" w="med" len="med"/>
          </a:ln>
        </p:spPr>
      </p:pic>
      <p:pic>
        <p:nvPicPr>
          <p:cNvPr id="46085" name="Picture 6" descr="http://i.ytimg.com/vi/3I7uU5mxJuQ/0.jpg"/>
          <p:cNvPicPr>
            <a:picLocks noChangeAspect="1"/>
          </p:cNvPicPr>
          <p:nvPr/>
        </p:nvPicPr>
        <p:blipFill>
          <a:blip r:embed="rId3"/>
          <a:srcRect l="6667" r="8333"/>
          <a:stretch>
            <a:fillRect/>
          </a:stretch>
        </p:blipFill>
        <p:spPr>
          <a:xfrm>
            <a:off x="1600200" y="3371850"/>
            <a:ext cx="1714500" cy="136207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918" y="1428892"/>
            <a:ext cx="5976602" cy="735568"/>
          </a:xfrm>
        </p:spPr>
        <p:txBody>
          <a:bodyPr>
            <a:normAutofit fontScale="90000"/>
          </a:bodyPr>
          <a:lstStyle/>
          <a:p>
            <a:pPr algn="ctr"/>
            <a:r>
              <a:rPr lang="en-US" sz="4500" dirty="0" smtClean="0">
                <a:solidFill>
                  <a:srgbClr val="FF0000"/>
                </a:solidFill>
                <a:sym typeface="+mn-ea"/>
              </a:rPr>
              <a:t>American Culture 1</a:t>
            </a:r>
            <a:endParaRPr lang="en-US" sz="4500" b="1" dirty="0" smtClean="0">
              <a:solidFill>
                <a:srgbClr val="FF0000"/>
              </a:solidFill>
              <a:latin typeface="Times New Roman" panose="02020603050405020304" pitchFamily="18" charset="0"/>
              <a:cs typeface="Times New Roman" panose="02020603050405020304" pitchFamily="18" charset="0"/>
              <a:sym typeface="+mn-ea"/>
            </a:endParaRPr>
          </a:p>
        </p:txBody>
      </p:sp>
      <p:sp>
        <p:nvSpPr>
          <p:cNvPr id="3" name="Subtitle 2"/>
          <p:cNvSpPr>
            <a:spLocks noGrp="1"/>
          </p:cNvSpPr>
          <p:nvPr>
            <p:ph type="subTitle" idx="1"/>
          </p:nvPr>
        </p:nvSpPr>
        <p:spPr>
          <a:xfrm>
            <a:off x="1480820" y="2598420"/>
            <a:ext cx="6468110" cy="1496060"/>
          </a:xfrm>
        </p:spPr>
        <p:txBody>
          <a:bodyPr>
            <a:noAutofit/>
          </a:bodyPr>
          <a:lstStyle/>
          <a:p>
            <a:pPr algn="ctr" fontAlgn="auto">
              <a:spcBef>
                <a:spcPts val="100"/>
              </a:spcBef>
            </a:pPr>
            <a:r>
              <a:rPr lang="en-US" sz="3200" b="1" dirty="0" err="1" smtClean="0">
                <a:solidFill>
                  <a:schemeClr val="tx1"/>
                </a:solidFill>
                <a:latin typeface="Times New Roman" panose="02020603050405020304" pitchFamily="18" charset="0"/>
                <a:cs typeface="Times New Roman" panose="02020603050405020304" pitchFamily="18" charset="0"/>
                <a:sym typeface="+mn-ea"/>
              </a:rPr>
              <a:t>Lecturer</a:t>
            </a:r>
            <a:r>
              <a:rPr lang="en-US" sz="3200" b="1" dirty="0" smtClean="0">
                <a:solidFill>
                  <a:schemeClr val="tx1"/>
                </a:solidFill>
                <a:latin typeface="Times New Roman" panose="02020603050405020304" pitchFamily="18" charset="0"/>
                <a:cs typeface="Times New Roman" panose="02020603050405020304" pitchFamily="18" charset="0"/>
                <a:sym typeface="+mn-ea"/>
              </a:rPr>
              <a:t>: </a:t>
            </a:r>
            <a:r>
              <a:rPr lang="en-US" sz="3200" b="1" dirty="0" err="1" smtClean="0">
                <a:solidFill>
                  <a:schemeClr val="tx1"/>
                </a:solidFill>
                <a:latin typeface="Times New Roman" panose="02020603050405020304" pitchFamily="18" charset="0"/>
                <a:cs typeface="Times New Roman" panose="02020603050405020304" pitchFamily="18" charset="0"/>
                <a:sym typeface="+mn-ea"/>
              </a:rPr>
              <a:t>Lam Phan, M.A</a:t>
            </a:r>
            <a:endParaRPr lang="en-US" sz="3200" b="1" dirty="0" smtClean="0">
              <a:solidFill>
                <a:schemeClr val="tx1"/>
              </a:solidFill>
              <a:latin typeface="Times New Roman" panose="02020603050405020304" pitchFamily="18" charset="0"/>
              <a:cs typeface="Times New Roman" panose="02020603050405020304" pitchFamily="18" charset="0"/>
            </a:endParaRPr>
          </a:p>
          <a:p>
            <a:pPr algn="ctr" fontAlgn="auto">
              <a:spcBef>
                <a:spcPts val="100"/>
              </a:spcBef>
            </a:pPr>
            <a:r>
              <a:rPr lang="en-US" sz="3200" b="1" dirty="0" smtClean="0">
                <a:solidFill>
                  <a:schemeClr val="tx1"/>
                </a:solidFill>
                <a:latin typeface="Times New Roman" panose="02020603050405020304" pitchFamily="18" charset="0"/>
                <a:cs typeface="Times New Roman" panose="02020603050405020304" pitchFamily="18" charset="0"/>
                <a:sym typeface="+mn-ea"/>
              </a:rPr>
              <a:t>Email: </a:t>
            </a:r>
            <a:r>
              <a:rPr lang="en-US" sz="3200" b="1" dirty="0" smtClean="0">
                <a:solidFill>
                  <a:schemeClr val="tx1"/>
                </a:solidFill>
                <a:latin typeface="Times New Roman" panose="02020603050405020304" pitchFamily="18" charset="0"/>
                <a:cs typeface="Times New Roman" panose="02020603050405020304" pitchFamily="18" charset="0"/>
                <a:sym typeface="+mn-ea"/>
              </a:rPr>
              <a:t>lamphan83@gmail.com</a:t>
            </a:r>
            <a:endParaRPr lang="en-US" sz="3200" b="1" dirty="0" smtClean="0">
              <a:solidFill>
                <a:schemeClr val="tx1"/>
              </a:solidFill>
              <a:latin typeface="Times New Roman" panose="02020603050405020304" pitchFamily="18" charset="0"/>
              <a:cs typeface="Times New Roman" panose="02020603050405020304" pitchFamily="18" charset="0"/>
              <a:sym typeface="+mn-ea"/>
            </a:endParaRPr>
          </a:p>
          <a:p>
            <a:pPr algn="ctr" fontAlgn="auto">
              <a:spcBef>
                <a:spcPts val="100"/>
              </a:spcBef>
            </a:pPr>
            <a:r>
              <a:rPr lang="en-US" sz="3200" b="1" dirty="0" smtClean="0">
                <a:solidFill>
                  <a:schemeClr val="tx1"/>
                </a:solidFill>
                <a:latin typeface="Times New Roman" panose="02020603050405020304" pitchFamily="18" charset="0"/>
                <a:cs typeface="Times New Roman" panose="02020603050405020304" pitchFamily="18" charset="0"/>
                <a:sym typeface="+mn-ea"/>
              </a:rPr>
              <a:t>Phone: </a:t>
            </a:r>
            <a:r>
              <a:rPr lang="en-US" sz="3200" b="1" dirty="0">
                <a:solidFill>
                  <a:schemeClr val="tx1"/>
                </a:solidFill>
                <a:latin typeface="Times New Roman" panose="02020603050405020304" pitchFamily="18" charset="0"/>
                <a:cs typeface="Times New Roman" panose="02020603050405020304" pitchFamily="18" charset="0"/>
                <a:sym typeface="+mn-ea"/>
              </a:rPr>
              <a:t>0983 685 405</a:t>
            </a:r>
            <a:endParaRPr lang="en-US" sz="3200" b="1" dirty="0" smtClean="0">
              <a:solidFill>
                <a:schemeClr val="tx1"/>
              </a:solidFill>
              <a:latin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endParaRPr lang="en-US" sz="3200" b="1" dirty="0" smtClean="0">
              <a:solidFill>
                <a:schemeClr val="tx1"/>
              </a:solidFill>
              <a:latin typeface="Times New Roman" panose="02020603050405020304" pitchFamily="18" charset="0"/>
              <a:cs typeface="Times New Roman" panose="02020603050405020304" pitchFamily="18" charset="0"/>
            </a:endParaRPr>
          </a:p>
          <a:p>
            <a:pPr algn="ctr"/>
            <a:endParaRPr lang="en-US" sz="1900" b="1"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328930"/>
            <a:ext cx="8229600" cy="436960"/>
          </a:xfrm>
        </p:spPr>
        <p:txBody>
          <a:bodyPr vert="horz" wrap="square" lIns="68580" tIns="34290" rIns="68580" bIns="3429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3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March on Washington</a:t>
            </a:r>
            <a:br>
              <a:rPr kumimoji="0" lang="en-US" sz="33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br>
            <a:r>
              <a:rPr kumimoji="0" lang="en-US" sz="33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August 28, 1963</a:t>
            </a:r>
            <a:endParaRPr kumimoji="0" lang="en-US" sz="33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pic>
        <p:nvPicPr>
          <p:cNvPr id="4" name="marchonWash.avi">
            <a:hlinkClick r:id="" action="ppaction://media"/>
          </p:cNvPr>
          <p:cNvPicPr>
            <a:picLocks noGrp="1" noRot="1" noChangeAspect="1"/>
          </p:cNvPicPr>
          <p:nvPr>
            <p:ph idx="1"/>
            <a:videoFile r:link="rId1"/>
            <p:extLst>
              <p:ext uri="{DAA4B4D4-6D71-4841-9C94-3DE7FCFB9230}">
                <p14:media xmlns:p14="http://schemas.microsoft.com/office/powerpoint/2010/main" r:link="rId2"/>
              </p:ext>
            </p:extLst>
          </p:nvPr>
        </p:nvPicPr>
        <p:blipFill>
          <a:blip r:embed="rId3"/>
          <a:srcRect/>
          <a:stretch>
            <a:fillRect/>
          </a:stretch>
        </p:blipFill>
        <p:spPr>
          <a:xfrm>
            <a:off x="2171700" y="1257300"/>
            <a:ext cx="4629150" cy="34718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itle 1"/>
          <p:cNvSpPr>
            <a:spLocks noGrp="1"/>
          </p:cNvSpPr>
          <p:nvPr>
            <p:ph type="title"/>
          </p:nvPr>
        </p:nvSpPr>
        <p:spPr/>
        <p:txBody>
          <a:bodyPr vert="horz" wrap="square" lIns="68580" tIns="34290" rIns="68580" bIns="3429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3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March on Washington</a:t>
            </a:r>
            <a:endParaRPr kumimoji="0" lang="en-US" sz="33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3" name="Content Placeholder 2"/>
          <p:cNvSpPr>
            <a:spLocks noGrp="1"/>
          </p:cNvSpPr>
          <p:nvPr>
            <p:ph idx="1"/>
          </p:nvPr>
        </p:nvSpPr>
        <p:spPr>
          <a:xfrm>
            <a:off x="288925" y="914400"/>
            <a:ext cx="4854575" cy="3394710"/>
          </a:xfrm>
        </p:spPr>
        <p:txBody>
          <a:bodyPr vert="horz" wrap="square" lIns="68580" tIns="34290" rIns="68580" bIns="34290" numCol="1" rtlCol="0" anchor="t" anchorCtr="0" compatLnSpc="1"/>
          <a:lstStyle/>
          <a:p>
            <a:pPr>
              <a:lnSpc>
                <a:spcPct val="90000"/>
              </a:lnSpc>
              <a:buFont typeface="Arial" panose="020B0604020202020204" pitchFamily="34" charset="0"/>
              <a:buChar char="•"/>
            </a:pPr>
            <a:r>
              <a:rPr sz="2250">
                <a:effectLst/>
                <a:latin typeface="Trebuchet MS" panose="020B0603020202020204" charset="0"/>
                <a:cs typeface="Trebuchet MS" panose="020B0603020202020204" charset="0"/>
              </a:rPr>
              <a:t>To put pressure on Congress to pass the new civil rights bill</a:t>
            </a:r>
            <a:endParaRPr sz="2250">
              <a:effectLst/>
              <a:latin typeface="Trebuchet MS" panose="020B0603020202020204" charset="0"/>
              <a:cs typeface="Trebuchet MS" panose="020B0603020202020204" charset="0"/>
            </a:endParaRPr>
          </a:p>
          <a:p>
            <a:pPr>
              <a:lnSpc>
                <a:spcPct val="90000"/>
              </a:lnSpc>
              <a:buFont typeface="Arial" panose="020B0604020202020204" pitchFamily="34" charset="0"/>
              <a:buChar char="•"/>
            </a:pPr>
            <a:r>
              <a:rPr sz="2250">
                <a:effectLst/>
                <a:latin typeface="Trebuchet MS" panose="020B0603020202020204" charset="0"/>
                <a:cs typeface="Trebuchet MS" panose="020B0603020202020204" charset="0"/>
              </a:rPr>
              <a:t>Drew more than 200,000</a:t>
            </a:r>
            <a:endParaRPr sz="2250">
              <a:effectLst/>
              <a:latin typeface="Trebuchet MS" panose="020B0603020202020204" charset="0"/>
              <a:cs typeface="Trebuchet MS" panose="020B0603020202020204" charset="0"/>
            </a:endParaRPr>
          </a:p>
          <a:p>
            <a:pPr>
              <a:lnSpc>
                <a:spcPct val="90000"/>
              </a:lnSpc>
              <a:buFont typeface="Arial" panose="020B0604020202020204" pitchFamily="34" charset="0"/>
              <a:buChar char="•"/>
            </a:pPr>
            <a:r>
              <a:rPr sz="2250">
                <a:effectLst/>
                <a:latin typeface="Trebuchet MS" panose="020B0603020202020204" charset="0"/>
                <a:cs typeface="Trebuchet MS" panose="020B0603020202020204" charset="0"/>
              </a:rPr>
              <a:t>MLK-”I have a dream”</a:t>
            </a:r>
            <a:endParaRPr sz="2250">
              <a:effectLst/>
              <a:latin typeface="Trebuchet MS" panose="020B0603020202020204" charset="0"/>
              <a:cs typeface="Trebuchet MS" panose="020B0603020202020204" charset="0"/>
            </a:endParaRPr>
          </a:p>
          <a:p>
            <a:pPr>
              <a:lnSpc>
                <a:spcPct val="90000"/>
              </a:lnSpc>
              <a:buFont typeface="Arial" panose="020B0604020202020204" pitchFamily="34" charset="0"/>
              <a:buChar char="•"/>
            </a:pPr>
            <a:r>
              <a:rPr sz="2250">
                <a:effectLst/>
                <a:latin typeface="Trebuchet MS" panose="020B0603020202020204" charset="0"/>
                <a:cs typeface="Trebuchet MS" panose="020B0603020202020204" charset="0"/>
              </a:rPr>
              <a:t>One of the largest political demonstrations</a:t>
            </a:r>
            <a:endParaRPr sz="2250">
              <a:effectLst/>
              <a:latin typeface="Trebuchet MS" panose="020B0603020202020204" charset="0"/>
              <a:cs typeface="Trebuchet MS" panose="020B0603020202020204" charset="0"/>
            </a:endParaRPr>
          </a:p>
          <a:p>
            <a:pPr>
              <a:lnSpc>
                <a:spcPct val="90000"/>
              </a:lnSpc>
              <a:buFont typeface="Arial" panose="020B0604020202020204" pitchFamily="34" charset="0"/>
              <a:buChar char="•"/>
            </a:pPr>
            <a:r>
              <a:rPr sz="2250">
                <a:effectLst/>
                <a:latin typeface="Trebuchet MS" panose="020B0603020202020204" charset="0"/>
                <a:cs typeface="Trebuchet MS" panose="020B0603020202020204" charset="0"/>
              </a:rPr>
              <a:t>A model for peaceful protest</a:t>
            </a:r>
            <a:endParaRPr sz="2250">
              <a:effectLst/>
              <a:latin typeface="Trebuchet MS" panose="020B0603020202020204" charset="0"/>
              <a:cs typeface="Trebuchet MS" panose="020B0603020202020204" charset="0"/>
            </a:endParaRPr>
          </a:p>
        </p:txBody>
      </p:sp>
      <p:pic>
        <p:nvPicPr>
          <p:cNvPr id="66563" name="Picture 3"/>
          <p:cNvPicPr>
            <a:picLocks noChangeAspect="1"/>
          </p:cNvPicPr>
          <p:nvPr/>
        </p:nvPicPr>
        <p:blipFill>
          <a:blip r:embed="rId1"/>
          <a:stretch>
            <a:fillRect/>
          </a:stretch>
        </p:blipFill>
        <p:spPr>
          <a:xfrm>
            <a:off x="4972050" y="2628900"/>
            <a:ext cx="2857500" cy="2247900"/>
          </a:xfrm>
          <a:prstGeom prst="rect">
            <a:avLst/>
          </a:prstGeom>
          <a:noFill/>
          <a:ln w="9525">
            <a:noFill/>
          </a:ln>
        </p:spPr>
      </p:pic>
      <p:pic>
        <p:nvPicPr>
          <p:cNvPr id="66564" name="Picture 4"/>
          <p:cNvPicPr>
            <a:picLocks noChangeAspect="1"/>
          </p:cNvPicPr>
          <p:nvPr/>
        </p:nvPicPr>
        <p:blipFill>
          <a:blip r:embed="rId2"/>
          <a:stretch>
            <a:fillRect/>
          </a:stretch>
        </p:blipFill>
        <p:spPr>
          <a:xfrm>
            <a:off x="5886450" y="971550"/>
            <a:ext cx="1421606" cy="1490663"/>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itle 1"/>
          <p:cNvSpPr>
            <a:spLocks noGrp="1"/>
          </p:cNvSpPr>
          <p:nvPr>
            <p:ph type="title"/>
          </p:nvPr>
        </p:nvSpPr>
        <p:spPr/>
        <p:txBody>
          <a:bodyPr vert="horz" wrap="square" lIns="68580" tIns="34290" rIns="68580" bIns="3429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3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The Push for Voting Rights</a:t>
            </a:r>
            <a:endParaRPr kumimoji="0" lang="en-US" sz="33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19459" name="Content Placeholder 2"/>
          <p:cNvSpPr>
            <a:spLocks noGrp="1"/>
          </p:cNvSpPr>
          <p:nvPr>
            <p:ph idx="1"/>
          </p:nvPr>
        </p:nvSpPr>
        <p:spPr/>
        <p:txBody>
          <a:bodyPr vert="horz" wrap="square" lIns="68580" tIns="34290" rIns="68580" bIns="34290" numCol="1" anchor="t" anchorCtr="0" compatLnSpc="1"/>
          <a:lstStyle/>
          <a:p>
            <a:r>
              <a:rPr>
                <a:effectLst/>
                <a:latin typeface="Trebuchet MS" panose="020B0603020202020204" charset="0"/>
                <a:cs typeface="Trebuchet MS" panose="020B0603020202020204" charset="0"/>
              </a:rPr>
              <a:t>Literacy tests</a:t>
            </a:r>
            <a:endParaRPr>
              <a:effectLst/>
              <a:latin typeface="Trebuchet MS" panose="020B0603020202020204" charset="0"/>
              <a:cs typeface="Trebuchet MS" panose="020B0603020202020204" charset="0"/>
            </a:endParaRPr>
          </a:p>
          <a:p>
            <a:r>
              <a:rPr>
                <a:effectLst/>
                <a:latin typeface="Trebuchet MS" panose="020B0603020202020204" charset="0"/>
                <a:cs typeface="Trebuchet MS" panose="020B0603020202020204" charset="0"/>
              </a:rPr>
              <a:t>Poll taxes</a:t>
            </a:r>
            <a:endParaRPr>
              <a:effectLst/>
              <a:latin typeface="Trebuchet MS" panose="020B0603020202020204" charset="0"/>
              <a:cs typeface="Trebuchet MS" panose="020B0603020202020204" charset="0"/>
            </a:endParaRPr>
          </a:p>
          <a:p>
            <a:r>
              <a:rPr>
                <a:effectLst/>
                <a:latin typeface="Trebuchet MS" panose="020B0603020202020204" charset="0"/>
                <a:cs typeface="Trebuchet MS" panose="020B0603020202020204" charset="0"/>
              </a:rPr>
              <a:t>Intimidation </a:t>
            </a:r>
            <a:endParaRPr>
              <a:effectLst/>
              <a:latin typeface="Trebuchet MS" panose="020B0603020202020204" charset="0"/>
              <a:cs typeface="Trebuchet MS" panose="020B0603020202020204" charset="0"/>
            </a:endParaRPr>
          </a:p>
          <a:p>
            <a:r>
              <a:rPr>
                <a:effectLst/>
                <a:latin typeface="Trebuchet MS" panose="020B0603020202020204" charset="0"/>
                <a:cs typeface="Trebuchet MS" panose="020B0603020202020204" charset="0"/>
              </a:rPr>
              <a:t>All kept blacks from voting</a:t>
            </a:r>
            <a:endParaRPr>
              <a:effectLst/>
              <a:latin typeface="Trebuchet MS" panose="020B0603020202020204" charset="0"/>
              <a:cs typeface="Trebuchet MS" panose="020B06030202020202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noChangeArrowheads="1"/>
          </p:cNvSpPr>
          <p:nvPr>
            <p:ph type="title"/>
          </p:nvPr>
        </p:nvSpPr>
        <p:spPr/>
        <p:txBody>
          <a:bodyPr vert="horz" wrap="square" lIns="68580" tIns="34290" rIns="68580" bIns="3429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3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rPr>
              <a:t>The Civil Rights Act of 1964</a:t>
            </a:r>
            <a:endParaRPr kumimoji="0" lang="en-US" altLang="en-US" sz="33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40963" name="Rectangle 3"/>
          <p:cNvSpPr>
            <a:spLocks noGrp="1" noChangeArrowheads="1"/>
          </p:cNvSpPr>
          <p:nvPr>
            <p:ph idx="1"/>
          </p:nvPr>
        </p:nvSpPr>
        <p:spPr/>
        <p:txBody>
          <a:bodyPr vert="horz" wrap="square" lIns="68580" tIns="34290" rIns="68580" bIns="34290" numCol="1" anchor="t" anchorCtr="0" compatLnSpc="1"/>
          <a:lstStyle/>
          <a:p>
            <a:r>
              <a:rPr lang="en-US" altLang="en-US">
                <a:effectLst/>
                <a:latin typeface="Trebuchet MS" panose="020B0603020202020204" charset="0"/>
                <a:cs typeface="Trebuchet MS" panose="020B0603020202020204" charset="0"/>
              </a:rPr>
              <a:t>Because of the Civil Rights movement, Congress passed the Civil Rights Act of 1964.  This law ended all racial discrimination in public facilities such as restrooms, restaurants, buses, movie theaters, and swimming pools.</a:t>
            </a:r>
            <a:endParaRPr lang="en-US" altLang="en-US">
              <a:effectLst/>
              <a:latin typeface="Trebuchet MS" panose="020B0603020202020204" charset="0"/>
              <a:cs typeface="Trebuchet MS" panose="020B0603020202020204" charset="0"/>
            </a:endParaRPr>
          </a:p>
          <a:p>
            <a:pPr>
              <a:buNone/>
            </a:pPr>
            <a:endParaRPr lang="en-US" altLang="en-US">
              <a:effectLst/>
              <a:latin typeface="Trebuchet MS" panose="020B0603020202020204" charset="0"/>
              <a:cs typeface="Trebuchet MS" panose="020B06030202020202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itle 1"/>
          <p:cNvSpPr>
            <a:spLocks noGrp="1"/>
          </p:cNvSpPr>
          <p:nvPr>
            <p:ph type="title"/>
          </p:nvPr>
        </p:nvSpPr>
        <p:spPr>
          <a:xfrm>
            <a:off x="645160" y="0"/>
            <a:ext cx="6172200" cy="857250"/>
          </a:xfrm>
        </p:spPr>
        <p:txBody>
          <a:bodyPr vert="horz" wrap="square" lIns="68580" tIns="34290" rIns="68580" bIns="3429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3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Civil Rights Act of 1964</a:t>
            </a:r>
            <a:endParaRPr kumimoji="0" lang="en-US" sz="33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3" name="Content Placeholder 2"/>
          <p:cNvSpPr>
            <a:spLocks noGrp="1"/>
          </p:cNvSpPr>
          <p:nvPr>
            <p:ph idx="1"/>
          </p:nvPr>
        </p:nvSpPr>
        <p:spPr>
          <a:xfrm>
            <a:off x="313055" y="1221740"/>
            <a:ext cx="8378825" cy="3394710"/>
          </a:xfrm>
        </p:spPr>
        <p:txBody>
          <a:bodyPr vert="horz" wrap="square" lIns="68580" tIns="34290" rIns="68580" bIns="34290" numCol="1" rtlCol="0" anchor="t" anchorCtr="0" compatLnSpc="1">
            <a:normAutofit/>
          </a:bodyPr>
          <a:lstStyle/>
          <a:p>
            <a:pPr marL="342900" marR="0" lvl="0" indent="-342900" algn="l" defTabSz="914400" rtl="0" eaLnBrk="0" fontAlgn="auto" latinLnBrk="0" hangingPunct="0">
              <a:lnSpc>
                <a:spcPct val="100000"/>
              </a:lnSpc>
              <a:spcBef>
                <a:spcPct val="20000"/>
              </a:spcBef>
              <a:spcAft>
                <a:spcPts val="0"/>
              </a:spcAft>
              <a:buClr>
                <a:schemeClr val="hlink"/>
              </a:buClr>
              <a:buSzPct val="80000"/>
              <a:buFont typeface="Arial" panose="020B0604020202020204" pitchFamily="34" charset="0"/>
              <a:buChar char="•"/>
              <a:defRPr/>
            </a:pPr>
            <a:r>
              <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rPr>
              <a:t>The act banned segregation in public accommodations</a:t>
            </a:r>
            <a:endPar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endParaRPr>
          </a:p>
          <a:p>
            <a:pPr marL="342900" marR="0" lvl="0" indent="-342900" algn="l" defTabSz="914400" rtl="0" eaLnBrk="0" fontAlgn="auto" latinLnBrk="0" hangingPunct="0">
              <a:lnSpc>
                <a:spcPct val="100000"/>
              </a:lnSpc>
              <a:spcBef>
                <a:spcPct val="20000"/>
              </a:spcBef>
              <a:spcAft>
                <a:spcPts val="0"/>
              </a:spcAft>
              <a:buClr>
                <a:schemeClr val="hlink"/>
              </a:buClr>
              <a:buSzPct val="80000"/>
              <a:buFont typeface="Arial" panose="020B0604020202020204" pitchFamily="34" charset="0"/>
              <a:buChar char="•"/>
              <a:defRPr/>
            </a:pPr>
            <a:r>
              <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rPr>
              <a:t>Gave the federal government the ability to desegregate schools</a:t>
            </a:r>
            <a:endPar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endParaRPr>
          </a:p>
          <a:p>
            <a:pPr marL="342900" marR="0" lvl="0" indent="-342900" algn="l" defTabSz="914400" rtl="0" eaLnBrk="0" fontAlgn="auto" latinLnBrk="0" hangingPunct="0">
              <a:lnSpc>
                <a:spcPct val="100000"/>
              </a:lnSpc>
              <a:spcBef>
                <a:spcPct val="20000"/>
              </a:spcBef>
              <a:spcAft>
                <a:spcPts val="0"/>
              </a:spcAft>
              <a:buClr>
                <a:schemeClr val="hlink"/>
              </a:buClr>
              <a:buSzPct val="80000"/>
              <a:buFont typeface="Arial" panose="020B0604020202020204" pitchFamily="34" charset="0"/>
              <a:buChar char="•"/>
              <a:defRPr/>
            </a:pPr>
            <a:r>
              <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rPr>
              <a:t>Prosecute individuals who violated people’s civil rights</a:t>
            </a:r>
            <a:endPar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endParaRPr>
          </a:p>
          <a:p>
            <a:pPr marL="342900" marR="0" lvl="0" indent="-342900" algn="l" defTabSz="914400" rtl="0" eaLnBrk="0" fontAlgn="auto" latinLnBrk="0" hangingPunct="0">
              <a:lnSpc>
                <a:spcPct val="100000"/>
              </a:lnSpc>
              <a:spcBef>
                <a:spcPct val="20000"/>
              </a:spcBef>
              <a:spcAft>
                <a:spcPts val="0"/>
              </a:spcAft>
              <a:buClr>
                <a:schemeClr val="hlink"/>
              </a:buClr>
              <a:buSzPct val="80000"/>
              <a:buFont typeface="Arial" panose="020B0604020202020204" pitchFamily="34" charset="0"/>
              <a:buChar char="•"/>
              <a:defRPr/>
            </a:pPr>
            <a:r>
              <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rPr>
              <a:t>Outlawed discrimination in employment</a:t>
            </a:r>
            <a:endPar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endParaRPr>
          </a:p>
          <a:p>
            <a:pPr marL="342900" marR="0" lvl="0" indent="-342900" algn="l" defTabSz="914400" rtl="0" eaLnBrk="0" fontAlgn="auto" latinLnBrk="0" hangingPunct="0">
              <a:lnSpc>
                <a:spcPct val="100000"/>
              </a:lnSpc>
              <a:spcBef>
                <a:spcPct val="20000"/>
              </a:spcBef>
              <a:spcAft>
                <a:spcPts val="0"/>
              </a:spcAft>
              <a:buClr>
                <a:schemeClr val="hlink"/>
              </a:buClr>
              <a:buSzPct val="80000"/>
              <a:buFont typeface="Arial" panose="020B0604020202020204" pitchFamily="34" charset="0"/>
              <a:buChar char="•"/>
              <a:defRPr/>
            </a:pPr>
            <a:r>
              <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rPr>
              <a:t>Established the Equal Employment Opportunity Commission (EEOC)</a:t>
            </a:r>
            <a:endParaRPr kumimoji="0" lang="en-US" b="0" i="0" u="none" strike="noStrike" kern="0" cap="none" spc="0" normalizeH="0" baseline="0" noProof="0" dirty="0" smtClean="0">
              <a:ln>
                <a:noFill/>
              </a:ln>
              <a:solidFill>
                <a:schemeClr val="tx1"/>
              </a:solidFill>
              <a:effectLst/>
              <a:uLnTx/>
              <a:uFillTx/>
              <a:latin typeface="Trebuchet MS" panose="020B0603020202020204" charset="0"/>
              <a:ea typeface="+mn-ea"/>
              <a:cs typeface="Trebuchet MS" panose="020B0603020202020204" charset="0"/>
            </a:endParaRPr>
          </a:p>
        </p:txBody>
      </p:sp>
      <p:pic>
        <p:nvPicPr>
          <p:cNvPr id="70659" name="Picture 3" descr="civil-rights-act-display.jpg"/>
          <p:cNvPicPr>
            <a:picLocks noChangeAspect="1"/>
          </p:cNvPicPr>
          <p:nvPr/>
        </p:nvPicPr>
        <p:blipFill>
          <a:blip r:embed="rId1"/>
          <a:stretch>
            <a:fillRect/>
          </a:stretch>
        </p:blipFill>
        <p:spPr>
          <a:xfrm>
            <a:off x="6250781" y="192881"/>
            <a:ext cx="1750219" cy="1028700"/>
          </a:xfrm>
          <a:prstGeom prst="rect">
            <a:avLst/>
          </a:prstGeom>
          <a:noFill/>
          <a:ln w="9525">
            <a:noFill/>
          </a:ln>
        </p:spPr>
      </p:pic>
      <p:sp>
        <p:nvSpPr>
          <p:cNvPr id="2" name="Text Box 1"/>
          <p:cNvSpPr txBox="1"/>
          <p:nvPr/>
        </p:nvSpPr>
        <p:spPr>
          <a:xfrm>
            <a:off x="165100" y="4208145"/>
            <a:ext cx="8689340" cy="977265"/>
          </a:xfrm>
          <a:prstGeom prst="rect">
            <a:avLst/>
          </a:prstGeom>
          <a:noFill/>
        </p:spPr>
        <p:txBody>
          <a:bodyPr wrap="none" rtlCol="0" anchor="t">
            <a:spAutoFit/>
          </a:bodyPr>
          <a:p>
            <a:pPr marL="0" indent="0" eaLnBrk="1" hangingPunct="1">
              <a:lnSpc>
                <a:spcPct val="90000"/>
              </a:lnSpc>
              <a:buFont typeface="Arial" panose="020B0604020202020204" pitchFamily="34" charset="0"/>
              <a:buNone/>
            </a:pPr>
            <a:r>
              <a:rPr sz="3200">
                <a:highlight>
                  <a:srgbClr val="FFFF00"/>
                </a:highlight>
                <a:latin typeface="Trebuchet MS" panose="020B0603020202020204" charset="0"/>
                <a:cs typeface="Trebuchet MS" panose="020B0603020202020204" charset="0"/>
                <a:sym typeface="+mn-ea"/>
              </a:rPr>
              <a:t>1964 Civil Rights Act: Guaranteed equality for </a:t>
            </a:r>
            <a:endParaRPr sz="3200">
              <a:highlight>
                <a:srgbClr val="FFFF00"/>
              </a:highlight>
              <a:latin typeface="Trebuchet MS" panose="020B0603020202020204" charset="0"/>
              <a:cs typeface="Trebuchet MS" panose="020B0603020202020204" charset="0"/>
              <a:sym typeface="+mn-ea"/>
            </a:endParaRPr>
          </a:p>
          <a:p>
            <a:pPr marL="0" indent="0" eaLnBrk="1" hangingPunct="1">
              <a:lnSpc>
                <a:spcPct val="90000"/>
              </a:lnSpc>
              <a:buFont typeface="Arial" panose="020B0604020202020204" pitchFamily="34" charset="0"/>
              <a:buNone/>
            </a:pPr>
            <a:r>
              <a:rPr sz="3200">
                <a:highlight>
                  <a:srgbClr val="FFFF00"/>
                </a:highlight>
                <a:latin typeface="Trebuchet MS" panose="020B0603020202020204" charset="0"/>
                <a:cs typeface="Trebuchet MS" panose="020B0603020202020204" charset="0"/>
                <a:sym typeface="+mn-ea"/>
              </a:rPr>
              <a:t>all Americans</a:t>
            </a:r>
            <a:endParaRPr lang="en-US" sz="3200">
              <a:highlight>
                <a:srgbClr val="FFFF00"/>
              </a:highlight>
              <a:latin typeface="Trebuchet MS" panose="020B0603020202020204" charset="0"/>
              <a:cs typeface="Trebuchet MS" panose="020B0603020202020204" charset="0"/>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sp>
        <p:nvSpPr>
          <p:cNvPr id="3" name="Content Placeholder 2"/>
          <p:cNvSpPr>
            <a:spLocks noGrp="1"/>
          </p:cNvSpPr>
          <p:nvPr>
            <p:ph sz="half" idx="1"/>
          </p:nvPr>
        </p:nvSpPr>
        <p:spPr>
          <a:xfrm>
            <a:off x="508000" y="197485"/>
            <a:ext cx="8295640" cy="2910840"/>
          </a:xfrm>
        </p:spPr>
        <p:txBody>
          <a:bodyPr vert="horz" wrap="square" lIns="68580" tIns="34290" rIns="68580" bIns="34290" numCol="1" rtlCol="0" anchor="t" anchorCtr="0" compatLnSpc="1">
            <a:normAutofit fontScale="90000"/>
          </a:bodyPr>
          <a:p>
            <a:pPr marL="273050" indent="-273050" eaLnBrk="1" hangingPunct="1">
              <a:lnSpc>
                <a:spcPct val="90000"/>
              </a:lnSpc>
              <a:buFont typeface="Arial" panose="020B0604020202020204" pitchFamily="34" charset="0"/>
              <a:buChar char="•"/>
            </a:pPr>
            <a:r>
              <a:rPr sz="3200">
                <a:latin typeface="Trebuchet MS" panose="020B0603020202020204" charset="0"/>
                <a:cs typeface="Trebuchet MS" panose="020B0603020202020204" charset="0"/>
              </a:rPr>
              <a:t>What is Martin Luther King, Jr.</a:t>
            </a:r>
            <a:r>
              <a:rPr lang="en-US" altLang="en-US" sz="3200">
                <a:latin typeface="Trebuchet MS" panose="020B0603020202020204" charset="0"/>
                <a:cs typeface="Trebuchet MS" panose="020B0603020202020204" charset="0"/>
              </a:rPr>
              <a:t>’</a:t>
            </a:r>
            <a:r>
              <a:rPr sz="3200">
                <a:latin typeface="Trebuchet MS" panose="020B0603020202020204" charset="0"/>
                <a:cs typeface="Trebuchet MS" panose="020B0603020202020204" charset="0"/>
              </a:rPr>
              <a:t>s speech </a:t>
            </a:r>
            <a:r>
              <a:rPr lang="en-US" altLang="en-US" sz="3200">
                <a:latin typeface="Trebuchet MS" panose="020B0603020202020204" charset="0"/>
                <a:cs typeface="Trebuchet MS" panose="020B0603020202020204" charset="0"/>
              </a:rPr>
              <a:t>“</a:t>
            </a:r>
            <a:r>
              <a:rPr sz="3200">
                <a:latin typeface="Trebuchet MS" panose="020B0603020202020204" charset="0"/>
                <a:cs typeface="Trebuchet MS" panose="020B0603020202020204" charset="0"/>
              </a:rPr>
              <a:t>I Have a Dream</a:t>
            </a:r>
            <a:r>
              <a:rPr lang="en-US" altLang="en-US" sz="3200">
                <a:latin typeface="Trebuchet MS" panose="020B0603020202020204" charset="0"/>
                <a:cs typeface="Trebuchet MS" panose="020B0603020202020204" charset="0"/>
              </a:rPr>
              <a:t>”</a:t>
            </a:r>
            <a:r>
              <a:rPr sz="3200">
                <a:latin typeface="Trebuchet MS" panose="020B0603020202020204" charset="0"/>
                <a:cs typeface="Trebuchet MS" panose="020B0603020202020204" charset="0"/>
              </a:rPr>
              <a:t> about?</a:t>
            </a:r>
            <a:endParaRPr lang="en-US" sz="3200">
              <a:latin typeface="Trebuchet MS" panose="020B0603020202020204" charset="0"/>
              <a:cs typeface="Trebuchet MS" panose="020B0603020202020204" charset="0"/>
            </a:endParaRPr>
          </a:p>
          <a:p>
            <a:pPr marL="273050" indent="-273050" eaLnBrk="1" hangingPunct="1">
              <a:lnSpc>
                <a:spcPct val="90000"/>
              </a:lnSpc>
              <a:buFont typeface="Arial" panose="020B0604020202020204" pitchFamily="34" charset="0"/>
              <a:buChar char="•"/>
            </a:pPr>
            <a:r>
              <a:rPr lang="en-US" sz="3200">
                <a:latin typeface="Trebuchet MS" panose="020B0603020202020204" charset="0"/>
                <a:cs typeface="Trebuchet MS" panose="020B0603020202020204" charset="0"/>
              </a:rPr>
              <a:t>Watch the video </a:t>
            </a:r>
            <a:endParaRPr sz="3200">
              <a:latin typeface="Trebuchet MS" panose="020B0603020202020204" charset="0"/>
              <a:cs typeface="Trebuchet MS" panose="020B0603020202020204" charset="0"/>
            </a:endParaRPr>
          </a:p>
          <a:p>
            <a:pPr marL="0" indent="0" eaLnBrk="1" hangingPunct="1">
              <a:lnSpc>
                <a:spcPct val="90000"/>
              </a:lnSpc>
              <a:buFont typeface="Arial" panose="020B0604020202020204" pitchFamily="34" charset="0"/>
              <a:buNone/>
            </a:pPr>
            <a:r>
              <a:rPr sz="3200">
                <a:solidFill>
                  <a:srgbClr val="FF0000"/>
                </a:solidFill>
                <a:latin typeface="Trebuchet MS" panose="020B0603020202020204" charset="0"/>
                <a:ea typeface="Franklin Gothic Book" charset="0"/>
                <a:cs typeface="Trebuchet MS" panose="020B0603020202020204" charset="0"/>
              </a:rPr>
              <a:t>https://www.youtube.com/watch?v=vP4iY1TtS3s</a:t>
            </a:r>
            <a:endParaRPr sz="3200">
              <a:latin typeface="Trebuchet MS" panose="020B0603020202020204" charset="0"/>
              <a:ea typeface="Franklin Gothic Book" charset="0"/>
              <a:cs typeface="Trebuchet MS" panose="020B0603020202020204" charset="0"/>
            </a:endParaRPr>
          </a:p>
          <a:p>
            <a:pPr marL="0" indent="0" eaLnBrk="1" hangingPunct="1">
              <a:lnSpc>
                <a:spcPct val="90000"/>
              </a:lnSpc>
              <a:buFont typeface="Arial" panose="020B0604020202020204" pitchFamily="34" charset="0"/>
              <a:buNone/>
            </a:pPr>
            <a:endParaRPr sz="3200">
              <a:latin typeface="Trebuchet MS" panose="020B0603020202020204" charset="0"/>
              <a:ea typeface="Franklin Gothic Book" charset="0"/>
              <a:cs typeface="Trebuchet MS" panose="020B0603020202020204" charset="0"/>
            </a:endParaRPr>
          </a:p>
        </p:txBody>
      </p:sp>
      <p:pic>
        <p:nvPicPr>
          <p:cNvPr id="2" name="Content Placeholder 1"/>
          <p:cNvPicPr>
            <a:picLocks noChangeAspect="1"/>
          </p:cNvPicPr>
          <p:nvPr>
            <p:ph sz="half" idx="2"/>
          </p:nvPr>
        </p:nvPicPr>
        <p:blipFill>
          <a:blip r:embed="rId1"/>
          <a:stretch>
            <a:fillRect/>
          </a:stretch>
        </p:blipFill>
        <p:spPr>
          <a:xfrm>
            <a:off x="2824480" y="2995295"/>
            <a:ext cx="3338830" cy="200279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Thank You Cards – dunkirkdesign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8613" y="0"/>
            <a:ext cx="8558213"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77165" y="457200"/>
            <a:ext cx="8832215" cy="990600"/>
          </a:xfrm>
        </p:spPr>
        <p:txBody>
          <a:bodyPr>
            <a:normAutofit fontScale="90000"/>
          </a:bodyPr>
          <a:p>
            <a:pPr algn="ctr"/>
            <a:r>
              <a:rPr lang="en-US" sz="4445" b="1" dirty="0">
                <a:solidFill>
                  <a:srgbClr val="FF0000"/>
                </a:solidFill>
                <a:sym typeface="+mn-ea"/>
              </a:rPr>
              <a:t>UNIT 8: </a:t>
            </a:r>
            <a:br>
              <a:rPr lang="en-US" sz="4445" b="1" dirty="0">
                <a:solidFill>
                  <a:srgbClr val="FF0000"/>
                </a:solidFill>
                <a:sym typeface="+mn-ea"/>
              </a:rPr>
            </a:br>
            <a:r>
              <a:rPr sz="4445" b="1" dirty="0">
                <a:solidFill>
                  <a:srgbClr val="FF0000"/>
                </a:solidFill>
                <a:sym typeface="+mn-ea"/>
              </a:rPr>
              <a:t>Justice, Freedom and Discrimination</a:t>
            </a:r>
            <a:br>
              <a:rPr sz="4445" b="1" dirty="0">
                <a:solidFill>
                  <a:srgbClr val="FF0000"/>
                </a:solidFill>
              </a:rPr>
            </a:br>
            <a:endParaRPr lang="en-US" sz="4445"/>
          </a:p>
        </p:txBody>
      </p:sp>
      <p:sp>
        <p:nvSpPr>
          <p:cNvPr id="3" name="Content Placeholder 2"/>
          <p:cNvSpPr>
            <a:spLocks noGrp="1"/>
          </p:cNvSpPr>
          <p:nvPr>
            <p:ph idx="1"/>
          </p:nvPr>
        </p:nvSpPr>
        <p:spPr/>
        <p:txBody>
          <a:bodyPr/>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a:t>What is justice?</a:t>
            </a:r>
            <a:endParaRPr lang="en-US" sz="3200"/>
          </a:p>
        </p:txBody>
      </p:sp>
      <p:sp>
        <p:nvSpPr>
          <p:cNvPr id="3" name="Content Placeholder 2"/>
          <p:cNvSpPr>
            <a:spLocks noGrp="1"/>
          </p:cNvSpPr>
          <p:nvPr>
            <p:ph sz="half" idx="1"/>
          </p:nvPr>
        </p:nvSpPr>
        <p:spPr>
          <a:xfrm>
            <a:off x="508000" y="1620520"/>
            <a:ext cx="3291205" cy="2910840"/>
          </a:xfrm>
        </p:spPr>
        <p:txBody>
          <a:bodyPr/>
          <a:p>
            <a:pPr marL="0" indent="0">
              <a:buNone/>
            </a:pPr>
            <a:r>
              <a:rPr lang="en-US" sz="3200">
                <a:sym typeface="+mn-ea"/>
              </a:rPr>
              <a:t>Generally similar to fairness.</a:t>
            </a:r>
            <a:endParaRPr lang="en-US" sz="3200">
              <a:sym typeface="+mn-ea"/>
            </a:endParaRPr>
          </a:p>
          <a:p>
            <a:pPr marL="0" indent="0">
              <a:buNone/>
            </a:pPr>
            <a:endParaRPr lang="en-US" sz="3200"/>
          </a:p>
        </p:txBody>
      </p:sp>
      <p:pic>
        <p:nvPicPr>
          <p:cNvPr id="4" name="Content Placeholder 3"/>
          <p:cNvPicPr>
            <a:picLocks noChangeAspect="1"/>
          </p:cNvPicPr>
          <p:nvPr>
            <p:ph sz="half" idx="2"/>
          </p:nvPr>
        </p:nvPicPr>
        <p:blipFill>
          <a:blip r:embed="rId1"/>
          <a:stretch>
            <a:fillRect/>
          </a:stretch>
        </p:blipFill>
        <p:spPr>
          <a:xfrm>
            <a:off x="3997325" y="1116330"/>
            <a:ext cx="4806315" cy="29102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205979"/>
            <a:ext cx="5200650" cy="822722"/>
          </a:xfrm>
        </p:spPr>
        <p:txBody>
          <a:bodyPr/>
          <a:lstStyle/>
          <a:p>
            <a:r>
              <a:rPr lang="en-US" dirty="0" smtClean="0"/>
              <a:t>Brainstorming</a:t>
            </a:r>
            <a:endParaRPr lang="en-US" dirty="0"/>
          </a:p>
        </p:txBody>
      </p:sp>
      <p:sp>
        <p:nvSpPr>
          <p:cNvPr id="3" name="Content Placeholder 2"/>
          <p:cNvSpPr>
            <a:spLocks noGrp="1"/>
          </p:cNvSpPr>
          <p:nvPr>
            <p:ph idx="1"/>
          </p:nvPr>
        </p:nvSpPr>
        <p:spPr>
          <a:xfrm>
            <a:off x="2286000" y="1943100"/>
            <a:ext cx="5372100" cy="1885950"/>
          </a:xfrm>
        </p:spPr>
        <p:txBody>
          <a:bodyPr>
            <a:normAutofit lnSpcReduction="10000"/>
          </a:bodyPr>
          <a:lstStyle/>
          <a:p>
            <a:r>
              <a:rPr lang="en-US" dirty="0" smtClean="0"/>
              <a:t>What is ‘freedom’?</a:t>
            </a:r>
            <a:endParaRPr lang="en-US" dirty="0" smtClean="0"/>
          </a:p>
          <a:p>
            <a:r>
              <a:rPr lang="en-US" dirty="0" smtClean="0"/>
              <a:t>Is one’s freedom limited by something? (If yes, by what, family, society, government? If no, what’s the consequence?)</a:t>
            </a:r>
            <a:endParaRPr lang="en-US" dirty="0" smtClean="0"/>
          </a:p>
          <a:p>
            <a:endParaRPr lang="en-US" dirty="0"/>
          </a:p>
        </p:txBody>
      </p:sp>
      <p:sp>
        <p:nvSpPr>
          <p:cNvPr id="4" name="Rectangle 3"/>
          <p:cNvSpPr/>
          <p:nvPr/>
        </p:nvSpPr>
        <p:spPr>
          <a:xfrm rot="19775243">
            <a:off x="1250469" y="4413428"/>
            <a:ext cx="1470660" cy="391160"/>
          </a:xfrm>
          <a:prstGeom prst="rect">
            <a:avLst/>
          </a:prstGeom>
          <a:noFill/>
        </p:spPr>
        <p:txBody>
          <a:bodyPr wrap="none" lIns="68580" tIns="34290" rIns="68580" bIns="34290">
            <a:spAutoFit/>
          </a:bodyPr>
          <a:lstStyle/>
          <a:p>
            <a:pPr algn="ctr"/>
            <a:r>
              <a:rPr lang="en-US" sz="2100" dirty="0" smtClean="0">
                <a:solidFill>
                  <a:prstClr val="black">
                    <a:lumMod val="50000"/>
                  </a:prstClr>
                </a:solidFill>
              </a:rPr>
              <a:t>FREEDOM</a:t>
            </a:r>
            <a:endParaRPr lang="en-US" sz="2100" dirty="0">
              <a:solidFill>
                <a:prstClr val="black">
                  <a:lumMod val="50000"/>
                </a:prstClr>
              </a:solidFill>
            </a:endParaRPr>
          </a:p>
        </p:txBody>
      </p:sp>
      <p:sp>
        <p:nvSpPr>
          <p:cNvPr id="5" name="Rectangle 4"/>
          <p:cNvSpPr/>
          <p:nvPr/>
        </p:nvSpPr>
        <p:spPr>
          <a:xfrm rot="1811471">
            <a:off x="4155092" y="4347496"/>
            <a:ext cx="1135380" cy="321945"/>
          </a:xfrm>
          <a:prstGeom prst="rect">
            <a:avLst/>
          </a:prstGeom>
        </p:spPr>
        <p:txBody>
          <a:bodyPr wrap="none">
            <a:spAutoFit/>
          </a:bodyPr>
          <a:lstStyle/>
          <a:p>
            <a:pPr algn="ctr"/>
            <a:r>
              <a:rPr lang="en-US" sz="1500" b="1" dirty="0" smtClean="0">
                <a:solidFill>
                  <a:srgbClr val="7FD13B">
                    <a:lumMod val="50000"/>
                  </a:srgbClr>
                </a:solidFill>
              </a:rPr>
              <a:t>FREEDOM</a:t>
            </a:r>
            <a:endParaRPr lang="en-US" sz="1500" b="1" dirty="0">
              <a:solidFill>
                <a:srgbClr val="7FD13B">
                  <a:lumMod val="50000"/>
                </a:srgbClr>
              </a:solidFill>
            </a:endParaRPr>
          </a:p>
        </p:txBody>
      </p:sp>
      <p:pic>
        <p:nvPicPr>
          <p:cNvPr id="3074" name="Picture 2"/>
          <p:cNvPicPr>
            <a:picLocks noChangeAspect="1" noChangeArrowheads="1"/>
          </p:cNvPicPr>
          <p:nvPr/>
        </p:nvPicPr>
        <p:blipFill>
          <a:blip r:embed="rId1" cstate="print"/>
          <a:srcRect/>
          <a:stretch>
            <a:fillRect/>
          </a:stretch>
        </p:blipFill>
        <p:spPr bwMode="auto">
          <a:xfrm>
            <a:off x="1143000" y="0"/>
            <a:ext cx="1314450" cy="1943100"/>
          </a:xfrm>
          <a:prstGeom prst="rect">
            <a:avLst/>
          </a:prstGeom>
          <a:ln>
            <a:noFill/>
          </a:ln>
          <a:effectLst>
            <a:softEdge rad="112500"/>
          </a:effectLst>
        </p:spPr>
      </p:pic>
      <p:sp>
        <p:nvSpPr>
          <p:cNvPr id="7" name="Rectangle 6"/>
          <p:cNvSpPr/>
          <p:nvPr/>
        </p:nvSpPr>
        <p:spPr>
          <a:xfrm rot="1728052">
            <a:off x="1155194" y="1701370"/>
            <a:ext cx="971550" cy="553085"/>
          </a:xfrm>
          <a:prstGeom prst="rect">
            <a:avLst/>
          </a:prstGeom>
        </p:spPr>
        <p:txBody>
          <a:bodyPr wrap="square">
            <a:spAutoFit/>
          </a:bodyPr>
          <a:lstStyle/>
          <a:p>
            <a:pPr algn="ctr"/>
            <a:r>
              <a:rPr lang="en-US" sz="1500" b="1" dirty="0" smtClean="0">
                <a:solidFill>
                  <a:srgbClr val="FFCC66"/>
                </a:solidFill>
              </a:rPr>
              <a:t>FREEDOM</a:t>
            </a:r>
            <a:endParaRPr lang="en-US" sz="1500" b="1" dirty="0">
              <a:solidFill>
                <a:srgbClr val="FFCC66"/>
              </a:solidFill>
            </a:endParaRPr>
          </a:p>
        </p:txBody>
      </p:sp>
      <p:pic>
        <p:nvPicPr>
          <p:cNvPr id="3076" name="Picture 4"/>
          <p:cNvPicPr>
            <a:picLocks noChangeAspect="1" noChangeArrowheads="1"/>
          </p:cNvPicPr>
          <p:nvPr/>
        </p:nvPicPr>
        <p:blipFill>
          <a:blip r:embed="rId2" cstate="print"/>
          <a:srcRect/>
          <a:stretch>
            <a:fillRect/>
          </a:stretch>
        </p:blipFill>
        <p:spPr bwMode="auto">
          <a:xfrm>
            <a:off x="6400800" y="3486150"/>
            <a:ext cx="1600200" cy="1657350"/>
          </a:xfrm>
          <a:prstGeom prst="rect">
            <a:avLst/>
          </a:prstGeom>
          <a:ln>
            <a:noFill/>
          </a:ln>
          <a:effectLst>
            <a:softEdge rad="112500"/>
          </a:effectLst>
        </p:spPr>
      </p:pic>
      <p:pic>
        <p:nvPicPr>
          <p:cNvPr id="3078" name="Picture 6"/>
          <p:cNvPicPr>
            <a:picLocks noChangeAspect="1" noChangeArrowheads="1"/>
          </p:cNvPicPr>
          <p:nvPr/>
        </p:nvPicPr>
        <p:blipFill>
          <a:blip r:embed="rId3" cstate="print"/>
          <a:srcRect/>
          <a:stretch>
            <a:fillRect/>
          </a:stretch>
        </p:blipFill>
        <p:spPr bwMode="auto">
          <a:xfrm>
            <a:off x="6400800" y="0"/>
            <a:ext cx="1600200" cy="2114550"/>
          </a:xfrm>
          <a:prstGeom prst="rect">
            <a:avLst/>
          </a:prstGeom>
          <a:ln>
            <a:noFill/>
          </a:ln>
          <a:effectLst>
            <a:softEdge rad="112500"/>
          </a:effectLst>
        </p:spPr>
      </p:pic>
      <p:sp>
        <p:nvSpPr>
          <p:cNvPr id="6" name="Rectangle 5"/>
          <p:cNvSpPr/>
          <p:nvPr/>
        </p:nvSpPr>
        <p:spPr>
          <a:xfrm>
            <a:off x="6646812" y="4843418"/>
            <a:ext cx="1135380" cy="321945"/>
          </a:xfrm>
          <a:prstGeom prst="rect">
            <a:avLst/>
          </a:prstGeom>
        </p:spPr>
        <p:txBody>
          <a:bodyPr wrap="none">
            <a:spAutoFit/>
          </a:bodyPr>
          <a:lstStyle/>
          <a:p>
            <a:pPr algn="ctr"/>
            <a:r>
              <a:rPr lang="en-US" sz="1500" b="1" dirty="0" smtClean="0">
                <a:solidFill>
                  <a:srgbClr val="1AB39F">
                    <a:lumMod val="60000"/>
                    <a:lumOff val="40000"/>
                  </a:srgbClr>
                </a:solidFill>
              </a:rPr>
              <a:t>FREEDOM</a:t>
            </a:r>
            <a:endParaRPr lang="en-US" sz="1500" b="1" dirty="0">
              <a:solidFill>
                <a:srgbClr val="1AB39F">
                  <a:lumMod val="60000"/>
                  <a:lumOff val="40000"/>
                </a:srgb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9"/>
            <a:ext cx="6172200" cy="479822"/>
          </a:xfrm>
        </p:spPr>
        <p:txBody>
          <a:bodyPr>
            <a:normAutofit fontScale="90000"/>
          </a:bodyPr>
          <a:lstStyle/>
          <a:p>
            <a:r>
              <a:rPr lang="en-US" dirty="0" smtClean="0"/>
              <a:t>Freedom is …</a:t>
            </a:r>
            <a:endParaRPr lang="en-US" dirty="0"/>
          </a:p>
        </p:txBody>
      </p:sp>
      <p:sp>
        <p:nvSpPr>
          <p:cNvPr id="3" name="Content Placeholder 2"/>
          <p:cNvSpPr>
            <a:spLocks noGrp="1"/>
          </p:cNvSpPr>
          <p:nvPr>
            <p:ph idx="1"/>
          </p:nvPr>
        </p:nvSpPr>
        <p:spPr>
          <a:xfrm>
            <a:off x="1485900" y="712871"/>
            <a:ext cx="6172200" cy="4114800"/>
          </a:xfrm>
        </p:spPr>
        <p:txBody>
          <a:bodyPr>
            <a:noAutofit/>
          </a:bodyPr>
          <a:lstStyle/>
          <a:p>
            <a:pPr marL="0" indent="0">
              <a:buNone/>
            </a:pPr>
            <a:endParaRPr lang="en-US" sz="1800" dirty="0" smtClean="0"/>
          </a:p>
          <a:p>
            <a:pPr marL="0" indent="0">
              <a:buNone/>
            </a:pPr>
            <a:r>
              <a:rPr lang="en-US" sz="1800" dirty="0" smtClean="0"/>
              <a:t>Freedom does mean the right to do as one pleases—to think, believe, speak, worship (or not worship), move about, gather, and generally act as you choose—but only until your choices start to violate another person’s freedom (Mike </a:t>
            </a:r>
            <a:r>
              <a:rPr lang="en-US" sz="1800" dirty="0" err="1" smtClean="0"/>
              <a:t>Treader</a:t>
            </a:r>
            <a:r>
              <a:rPr lang="en-US" sz="1800" dirty="0" smtClean="0"/>
              <a:t>)</a:t>
            </a:r>
            <a:endParaRPr lang="en-US" sz="1800" dirty="0" smtClean="0"/>
          </a:p>
          <a:p>
            <a:pPr marL="0" indent="0">
              <a:buNone/>
            </a:pPr>
            <a:r>
              <a:rPr lang="en-US" sz="2100" dirty="0">
                <a:solidFill>
                  <a:srgbClr val="FF0000"/>
                </a:solidFill>
              </a:rPr>
              <a:t>For Americans, freedom is the desire and right of all individuals to control their own destiny without outside interference from the government, a ruling noble class, the church and any other organized authority.</a:t>
            </a:r>
            <a:endParaRPr lang="en-US" sz="2100" dirty="0">
              <a:solidFill>
                <a:srgbClr val="FF0000"/>
              </a:solidFill>
            </a:endParaRPr>
          </a:p>
          <a:p>
            <a:pPr marL="0" indent="0">
              <a:buNone/>
            </a:pP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71450"/>
            <a:ext cx="6172200" cy="765572"/>
          </a:xfrm>
        </p:spPr>
        <p:txBody>
          <a:bodyPr>
            <a:normAutofit/>
          </a:bodyPr>
          <a:lstStyle/>
          <a:p>
            <a:pPr lvl="0"/>
            <a:r>
              <a:rPr lang="en-US" dirty="0" smtClean="0"/>
              <a:t>Individual Freedom</a:t>
            </a:r>
            <a:endParaRPr lang="en-US" dirty="0"/>
          </a:p>
        </p:txBody>
      </p:sp>
      <p:sp>
        <p:nvSpPr>
          <p:cNvPr id="3" name="Content Placeholder 2"/>
          <p:cNvSpPr>
            <a:spLocks noGrp="1"/>
          </p:cNvSpPr>
          <p:nvPr>
            <p:ph idx="1"/>
          </p:nvPr>
        </p:nvSpPr>
        <p:spPr>
          <a:xfrm>
            <a:off x="1314450" y="1143000"/>
            <a:ext cx="3657600" cy="3371850"/>
          </a:xfrm>
          <a:ln>
            <a:solidFill>
              <a:schemeClr val="tx1">
                <a:lumMod val="85000"/>
                <a:lumOff val="15000"/>
              </a:schemeClr>
            </a:solidFill>
          </a:ln>
        </p:spPr>
        <p:txBody>
          <a:bodyPr>
            <a:normAutofit fontScale="92500"/>
          </a:bodyPr>
          <a:lstStyle/>
          <a:p>
            <a:r>
              <a:rPr lang="en-US" dirty="0" smtClean="0"/>
              <a:t>Early settlers came to the North American continent (escape from control</a:t>
            </a:r>
            <a:r>
              <a:rPr lang="en-US" dirty="0" smtClean="0">
                <a:sym typeface="Wingdings" panose="05000000000000000000" pitchFamily="2" charset="2"/>
              </a:rPr>
              <a:t> to be free</a:t>
            </a:r>
            <a:r>
              <a:rPr lang="en-US" dirty="0" smtClean="0"/>
              <a:t>)</a:t>
            </a:r>
            <a:endParaRPr lang="en-US" dirty="0" smtClean="0"/>
          </a:p>
          <a:p>
            <a:r>
              <a:rPr lang="en-US" dirty="0" smtClean="0"/>
              <a:t>1776 British colonial settlers declared independence and overthrow kings </a:t>
            </a:r>
            <a:endParaRPr lang="en-US" dirty="0" smtClean="0"/>
          </a:p>
          <a:p>
            <a:r>
              <a:rPr lang="en-US" dirty="0" smtClean="0"/>
              <a:t>1787 they separated the church and state</a:t>
            </a:r>
            <a:endParaRPr lang="en-US" dirty="0" smtClean="0"/>
          </a:p>
        </p:txBody>
      </p:sp>
      <p:sp>
        <p:nvSpPr>
          <p:cNvPr id="4" name="Right Arrow 3"/>
          <p:cNvSpPr/>
          <p:nvPr/>
        </p:nvSpPr>
        <p:spPr>
          <a:xfrm>
            <a:off x="5086350" y="2286000"/>
            <a:ext cx="800100" cy="742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6000750" y="1930353"/>
            <a:ext cx="1828800" cy="1476375"/>
          </a:xfrm>
          <a:prstGeom prst="rect">
            <a:avLst/>
          </a:prstGeom>
          <a:noFill/>
          <a:ln>
            <a:solidFill>
              <a:schemeClr val="tx1"/>
            </a:solidFill>
          </a:ln>
        </p:spPr>
        <p:txBody>
          <a:bodyPr wrap="square" rtlCol="0">
            <a:spAutoFit/>
          </a:bodyPr>
          <a:lstStyle/>
          <a:p>
            <a:r>
              <a:rPr lang="en-US" sz="3000" dirty="0" smtClean="0"/>
              <a:t>Control their own destiny </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bldLvl="0" animBg="1"/>
      <p:bldP spid="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Title 1"/>
          <p:cNvSpPr>
            <a:spLocks noGrp="1"/>
          </p:cNvSpPr>
          <p:nvPr>
            <p:ph type="title"/>
          </p:nvPr>
        </p:nvSpPr>
        <p:spPr>
          <a:xfrm>
            <a:off x="144145" y="207010"/>
            <a:ext cx="8265795" cy="990600"/>
          </a:xfrm>
        </p:spPr>
        <p:txBody>
          <a:bodyPr vert="horz" wrap="square" lIns="68580" tIns="34290" rIns="68580" bIns="34290" anchor="t" anchorCtr="0">
            <a:noAutofit/>
          </a:bodyPr>
          <a:p>
            <a:pPr algn="ctr" eaLnBrk="1" hangingPunct="1"/>
            <a:r>
              <a:rPr lang="en-US" sz="3600" b="1" dirty="0">
                <a:solidFill>
                  <a:srgbClr val="FF0000"/>
                </a:solidFill>
              </a:rPr>
              <a:t>Discrimination </a:t>
            </a:r>
            <a:endParaRPr lang="en-US" sz="3600" b="1" dirty="0">
              <a:solidFill>
                <a:srgbClr val="FF0000"/>
              </a:solidFill>
            </a:endParaRPr>
          </a:p>
        </p:txBody>
      </p:sp>
      <p:sp>
        <p:nvSpPr>
          <p:cNvPr id="3" name="Content Placeholder 2"/>
          <p:cNvSpPr>
            <a:spLocks noGrp="1"/>
          </p:cNvSpPr>
          <p:nvPr>
            <p:ph idx="1"/>
          </p:nvPr>
        </p:nvSpPr>
        <p:spPr>
          <a:xfrm>
            <a:off x="244475" y="1082675"/>
            <a:ext cx="8899525" cy="3448050"/>
          </a:xfrm>
        </p:spPr>
        <p:txBody>
          <a:bodyPr vert="horz" wrap="square" lIns="68580" tIns="34290" rIns="68580" bIns="34290" numCol="1" rtlCol="0" anchor="t" anchorCtr="0" compatLnSpc="1">
            <a:normAutofit/>
          </a:bodyPr>
          <a:p>
            <a:pPr marL="273050" indent="-273050" eaLnBrk="1" hangingPunct="1">
              <a:lnSpc>
                <a:spcPct val="90000"/>
              </a:lnSpc>
              <a:buFont typeface="Arial" panose="020B0604020202020204" pitchFamily="34" charset="0"/>
              <a:buChar char="•"/>
            </a:pPr>
            <a:r>
              <a:rPr lang="en-US" sz="3200">
                <a:cs typeface="+mn-lt"/>
              </a:rPr>
              <a:t>T</a:t>
            </a:r>
            <a:r>
              <a:rPr sz="3200">
                <a:cs typeface="+mn-lt"/>
              </a:rPr>
              <a:t>he unjust or prejudicial treatment of different categories of people or things, especially on the grounds of race, age, or sex.</a:t>
            </a:r>
            <a:endParaRPr sz="3200">
              <a:ea typeface="Franklin Gothic Book" charset="0"/>
              <a:cs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02920" y="295275"/>
            <a:ext cx="8137525" cy="990600"/>
          </a:xfrm>
        </p:spPr>
        <p:txBody>
          <a:bodyPr>
            <a:noAutofit/>
          </a:bodyPr>
          <a:p>
            <a:r>
              <a:rPr sz="3200">
                <a:solidFill>
                  <a:schemeClr val="tx1"/>
                </a:solidFill>
                <a:cs typeface="+mn-lt"/>
                <a:sym typeface="+mn-ea"/>
              </a:rPr>
              <a:t>1600-1800s: Africans were brought over to American as slaves</a:t>
            </a:r>
            <a:br>
              <a:rPr sz="3200">
                <a:solidFill>
                  <a:schemeClr val="tx1"/>
                </a:solidFill>
                <a:cs typeface="+mn-lt"/>
              </a:rPr>
            </a:br>
            <a:endParaRPr lang="en-US" sz="3200">
              <a:solidFill>
                <a:schemeClr val="tx1"/>
              </a:solidFill>
              <a:cs typeface="+mn-lt"/>
            </a:endParaRPr>
          </a:p>
        </p:txBody>
      </p:sp>
      <p:pic>
        <p:nvPicPr>
          <p:cNvPr id="6" name="Content Placeholder 5"/>
          <p:cNvPicPr>
            <a:picLocks noChangeAspect="1"/>
          </p:cNvPicPr>
          <p:nvPr>
            <p:ph idx="1"/>
          </p:nvPr>
        </p:nvPicPr>
        <p:blipFill>
          <a:blip r:embed="rId1"/>
          <a:stretch>
            <a:fillRect/>
          </a:stretch>
        </p:blipFill>
        <p:spPr>
          <a:xfrm>
            <a:off x="1433830" y="1447800"/>
            <a:ext cx="6276340" cy="3533140"/>
          </a:xfrm>
          <a:prstGeom prst="rect">
            <a:avLst/>
          </a:prstGeom>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ta Pie Charts">
  <a:themeElements>
    <a:clrScheme name="Data Pie Charts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Data Pie Chart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Data Pie Char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ta Pie Char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ta Pie Char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ta Pie Char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ta Pie Char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ta Pie Char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ta Pie Char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ta Pie Char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ta Pie Char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ta Pie Char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ta Pie Char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ta Pie Char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ata Pie Charts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otalTime>0</TotalTime>
  <Words>4575</Words>
  <Application>WPS Presentation</Application>
  <PresentationFormat>On-screen Show (16:9)</PresentationFormat>
  <Paragraphs>141</Paragraphs>
  <Slides>26</Slides>
  <Notes>44</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26</vt:i4>
      </vt:variant>
    </vt:vector>
  </HeadingPairs>
  <TitlesOfParts>
    <vt:vector size="41" baseType="lpstr">
      <vt:lpstr>Arial</vt:lpstr>
      <vt:lpstr>SimSun</vt:lpstr>
      <vt:lpstr>Wingdings</vt:lpstr>
      <vt:lpstr>Arial</vt:lpstr>
      <vt:lpstr>Wingdings 3</vt:lpstr>
      <vt:lpstr>Times New Roman</vt:lpstr>
      <vt:lpstr>Franklin Gothic Book</vt:lpstr>
      <vt:lpstr>Trebuchet MS</vt:lpstr>
      <vt:lpstr>Microsoft YaHei</vt:lpstr>
      <vt:lpstr>Arial Unicode MS</vt:lpstr>
      <vt:lpstr>Calibri</vt:lpstr>
      <vt:lpstr>Facet</vt:lpstr>
      <vt:lpstr>Office Theme</vt:lpstr>
      <vt:lpstr>Data Pie Charts</vt:lpstr>
      <vt:lpstr>1_Facet</vt:lpstr>
      <vt:lpstr>PowerPoint 演示文稿</vt:lpstr>
      <vt:lpstr>American Culture 1</vt:lpstr>
      <vt:lpstr>UNIT 8:  Justice, Freedom and Discrimination </vt:lpstr>
      <vt:lpstr>What is justice?</vt:lpstr>
      <vt:lpstr>Brainstorming</vt:lpstr>
      <vt:lpstr>Freedom is …</vt:lpstr>
      <vt:lpstr>Individual Freedom</vt:lpstr>
      <vt:lpstr>Discrimination </vt:lpstr>
      <vt:lpstr>1600-1800s: Africans were brought over to American as slaves </vt:lpstr>
      <vt:lpstr>1863: 16th president Abraham Lincoln issued “The Emancipation Proclamation,” which declared that all African American be freed from slavery (not recognized by Congress) </vt:lpstr>
      <vt:lpstr>AMERICAN CIVIL WAR (1861-1865)</vt:lpstr>
      <vt:lpstr>PowerPoint 演示文稿</vt:lpstr>
      <vt:lpstr>PowerPoint 演示文稿</vt:lpstr>
      <vt:lpstr>Segregation divides America</vt:lpstr>
      <vt:lpstr>The Impact of Segregation</vt:lpstr>
      <vt:lpstr>The Civil Rights Movement Grows</vt:lpstr>
      <vt:lpstr>NAACP Challenges Segregation</vt:lpstr>
      <vt:lpstr>Post-WWII</vt:lpstr>
      <vt:lpstr>Notable leaders</vt:lpstr>
      <vt:lpstr>March on Washington August 28, 1963</vt:lpstr>
      <vt:lpstr>March on Washington</vt:lpstr>
      <vt:lpstr>The Push for Voting Rights</vt:lpstr>
      <vt:lpstr>The Civil Rights Act of 1964</vt:lpstr>
      <vt:lpstr>Civil Rights Act of 1964</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
  <cp:lastModifiedBy>Admin</cp:lastModifiedBy>
  <cp:revision>9</cp:revision>
  <dcterms:created xsi:type="dcterms:W3CDTF">2022-04-26T03:11:00Z</dcterms:created>
  <dcterms:modified xsi:type="dcterms:W3CDTF">2024-04-02T08:08:36Z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FBD9C08C897447088C85056A2C9DB257</vt:lpwstr>
  </property>
  <property fmtid="{D5CDD505-2E9C-101B-9397-08002B2CF9AE}" pid="3" name="KSOProductBuildVer">
    <vt:lpwstr>1033-12.2.0.13489</vt:lpwstr>
  </property>
</Properties>
</file>