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diagrams/colors1.xml" ContentType="application/vnd.openxmlformats-officedocument.drawingml.diagramColors+xml"/>
  <Override PartName="/ppt/diagrams/colors10.xml" ContentType="application/vnd.openxmlformats-officedocument.drawingml.diagramColors+xml"/>
  <Override PartName="/ppt/diagrams/colors11.xml" ContentType="application/vnd.openxmlformats-officedocument.drawingml.diagramColors+xml"/>
  <Override PartName="/ppt/diagrams/colors12.xml" ContentType="application/vnd.openxmlformats-officedocument.drawingml.diagramColors+xml"/>
  <Override PartName="/ppt/diagrams/colors2.xml" ContentType="application/vnd.openxmlformats-officedocument.drawingml.diagramColors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diagrams/colors7.xml" ContentType="application/vnd.openxmlformats-officedocument.drawingml.diagramColors+xml"/>
  <Override PartName="/ppt/diagrams/colors8.xml" ContentType="application/vnd.openxmlformats-officedocument.drawingml.diagramColors+xml"/>
  <Override PartName="/ppt/diagrams/colors9.xml" ContentType="application/vnd.openxmlformats-officedocument.drawingml.diagramColors+xml"/>
  <Override PartName="/ppt/diagrams/data1.xml" ContentType="application/vnd.openxmlformats-officedocument.drawingml.diagramData+xml"/>
  <Override PartName="/ppt/diagrams/data10.xml" ContentType="application/vnd.openxmlformats-officedocument.drawingml.diagramData+xml"/>
  <Override PartName="/ppt/diagrams/data11.xml" ContentType="application/vnd.openxmlformats-officedocument.drawingml.diagramData+xml"/>
  <Override PartName="/ppt/diagrams/data12.xml" ContentType="application/vnd.openxmlformats-officedocument.drawingml.diagramData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data6.xml" ContentType="application/vnd.openxmlformats-officedocument.drawingml.diagramData+xml"/>
  <Override PartName="/ppt/diagrams/data7.xml" ContentType="application/vnd.openxmlformats-officedocument.drawingml.diagramData+xml"/>
  <Override PartName="/ppt/diagrams/data8.xml" ContentType="application/vnd.openxmlformats-officedocument.drawingml.diagramData+xml"/>
  <Override PartName="/ppt/diagrams/data9.xml" ContentType="application/vnd.openxmlformats-officedocument.drawingml.diagramData+xml"/>
  <Override PartName="/ppt/diagrams/drawing1.xml" ContentType="application/vnd.ms-office.drawingml.diagramDrawing+xml"/>
  <Override PartName="/ppt/diagrams/drawing10.xml" ContentType="application/vnd.ms-office.drawingml.diagramDrawing+xml"/>
  <Override PartName="/ppt/diagrams/drawing11.xml" ContentType="application/vnd.ms-office.drawingml.diagramDrawing+xml"/>
  <Override PartName="/ppt/diagrams/drawing12.xml" ContentType="application/vnd.ms-office.drawingml.diagramDrawing+xml"/>
  <Override PartName="/ppt/diagrams/drawing2.xml" ContentType="application/vnd.ms-office.drawingml.diagramDrawing+xml"/>
  <Override PartName="/ppt/diagrams/drawing3.xml" ContentType="application/vnd.ms-office.drawingml.diagramDrawing+xml"/>
  <Override PartName="/ppt/diagrams/drawing4.xml" ContentType="application/vnd.ms-office.drawingml.diagramDrawing+xml"/>
  <Override PartName="/ppt/diagrams/drawing5.xml" ContentType="application/vnd.ms-office.drawingml.diagramDrawing+xml"/>
  <Override PartName="/ppt/diagrams/drawing6.xml" ContentType="application/vnd.ms-office.drawingml.diagramDrawing+xml"/>
  <Override PartName="/ppt/diagrams/drawing7.xml" ContentType="application/vnd.ms-office.drawingml.diagramDrawing+xml"/>
  <Override PartName="/ppt/diagrams/drawing8.xml" ContentType="application/vnd.ms-office.drawingml.diagramDrawing+xml"/>
  <Override PartName="/ppt/diagrams/drawing9.xml" ContentType="application/vnd.ms-office.drawingml.diagramDrawing+xml"/>
  <Override PartName="/ppt/diagrams/layout1.xml" ContentType="application/vnd.openxmlformats-officedocument.drawingml.diagramLayout+xml"/>
  <Override PartName="/ppt/diagrams/layout10.xml" ContentType="application/vnd.openxmlformats-officedocument.drawingml.diagramLayout+xml"/>
  <Override PartName="/ppt/diagrams/layout11.xml" ContentType="application/vnd.openxmlformats-officedocument.drawingml.diagramLayout+xml"/>
  <Override PartName="/ppt/diagrams/layout12.xml" ContentType="application/vnd.openxmlformats-officedocument.drawingml.diagram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diagrams/layout6.xml" ContentType="application/vnd.openxmlformats-officedocument.drawingml.diagramLayout+xml"/>
  <Override PartName="/ppt/diagrams/layout7.xml" ContentType="application/vnd.openxmlformats-officedocument.drawingml.diagramLayout+xml"/>
  <Override PartName="/ppt/diagrams/layout8.xml" ContentType="application/vnd.openxmlformats-officedocument.drawingml.diagramLayout+xml"/>
  <Override PartName="/ppt/diagrams/layout9.xml" ContentType="application/vnd.openxmlformats-officedocument.drawingml.diagramLayout+xml"/>
  <Override PartName="/ppt/diagrams/quickStyle1.xml" ContentType="application/vnd.openxmlformats-officedocument.drawingml.diagramStyle+xml"/>
  <Override PartName="/ppt/diagrams/quickStyle10.xml" ContentType="application/vnd.openxmlformats-officedocument.drawingml.diagramStyle+xml"/>
  <Override PartName="/ppt/diagrams/quickStyle11.xml" ContentType="application/vnd.openxmlformats-officedocument.drawingml.diagramStyle+xml"/>
  <Override PartName="/ppt/diagrams/quickStyle12.xml" ContentType="application/vnd.openxmlformats-officedocument.drawingml.diagramStyle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diagrams/quickStyle4.xml" ContentType="application/vnd.openxmlformats-officedocument.drawingml.diagramStyle+xml"/>
  <Override PartName="/ppt/diagrams/quickStyle5.xml" ContentType="application/vnd.openxmlformats-officedocument.drawingml.diagramStyle+xml"/>
  <Override PartName="/ppt/diagrams/quickStyle6.xml" ContentType="application/vnd.openxmlformats-officedocument.drawingml.diagramStyle+xml"/>
  <Override PartName="/ppt/diagrams/quickStyle7.xml" ContentType="application/vnd.openxmlformats-officedocument.drawingml.diagramStyle+xml"/>
  <Override PartName="/ppt/diagrams/quickStyle8.xml" ContentType="application/vnd.openxmlformats-officedocument.drawingml.diagramStyle+xml"/>
  <Override PartName="/ppt/diagrams/quickStyle9.xml" ContentType="application/vnd.openxmlformats-officedocument.drawingml.diagramStyle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3"/>
    <p:sldMasterId id="2147483677" r:id="rId4"/>
  </p:sldMasterIdLst>
  <p:notesMasterIdLst>
    <p:notesMasterId r:id="rId26"/>
  </p:notesMasterIdLst>
  <p:handoutMasterIdLst>
    <p:handoutMasterId r:id="rId27"/>
  </p:handoutMasterIdLst>
  <p:sldIdLst>
    <p:sldId id="293" r:id="rId5"/>
    <p:sldId id="294" r:id="rId6"/>
    <p:sldId id="256" r:id="rId7"/>
    <p:sldId id="272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89" r:id="rId21"/>
    <p:sldId id="270" r:id="rId22"/>
    <p:sldId id="271" r:id="rId23"/>
    <p:sldId id="292" r:id="rId24"/>
    <p:sldId id="313" r:id="rId25"/>
  </p:sldIdLst>
  <p:sldSz cx="12192000" cy="6858000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69" autoAdjust="0"/>
    <p:restoredTop sz="94660"/>
  </p:normalViewPr>
  <p:slideViewPr>
    <p:cSldViewPr snapToGrid="0">
      <p:cViewPr>
        <p:scale>
          <a:sx n="122" d="100"/>
          <a:sy n="122" d="100"/>
        </p:scale>
        <p:origin x="-96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8" Type="http://schemas.openxmlformats.org/officeDocument/2006/relationships/slide" Target="slides/slide4.xml"/><Relationship Id="rId7" Type="http://schemas.openxmlformats.org/officeDocument/2006/relationships/slide" Target="slides/slide3.xml"/><Relationship Id="rId6" Type="http://schemas.openxmlformats.org/officeDocument/2006/relationships/slide" Target="slides/slide2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3.xml"/><Relationship Id="rId30" Type="http://schemas.openxmlformats.org/officeDocument/2006/relationships/tableStyles" Target="tableStyles.xml"/><Relationship Id="rId3" Type="http://schemas.openxmlformats.org/officeDocument/2006/relationships/slideMaster" Target="slideMasters/slideMaster2.xml"/><Relationship Id="rId29" Type="http://schemas.openxmlformats.org/officeDocument/2006/relationships/viewProps" Target="viewProps.xml"/><Relationship Id="rId28" Type="http://schemas.openxmlformats.org/officeDocument/2006/relationships/presProps" Target="presProps.xml"/><Relationship Id="rId27" Type="http://schemas.openxmlformats.org/officeDocument/2006/relationships/handoutMaster" Target="handoutMasters/handoutMaster1.xml"/><Relationship Id="rId26" Type="http://schemas.openxmlformats.org/officeDocument/2006/relationships/notesMaster" Target="notesMasters/notesMaster1.xml"/><Relationship Id="rId25" Type="http://schemas.openxmlformats.org/officeDocument/2006/relationships/slide" Target="slides/slide21.xml"/><Relationship Id="rId24" Type="http://schemas.openxmlformats.org/officeDocument/2006/relationships/slide" Target="slides/slide20.xml"/><Relationship Id="rId23" Type="http://schemas.openxmlformats.org/officeDocument/2006/relationships/slide" Target="slides/slide19.xml"/><Relationship Id="rId22" Type="http://schemas.openxmlformats.org/officeDocument/2006/relationships/slide" Target="slides/slide18.xml"/><Relationship Id="rId21" Type="http://schemas.openxmlformats.org/officeDocument/2006/relationships/slide" Target="slides/slide17.xml"/><Relationship Id="rId20" Type="http://schemas.openxmlformats.org/officeDocument/2006/relationships/slide" Target="slides/slide16.xml"/><Relationship Id="rId2" Type="http://schemas.openxmlformats.org/officeDocument/2006/relationships/theme" Target="theme/theme1.xml"/><Relationship Id="rId19" Type="http://schemas.openxmlformats.org/officeDocument/2006/relationships/slide" Target="slides/slide15.xml"/><Relationship Id="rId18" Type="http://schemas.openxmlformats.org/officeDocument/2006/relationships/slide" Target="slides/slide14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" Type="http://schemas.openxmlformats.org/officeDocument/2006/relationships/slideMaster" Target="slideMasters/slide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B843A1B-112A-4F71-9F06-C554DC319B9A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D3BB6142-4D52-4E35-83C3-D0D3CF1C3F88}">
      <dgm:prSet phldr="0" custT="0"/>
      <dgm:spPr/>
      <dgm:t>
        <a:bodyPr vert="horz" wrap="square"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vi-VN" dirty="0">
              <a:solidFill>
                <a:schemeClr val="bg1"/>
              </a:solidFill>
            </a:rPr>
            <a:t>Equality of opportunity</a:t>
          </a:r>
          <a:r>
            <a:rPr lang="vi-VN" dirty="0">
              <a:solidFill>
                <a:schemeClr val="bg1"/>
              </a:solidFill>
            </a:rPr>
            <a:t/>
          </a:r>
          <a:endParaRPr lang="vi-VN" dirty="0">
            <a:solidFill>
              <a:schemeClr val="bg1"/>
            </a:solidFill>
          </a:endParaRPr>
        </a:p>
      </dgm:t>
    </dgm:pt>
    <dgm:pt modelId="{A2E61D50-808D-4A49-A3A7-6BD3E79CB19A}" cxnId="{D7A9DD9C-5739-4C04-A195-208E53E74563}" type="parTrans">
      <dgm:prSet/>
      <dgm:spPr/>
      <dgm:t>
        <a:bodyPr/>
        <a:lstStyle/>
        <a:p>
          <a:endParaRPr lang="en-US"/>
        </a:p>
      </dgm:t>
    </dgm:pt>
    <dgm:pt modelId="{6F5B178C-4504-4C08-BF5E-1B0082B3F57B}" cxnId="{D7A9DD9C-5739-4C04-A195-208E53E74563}" type="sibTrans">
      <dgm:prSet/>
      <dgm:spPr/>
      <dgm:t>
        <a:bodyPr/>
        <a:lstStyle/>
        <a:p>
          <a:endParaRPr lang="en-US"/>
        </a:p>
      </dgm:t>
    </dgm:pt>
    <dgm:pt modelId="{60DAD05E-BE2B-4929-957F-540BA177E568}">
      <dgm:prSet/>
      <dgm:spPr/>
      <dgm:t>
        <a:bodyPr/>
        <a:lstStyle/>
        <a:p>
          <a:r>
            <a:rPr lang="vi-VN" dirty="0"/>
            <a:t>People from different racial, ethnic backgrounds can compete at same level</a:t>
          </a:r>
          <a:endParaRPr lang="en-US" dirty="0"/>
        </a:p>
      </dgm:t>
    </dgm:pt>
    <dgm:pt modelId="{2636B988-9C93-42DA-AB2B-524051A86C05}" cxnId="{4918966E-10BC-4540-B31B-99D72143CF19}" type="parTrans">
      <dgm:prSet/>
      <dgm:spPr/>
      <dgm:t>
        <a:bodyPr/>
        <a:lstStyle/>
        <a:p>
          <a:endParaRPr lang="en-US"/>
        </a:p>
      </dgm:t>
    </dgm:pt>
    <dgm:pt modelId="{0AB65AF9-B89A-4FC2-B14B-305CB205BE61}" cxnId="{4918966E-10BC-4540-B31B-99D72143CF19}" type="sibTrans">
      <dgm:prSet/>
      <dgm:spPr/>
      <dgm:t>
        <a:bodyPr/>
        <a:lstStyle/>
        <a:p>
          <a:endParaRPr lang="en-US"/>
        </a:p>
      </dgm:t>
    </dgm:pt>
    <dgm:pt modelId="{843477C3-0E5C-4737-9BA0-04AE9C0868A9}">
      <dgm:prSet/>
      <dgm:spPr/>
      <dgm:t>
        <a:bodyPr/>
        <a:lstStyle/>
        <a:p>
          <a:r>
            <a:rPr lang="vi-VN" dirty="0"/>
            <a:t>Football, basketball – African American</a:t>
          </a:r>
          <a:endParaRPr lang="en-US" dirty="0"/>
        </a:p>
      </dgm:t>
    </dgm:pt>
    <dgm:pt modelId="{173BABD3-48F6-48AF-B550-974FECB19951}" cxnId="{BA7B45EF-1180-4E90-B92C-B4A49FB7B80E}" type="parTrans">
      <dgm:prSet/>
      <dgm:spPr/>
      <dgm:t>
        <a:bodyPr/>
        <a:lstStyle/>
        <a:p>
          <a:endParaRPr lang="en-US"/>
        </a:p>
      </dgm:t>
    </dgm:pt>
    <dgm:pt modelId="{27EF661C-F3C5-4601-AD5A-B77B5EA0A20C}" cxnId="{BA7B45EF-1180-4E90-B92C-B4A49FB7B80E}" type="sibTrans">
      <dgm:prSet/>
      <dgm:spPr/>
      <dgm:t>
        <a:bodyPr/>
        <a:lstStyle/>
        <a:p>
          <a:endParaRPr lang="en-US"/>
        </a:p>
      </dgm:t>
    </dgm:pt>
    <dgm:pt modelId="{0112A367-0CAE-466B-BCDF-AF5F2F61A86F}">
      <dgm:prSet/>
      <dgm:spPr/>
      <dgm:t>
        <a:bodyPr/>
        <a:lstStyle/>
        <a:p>
          <a:r>
            <a:rPr lang="vi-VN"/>
            <a:t>Baseball – Latino, Hispanic</a:t>
          </a:r>
          <a:endParaRPr lang="en-US"/>
        </a:p>
      </dgm:t>
    </dgm:pt>
    <dgm:pt modelId="{66FD623A-D3C2-4387-8119-68A0538C3104}" cxnId="{30803A2E-D889-470B-BEEE-CF2192D7101B}" type="parTrans">
      <dgm:prSet/>
      <dgm:spPr/>
      <dgm:t>
        <a:bodyPr/>
        <a:lstStyle/>
        <a:p>
          <a:endParaRPr lang="en-US"/>
        </a:p>
      </dgm:t>
    </dgm:pt>
    <dgm:pt modelId="{D49B47A9-DEA6-4E5F-AF8D-175C3DE6E81A}" cxnId="{30803A2E-D889-470B-BEEE-CF2192D7101B}" type="sibTrans">
      <dgm:prSet/>
      <dgm:spPr/>
      <dgm:t>
        <a:bodyPr/>
        <a:lstStyle/>
        <a:p>
          <a:endParaRPr lang="en-US"/>
        </a:p>
      </dgm:t>
    </dgm:pt>
    <dgm:pt modelId="{31CA8285-69ED-4B67-9DED-FE029275E497}">
      <dgm:prSet phldr="0" custT="0"/>
      <dgm:spPr/>
      <dgm:t>
        <a:bodyPr vert="horz" wrap="square"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vi-VN"/>
            <a:t>Competition </a:t>
          </a:r>
          <a:r>
            <a:rPr lang="en-US" altLang="vi-VN"/>
            <a:t>is the very heart of organized sports</a:t>
          </a:r>
          <a:endParaRPr lang="en-US" altLang="vi-VN"/>
        </a:p>
      </dgm:t>
    </dgm:pt>
    <dgm:pt modelId="{3D3BC3AB-B723-49B3-A40C-2EE9B028C4EC}" cxnId="{730D9C46-F590-40CE-B8ED-98244F15DEE5}" type="parTrans">
      <dgm:prSet/>
      <dgm:spPr/>
      <dgm:t>
        <a:bodyPr/>
        <a:lstStyle/>
        <a:p>
          <a:endParaRPr lang="en-US"/>
        </a:p>
      </dgm:t>
    </dgm:pt>
    <dgm:pt modelId="{29DCA50D-D2FD-4D09-A02F-4248A6857AE3}" cxnId="{730D9C46-F590-40CE-B8ED-98244F15DEE5}" type="sibTrans">
      <dgm:prSet/>
      <dgm:spPr/>
      <dgm:t>
        <a:bodyPr/>
        <a:lstStyle/>
        <a:p>
          <a:endParaRPr lang="en-US"/>
        </a:p>
      </dgm:t>
    </dgm:pt>
    <dgm:pt modelId="{E5164723-655C-46B1-B5D0-91338673D5F8}">
      <dgm:prSet/>
      <dgm:spPr/>
      <dgm:t>
        <a:bodyPr/>
        <a:lstStyle/>
        <a:p>
          <a:r>
            <a:rPr lang="vi-VN"/>
            <a:t>Learning how to “win” in life</a:t>
          </a:r>
          <a:endParaRPr lang="en-US"/>
        </a:p>
      </dgm:t>
    </dgm:pt>
    <dgm:pt modelId="{3D55E8AF-3204-4B02-A9DF-98D86F64AD70}" cxnId="{122F02EB-F051-4A0D-B451-881F0A41EE55}" type="parTrans">
      <dgm:prSet/>
      <dgm:spPr/>
      <dgm:t>
        <a:bodyPr/>
        <a:lstStyle/>
        <a:p>
          <a:endParaRPr lang="en-US"/>
        </a:p>
      </dgm:t>
    </dgm:pt>
    <dgm:pt modelId="{D7D1D6D1-4AB3-4765-997A-0A83D13BB077}" cxnId="{122F02EB-F051-4A0D-B451-881F0A41EE55}" type="sibTrans">
      <dgm:prSet/>
      <dgm:spPr/>
      <dgm:t>
        <a:bodyPr/>
        <a:lstStyle/>
        <a:p>
          <a:endParaRPr lang="en-US"/>
        </a:p>
      </dgm:t>
    </dgm:pt>
    <dgm:pt modelId="{5B090795-21BC-4F9D-BE09-7EB527FD2008}">
      <dgm:prSet/>
      <dgm:spPr/>
      <dgm:t>
        <a:bodyPr/>
        <a:lstStyle/>
        <a:p>
          <a:r>
            <a:rPr lang="vi-VN"/>
            <a:t>Taught from an early age</a:t>
          </a:r>
          <a:endParaRPr lang="en-US"/>
        </a:p>
      </dgm:t>
    </dgm:pt>
    <dgm:pt modelId="{B053E7DF-0613-4114-A221-7BB2BE0EC3B3}" cxnId="{388B1603-7B2C-43A4-A94B-2E0C67997241}" type="parTrans">
      <dgm:prSet/>
      <dgm:spPr/>
      <dgm:t>
        <a:bodyPr/>
        <a:lstStyle/>
        <a:p>
          <a:endParaRPr lang="en-US"/>
        </a:p>
      </dgm:t>
    </dgm:pt>
    <dgm:pt modelId="{8A6B2641-8599-45BA-AF9F-F745C87CC9C0}" cxnId="{388B1603-7B2C-43A4-A94B-2E0C67997241}" type="sibTrans">
      <dgm:prSet/>
      <dgm:spPr/>
      <dgm:t>
        <a:bodyPr/>
        <a:lstStyle/>
        <a:p>
          <a:endParaRPr lang="en-US"/>
        </a:p>
      </dgm:t>
    </dgm:pt>
    <dgm:pt modelId="{E93CC0B6-AB6A-424D-8C60-853BEC098BFD}" type="pres">
      <dgm:prSet presAssocID="{7B843A1B-112A-4F71-9F06-C554DC319B9A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73FECDE-43AB-41E6-AF31-E851285D28A4}" type="pres">
      <dgm:prSet presAssocID="{D3BB6142-4D52-4E35-83C3-D0D3CF1C3F88}" presName="node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03C6D37-FA4A-40C2-A4CA-05FD9A4DEB5F}" type="pres">
      <dgm:prSet presAssocID="{6F5B178C-4504-4C08-BF5E-1B0082B3F57B}" presName="sibTrans" presStyleCnt="0"/>
      <dgm:spPr/>
    </dgm:pt>
    <dgm:pt modelId="{D39A25E2-CD21-49E4-ADE1-00D81106E204}" type="pres">
      <dgm:prSet presAssocID="{60DAD05E-BE2B-4929-957F-540BA177E568}" presName="node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7A29E2A-5D12-479C-89B9-5A7E1313E8E5}" type="pres">
      <dgm:prSet presAssocID="{0AB65AF9-B89A-4FC2-B14B-305CB205BE61}" presName="sibTrans" presStyleCnt="0"/>
      <dgm:spPr/>
    </dgm:pt>
    <dgm:pt modelId="{DCF43594-C0E1-4496-BA7E-270886B7E70D}" type="pres">
      <dgm:prSet presAssocID="{843477C3-0E5C-4737-9BA0-04AE9C0868A9}" presName="node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084305B-71DE-4EEF-A9F6-94826D3033BA}" type="pres">
      <dgm:prSet presAssocID="{27EF661C-F3C5-4601-AD5A-B77B5EA0A20C}" presName="sibTrans" presStyleCnt="0"/>
      <dgm:spPr/>
    </dgm:pt>
    <dgm:pt modelId="{285E406C-A875-47C6-A20C-EBD2256902DB}" type="pres">
      <dgm:prSet presAssocID="{0112A367-0CAE-466B-BCDF-AF5F2F61A86F}" presName="node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D92F5A1-F6A7-4C2C-BFB2-BAA0F1A4D0B8}" type="pres">
      <dgm:prSet presAssocID="{D49B47A9-DEA6-4E5F-AF8D-175C3DE6E81A}" presName="sibTrans" presStyleCnt="0"/>
      <dgm:spPr/>
    </dgm:pt>
    <dgm:pt modelId="{2FB5DFA6-ECFE-404B-8754-1058E41729A9}" type="pres">
      <dgm:prSet presAssocID="{31CA8285-69ED-4B67-9DED-FE029275E497}" presName="node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E780D76-6CCC-4C47-974D-8A71DC139A59}" type="pres">
      <dgm:prSet presAssocID="{29DCA50D-D2FD-4D09-A02F-4248A6857AE3}" presName="sibTrans" presStyleCnt="0"/>
      <dgm:spPr/>
    </dgm:pt>
    <dgm:pt modelId="{E3252F71-A5D3-4A6B-8564-09531C47BCA1}" type="pres">
      <dgm:prSet presAssocID="{E5164723-655C-46B1-B5D0-91338673D5F8}" presName="node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DEEEB25-CBAC-43E6-A2E0-C7EAB4915CE9}" type="pres">
      <dgm:prSet presAssocID="{D7D1D6D1-4AB3-4765-997A-0A83D13BB077}" presName="sibTrans" presStyleCnt="0"/>
      <dgm:spPr/>
    </dgm:pt>
    <dgm:pt modelId="{7486BC20-6BD1-4FE9-A4C3-3F26FAFF89A4}" type="pres">
      <dgm:prSet presAssocID="{5B090795-21BC-4F9D-BE09-7EB527FD2008}" presName="node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7A9DD9C-5739-4C04-A195-208E53E74563}" srcId="{7B843A1B-112A-4F71-9F06-C554DC319B9A}" destId="{D3BB6142-4D52-4E35-83C3-D0D3CF1C3F88}" srcOrd="0" destOrd="0" parTransId="{A2E61D50-808D-4A49-A3A7-6BD3E79CB19A}" sibTransId="{6F5B178C-4504-4C08-BF5E-1B0082B3F57B}"/>
    <dgm:cxn modelId="{4918966E-10BC-4540-B31B-99D72143CF19}" srcId="{7B843A1B-112A-4F71-9F06-C554DC319B9A}" destId="{60DAD05E-BE2B-4929-957F-540BA177E568}" srcOrd="1" destOrd="0" parTransId="{2636B988-9C93-42DA-AB2B-524051A86C05}" sibTransId="{0AB65AF9-B89A-4FC2-B14B-305CB205BE61}"/>
    <dgm:cxn modelId="{BA7B45EF-1180-4E90-B92C-B4A49FB7B80E}" srcId="{7B843A1B-112A-4F71-9F06-C554DC319B9A}" destId="{843477C3-0E5C-4737-9BA0-04AE9C0868A9}" srcOrd="2" destOrd="0" parTransId="{173BABD3-48F6-48AF-B550-974FECB19951}" sibTransId="{27EF661C-F3C5-4601-AD5A-B77B5EA0A20C}"/>
    <dgm:cxn modelId="{30803A2E-D889-470B-BEEE-CF2192D7101B}" srcId="{7B843A1B-112A-4F71-9F06-C554DC319B9A}" destId="{0112A367-0CAE-466B-BCDF-AF5F2F61A86F}" srcOrd="3" destOrd="0" parTransId="{66FD623A-D3C2-4387-8119-68A0538C3104}" sibTransId="{D49B47A9-DEA6-4E5F-AF8D-175C3DE6E81A}"/>
    <dgm:cxn modelId="{730D9C46-F590-40CE-B8ED-98244F15DEE5}" srcId="{7B843A1B-112A-4F71-9F06-C554DC319B9A}" destId="{31CA8285-69ED-4B67-9DED-FE029275E497}" srcOrd="4" destOrd="0" parTransId="{3D3BC3AB-B723-49B3-A40C-2EE9B028C4EC}" sibTransId="{29DCA50D-D2FD-4D09-A02F-4248A6857AE3}"/>
    <dgm:cxn modelId="{122F02EB-F051-4A0D-B451-881F0A41EE55}" srcId="{7B843A1B-112A-4F71-9F06-C554DC319B9A}" destId="{E5164723-655C-46B1-B5D0-91338673D5F8}" srcOrd="5" destOrd="0" parTransId="{3D55E8AF-3204-4B02-A9DF-98D86F64AD70}" sibTransId="{D7D1D6D1-4AB3-4765-997A-0A83D13BB077}"/>
    <dgm:cxn modelId="{388B1603-7B2C-43A4-A94B-2E0C67997241}" srcId="{7B843A1B-112A-4F71-9F06-C554DC319B9A}" destId="{5B090795-21BC-4F9D-BE09-7EB527FD2008}" srcOrd="6" destOrd="0" parTransId="{B053E7DF-0613-4114-A221-7BB2BE0EC3B3}" sibTransId="{8A6B2641-8599-45BA-AF9F-F745C87CC9C0}"/>
    <dgm:cxn modelId="{899B729D-7F12-447C-ABA5-FF93ECF7B9B7}" type="presOf" srcId="{7B843A1B-112A-4F71-9F06-C554DC319B9A}" destId="{E93CC0B6-AB6A-424D-8C60-853BEC098BFD}" srcOrd="0" destOrd="0" presId="urn:microsoft.com/office/officeart/2005/8/layout/default"/>
    <dgm:cxn modelId="{2D393380-0754-446E-BCAC-02DC38C7C198}" type="presParOf" srcId="{E93CC0B6-AB6A-424D-8C60-853BEC098BFD}" destId="{373FECDE-43AB-41E6-AF31-E851285D28A4}" srcOrd="0" destOrd="0" presId="urn:microsoft.com/office/officeart/2005/8/layout/default"/>
    <dgm:cxn modelId="{6193DB16-3A86-4236-9495-61833E38E3C0}" type="presOf" srcId="{D3BB6142-4D52-4E35-83C3-D0D3CF1C3F88}" destId="{373FECDE-43AB-41E6-AF31-E851285D28A4}" srcOrd="0" destOrd="0" presId="urn:microsoft.com/office/officeart/2005/8/layout/default"/>
    <dgm:cxn modelId="{823C954A-2842-456E-9AF3-FA945C55FD5E}" type="presParOf" srcId="{E93CC0B6-AB6A-424D-8C60-853BEC098BFD}" destId="{F03C6D37-FA4A-40C2-A4CA-05FD9A4DEB5F}" srcOrd="1" destOrd="0" presId="urn:microsoft.com/office/officeart/2005/8/layout/default"/>
    <dgm:cxn modelId="{6A372F4D-C6E0-41EB-87A0-821CA54860D8}" type="presParOf" srcId="{E93CC0B6-AB6A-424D-8C60-853BEC098BFD}" destId="{D39A25E2-CD21-49E4-ADE1-00D81106E204}" srcOrd="2" destOrd="0" presId="urn:microsoft.com/office/officeart/2005/8/layout/default"/>
    <dgm:cxn modelId="{3D066016-DE6A-4FCD-893B-AAFE19249D9D}" type="presOf" srcId="{60DAD05E-BE2B-4929-957F-540BA177E568}" destId="{D39A25E2-CD21-49E4-ADE1-00D81106E204}" srcOrd="0" destOrd="0" presId="urn:microsoft.com/office/officeart/2005/8/layout/default"/>
    <dgm:cxn modelId="{22C94B42-5161-45FE-8F48-A19C361D911D}" type="presParOf" srcId="{E93CC0B6-AB6A-424D-8C60-853BEC098BFD}" destId="{C7A29E2A-5D12-479C-89B9-5A7E1313E8E5}" srcOrd="3" destOrd="0" presId="urn:microsoft.com/office/officeart/2005/8/layout/default"/>
    <dgm:cxn modelId="{12777C00-C8C1-4FB5-A0EB-3A5765AB2551}" type="presParOf" srcId="{E93CC0B6-AB6A-424D-8C60-853BEC098BFD}" destId="{DCF43594-C0E1-4496-BA7E-270886B7E70D}" srcOrd="4" destOrd="0" presId="urn:microsoft.com/office/officeart/2005/8/layout/default"/>
    <dgm:cxn modelId="{83E08823-9705-4304-A130-C778131CFB05}" type="presOf" srcId="{843477C3-0E5C-4737-9BA0-04AE9C0868A9}" destId="{DCF43594-C0E1-4496-BA7E-270886B7E70D}" srcOrd="0" destOrd="0" presId="urn:microsoft.com/office/officeart/2005/8/layout/default"/>
    <dgm:cxn modelId="{23BCADAC-8052-42FC-95ED-702DE24F7BB0}" type="presParOf" srcId="{E93CC0B6-AB6A-424D-8C60-853BEC098BFD}" destId="{1084305B-71DE-4EEF-A9F6-94826D3033BA}" srcOrd="5" destOrd="0" presId="urn:microsoft.com/office/officeart/2005/8/layout/default"/>
    <dgm:cxn modelId="{BB7452A3-EBEA-47FE-BE23-AA5FB0D69F40}" type="presParOf" srcId="{E93CC0B6-AB6A-424D-8C60-853BEC098BFD}" destId="{285E406C-A875-47C6-A20C-EBD2256902DB}" srcOrd="6" destOrd="0" presId="urn:microsoft.com/office/officeart/2005/8/layout/default"/>
    <dgm:cxn modelId="{24564A14-8019-4B60-A46C-40085CD86081}" type="presOf" srcId="{0112A367-0CAE-466B-BCDF-AF5F2F61A86F}" destId="{285E406C-A875-47C6-A20C-EBD2256902DB}" srcOrd="0" destOrd="0" presId="urn:microsoft.com/office/officeart/2005/8/layout/default"/>
    <dgm:cxn modelId="{39457830-388D-46F0-AD75-9C8A89C378A6}" type="presParOf" srcId="{E93CC0B6-AB6A-424D-8C60-853BEC098BFD}" destId="{ED92F5A1-F6A7-4C2C-BFB2-BAA0F1A4D0B8}" srcOrd="7" destOrd="0" presId="urn:microsoft.com/office/officeart/2005/8/layout/default"/>
    <dgm:cxn modelId="{ACE32028-CB63-461C-81E5-0C3368311841}" type="presParOf" srcId="{E93CC0B6-AB6A-424D-8C60-853BEC098BFD}" destId="{2FB5DFA6-ECFE-404B-8754-1058E41729A9}" srcOrd="8" destOrd="0" presId="urn:microsoft.com/office/officeart/2005/8/layout/default"/>
    <dgm:cxn modelId="{88AC48EE-C1AB-47F5-A2A9-E2B18D244F22}" type="presOf" srcId="{31CA8285-69ED-4B67-9DED-FE029275E497}" destId="{2FB5DFA6-ECFE-404B-8754-1058E41729A9}" srcOrd="0" destOrd="0" presId="urn:microsoft.com/office/officeart/2005/8/layout/default"/>
    <dgm:cxn modelId="{831D4022-F939-4381-8F97-7B2254EA808D}" type="presParOf" srcId="{E93CC0B6-AB6A-424D-8C60-853BEC098BFD}" destId="{BE780D76-6CCC-4C47-974D-8A71DC139A59}" srcOrd="9" destOrd="0" presId="urn:microsoft.com/office/officeart/2005/8/layout/default"/>
    <dgm:cxn modelId="{803E1BB7-8C1D-40D4-9817-1C364F9E3790}" type="presParOf" srcId="{E93CC0B6-AB6A-424D-8C60-853BEC098BFD}" destId="{E3252F71-A5D3-4A6B-8564-09531C47BCA1}" srcOrd="10" destOrd="0" presId="urn:microsoft.com/office/officeart/2005/8/layout/default"/>
    <dgm:cxn modelId="{59259FB3-11DC-4D8D-8301-188F57D542B2}" type="presOf" srcId="{E5164723-655C-46B1-B5D0-91338673D5F8}" destId="{E3252F71-A5D3-4A6B-8564-09531C47BCA1}" srcOrd="0" destOrd="0" presId="urn:microsoft.com/office/officeart/2005/8/layout/default"/>
    <dgm:cxn modelId="{082DEEED-3BA2-4889-B3FB-769F20E09478}" type="presParOf" srcId="{E93CC0B6-AB6A-424D-8C60-853BEC098BFD}" destId="{3DEEEB25-CBAC-43E6-A2E0-C7EAB4915CE9}" srcOrd="11" destOrd="0" presId="urn:microsoft.com/office/officeart/2005/8/layout/default"/>
    <dgm:cxn modelId="{B184F49A-575D-4320-95E6-473D2A8D8E74}" type="presParOf" srcId="{E93CC0B6-AB6A-424D-8C60-853BEC098BFD}" destId="{7486BC20-6BD1-4FE9-A4C3-3F26FAFF89A4}" srcOrd="12" destOrd="0" presId="urn:microsoft.com/office/officeart/2005/8/layout/default"/>
    <dgm:cxn modelId="{03D2E73A-EB90-4BC7-B4E9-31F079A0982E}" type="presOf" srcId="{5B090795-21BC-4F9D-BE09-7EB527FD2008}" destId="{7486BC20-6BD1-4FE9-A4C3-3F26FAFF89A4}" srcOrd="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5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A593CE35-835D-4811-B9FF-2847B3380C8A}" type="doc">
      <dgm:prSet loTypeId="list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809BD468-A887-4DD2-A8AF-C4FD40DFFE62}">
      <dgm:prSet phldr="0" custT="0"/>
      <dgm:spPr/>
      <dgm:t>
        <a:bodyPr vert="horz" wrap="square"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vi-VN"/>
            <a:t>The general population has gotten heavier, but their “ideals” have gotten slimmer </a:t>
          </a:r>
          <a:r>
            <a:rPr lang="en-US" altLang="vi-VN"/>
            <a:t>i</a:t>
          </a:r>
          <a:r>
            <a:rPr lang="vi-VN"/>
            <a:t>nsecurity – eating disorders </a:t>
          </a:r>
          <a:r>
            <a:rPr lang="en-US" altLang="vi-VN"/>
            <a:t>(anorexia, bulimia)</a:t>
          </a:r>
          <a:r>
            <a:rPr lang="en-US" altLang="vi-VN"/>
            <a:t/>
          </a:r>
          <a:endParaRPr lang="en-US" altLang="vi-VN"/>
        </a:p>
      </dgm:t>
    </dgm:pt>
    <dgm:pt modelId="{517B9D7B-6C37-4C49-8C02-5FC6FA788434}" cxnId="{6F28B868-7AD3-4D05-A612-9101C6F98A92}" type="parTrans">
      <dgm:prSet/>
      <dgm:spPr/>
      <dgm:t>
        <a:bodyPr/>
        <a:lstStyle/>
        <a:p>
          <a:endParaRPr lang="en-US"/>
        </a:p>
      </dgm:t>
    </dgm:pt>
    <dgm:pt modelId="{29C51DFE-1016-4208-AA04-5BDFB06D2EE1}" cxnId="{6F28B868-7AD3-4D05-A612-9101C6F98A92}" type="sibTrans">
      <dgm:prSet/>
      <dgm:spPr/>
      <dgm:t>
        <a:bodyPr/>
        <a:lstStyle/>
        <a:p>
          <a:endParaRPr lang="en-US"/>
        </a:p>
      </dgm:t>
    </dgm:pt>
    <dgm:pt modelId="{36438218-6986-4891-A34B-492BDD42E896}">
      <dgm:prSet phldr="0" custT="0"/>
      <dgm:spPr/>
      <dgm:t>
        <a:bodyPr vert="horz" wrap="square"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vi-VN"/>
            <a:t>Also, people who watch a lot of TV</a:t>
          </a:r>
          <a:r>
            <a:rPr lang="en-US" altLang="vi-VN"/>
            <a:t>, </a:t>
          </a:r>
          <a:r>
            <a:rPr lang="vi-VN"/>
            <a:t>do less exercise</a:t>
          </a:r>
          <a:r>
            <a:rPr lang="en-US" altLang="vi-VN"/>
            <a:t>, </a:t>
          </a:r>
          <a:r>
            <a:rPr lang="vi-VN"/>
            <a:t> “</a:t>
          </a:r>
          <a:r>
            <a:rPr lang="vi-VN" b="1"/>
            <a:t>Couch potatoes</a:t>
          </a:r>
          <a:r>
            <a:rPr lang="vi-VN"/>
            <a:t>”</a:t>
          </a:r>
          <a:r>
            <a:rPr lang="en-US"/>
            <a:t/>
          </a:r>
          <a:endParaRPr lang="en-US"/>
        </a:p>
      </dgm:t>
    </dgm:pt>
    <dgm:pt modelId="{138E10D6-7BE0-44BE-9E7B-2434C03C1568}" cxnId="{C8CD76E7-8CB4-4FCA-BB62-D7AE05C2636F}" type="parTrans">
      <dgm:prSet/>
      <dgm:spPr/>
      <dgm:t>
        <a:bodyPr/>
        <a:lstStyle/>
        <a:p>
          <a:endParaRPr lang="en-US"/>
        </a:p>
      </dgm:t>
    </dgm:pt>
    <dgm:pt modelId="{048FEFE2-CCD0-45C2-8234-8E34FEE17F4F}" cxnId="{C8CD76E7-8CB4-4FCA-BB62-D7AE05C2636F}" type="sibTrans">
      <dgm:prSet/>
      <dgm:spPr/>
      <dgm:t>
        <a:bodyPr/>
        <a:lstStyle/>
        <a:p>
          <a:endParaRPr lang="en-US"/>
        </a:p>
      </dgm:t>
    </dgm:pt>
    <dgm:pt modelId="{0E394536-DF1F-4EAE-A3EB-64B108A506E9}">
      <dgm:prSet phldr="0" custT="1"/>
      <dgm:spPr/>
      <dgm:t>
        <a:bodyPr vert="horz" wrap="square"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vi-VN" sz="2800"/>
            <a:t>Endless TV programming</a:t>
          </a:r>
          <a:r>
            <a:rPr lang="vi-VN" sz="2800"/>
            <a:t> </a:t>
          </a:r>
          <a:r>
            <a:rPr lang="en-US" altLang="vi-VN" sz="2800"/>
            <a:t>(cable and satelite TV)</a:t>
          </a:r>
          <a:br>
            <a:rPr lang="vi-VN" sz="2800"/>
          </a:br>
          <a:r>
            <a:rPr lang="en-US" sz="2800"/>
            <a:t/>
          </a:r>
          <a:endParaRPr lang="en-US" sz="2800"/>
        </a:p>
      </dgm:t>
    </dgm:pt>
    <dgm:pt modelId="{90142E78-201B-4315-9B3F-8DD4AEE2874D}" cxnId="{42201E4D-8E4F-4A3D-96B0-D0C9D13B8782}" type="parTrans">
      <dgm:prSet/>
      <dgm:spPr/>
      <dgm:t>
        <a:bodyPr/>
        <a:lstStyle/>
        <a:p>
          <a:endParaRPr lang="en-US"/>
        </a:p>
      </dgm:t>
    </dgm:pt>
    <dgm:pt modelId="{3F258841-B63A-4262-AA43-322E8D753DE0}" cxnId="{42201E4D-8E4F-4A3D-96B0-D0C9D13B8782}" type="sibTrans">
      <dgm:prSet/>
      <dgm:spPr/>
      <dgm:t>
        <a:bodyPr/>
        <a:lstStyle/>
        <a:p>
          <a:endParaRPr lang="en-US"/>
        </a:p>
      </dgm:t>
    </dgm:pt>
    <dgm:pt modelId="{F2587303-F43E-40F2-8FEB-7B42516ADC8F}" type="pres">
      <dgm:prSet presAssocID="{A593CE35-835D-4811-B9FF-2847B3380C8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99C8BB7-4D7C-4303-84D2-9C961BA5D2D8}" type="pres">
      <dgm:prSet presAssocID="{809BD468-A887-4DD2-A8AF-C4FD40DFFE62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0159801-CC21-46FD-8E32-342491D2619F}" type="pres">
      <dgm:prSet presAssocID="{29C51DFE-1016-4208-AA04-5BDFB06D2EE1}" presName="spacer" presStyleCnt="0"/>
      <dgm:spPr/>
    </dgm:pt>
    <dgm:pt modelId="{93C23048-E6A8-4067-9744-E685ED7D9543}" type="pres">
      <dgm:prSet presAssocID="{36438218-6986-4891-A34B-492BDD42E896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7E46A20-4580-488C-8B5E-9B4C13E93600}" type="pres">
      <dgm:prSet presAssocID="{048FEFE2-CCD0-45C2-8234-8E34FEE17F4F}" presName="spacer" presStyleCnt="0"/>
      <dgm:spPr/>
    </dgm:pt>
    <dgm:pt modelId="{B5525345-F83C-447D-A5DE-D3B134EBDC30}" type="pres">
      <dgm:prSet presAssocID="{0E394536-DF1F-4EAE-A3EB-64B108A506E9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F28B868-7AD3-4D05-A612-9101C6F98A92}" srcId="{A593CE35-835D-4811-B9FF-2847B3380C8A}" destId="{809BD468-A887-4DD2-A8AF-C4FD40DFFE62}" srcOrd="0" destOrd="0" parTransId="{517B9D7B-6C37-4C49-8C02-5FC6FA788434}" sibTransId="{29C51DFE-1016-4208-AA04-5BDFB06D2EE1}"/>
    <dgm:cxn modelId="{C8CD76E7-8CB4-4FCA-BB62-D7AE05C2636F}" srcId="{A593CE35-835D-4811-B9FF-2847B3380C8A}" destId="{36438218-6986-4891-A34B-492BDD42E896}" srcOrd="1" destOrd="0" parTransId="{138E10D6-7BE0-44BE-9E7B-2434C03C1568}" sibTransId="{048FEFE2-CCD0-45C2-8234-8E34FEE17F4F}"/>
    <dgm:cxn modelId="{42201E4D-8E4F-4A3D-96B0-D0C9D13B8782}" srcId="{A593CE35-835D-4811-B9FF-2847B3380C8A}" destId="{0E394536-DF1F-4EAE-A3EB-64B108A506E9}" srcOrd="2" destOrd="0" parTransId="{90142E78-201B-4315-9B3F-8DD4AEE2874D}" sibTransId="{3F258841-B63A-4262-AA43-322E8D753DE0}"/>
    <dgm:cxn modelId="{191371A9-95E3-4E36-AFA7-E2E66BD63585}" type="presOf" srcId="{A593CE35-835D-4811-B9FF-2847B3380C8A}" destId="{F2587303-F43E-40F2-8FEB-7B42516ADC8F}" srcOrd="0" destOrd="0" presId="urn:microsoft.com/office/officeart/2005/8/layout/vList2"/>
    <dgm:cxn modelId="{7577EF46-DC2A-404D-9162-464EFCB2D5D3}" type="presParOf" srcId="{F2587303-F43E-40F2-8FEB-7B42516ADC8F}" destId="{499C8BB7-4D7C-4303-84D2-9C961BA5D2D8}" srcOrd="0" destOrd="0" presId="urn:microsoft.com/office/officeart/2005/8/layout/vList2"/>
    <dgm:cxn modelId="{3B78CD16-3F7E-4293-A523-2CF7CCFAF593}" type="presOf" srcId="{809BD468-A887-4DD2-A8AF-C4FD40DFFE62}" destId="{499C8BB7-4D7C-4303-84D2-9C961BA5D2D8}" srcOrd="0" destOrd="0" presId="urn:microsoft.com/office/officeart/2005/8/layout/vList2"/>
    <dgm:cxn modelId="{15BBC758-42C0-4B79-9283-7EC452833CF2}" type="presParOf" srcId="{F2587303-F43E-40F2-8FEB-7B42516ADC8F}" destId="{70159801-CC21-46FD-8E32-342491D2619F}" srcOrd="1" destOrd="0" presId="urn:microsoft.com/office/officeart/2005/8/layout/vList2"/>
    <dgm:cxn modelId="{AFBAE702-269A-4C2C-8D4C-656CFB397559}" type="presParOf" srcId="{F2587303-F43E-40F2-8FEB-7B42516ADC8F}" destId="{93C23048-E6A8-4067-9744-E685ED7D9543}" srcOrd="2" destOrd="0" presId="urn:microsoft.com/office/officeart/2005/8/layout/vList2"/>
    <dgm:cxn modelId="{1472A743-C682-4DD2-A25A-644167FD12B7}" type="presOf" srcId="{36438218-6986-4891-A34B-492BDD42E896}" destId="{93C23048-E6A8-4067-9744-E685ED7D9543}" srcOrd="0" destOrd="0" presId="urn:microsoft.com/office/officeart/2005/8/layout/vList2"/>
    <dgm:cxn modelId="{375D95F6-E2DF-4F9C-9241-41424ACB685C}" type="presParOf" srcId="{F2587303-F43E-40F2-8FEB-7B42516ADC8F}" destId="{A7E46A20-4580-488C-8B5E-9B4C13E93600}" srcOrd="3" destOrd="0" presId="urn:microsoft.com/office/officeart/2005/8/layout/vList2"/>
    <dgm:cxn modelId="{724547CF-765F-463B-BA95-A2AB47D5B43C}" type="presParOf" srcId="{F2587303-F43E-40F2-8FEB-7B42516ADC8F}" destId="{B5525345-F83C-447D-A5DE-D3B134EBDC30}" srcOrd="4" destOrd="0" presId="urn:microsoft.com/office/officeart/2005/8/layout/vList2"/>
    <dgm:cxn modelId="{F8FAB9BC-9B87-4DCA-93B0-AE32047983E0}" type="presOf" srcId="{0E394536-DF1F-4EAE-A3EB-64B108A506E9}" destId="{B5525345-F83C-447D-A5DE-D3B134EBDC30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5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70A6C9D6-025D-4F38-8E39-4F641C3DF1CF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3E2D3984-4BAD-4C5C-9DDC-73029E310FE2}">
      <dgm:prSet phldr="0" custT="0"/>
      <dgm:spPr/>
      <dgm:t>
        <a:bodyPr vert="horz" wrap="square"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vi-VN"/>
            <a:t>Average TV is on </a:t>
          </a:r>
          <a:r>
            <a:rPr lang="en-US" altLang="vi-VN"/>
            <a:t>7.5</a:t>
          </a:r>
          <a:r>
            <a:rPr lang="vi-VN"/>
            <a:t> hours per day</a:t>
          </a:r>
          <a:r>
            <a:rPr lang="en-US"/>
            <a:t/>
          </a:r>
          <a:endParaRPr lang="en-US"/>
        </a:p>
      </dgm:t>
    </dgm:pt>
    <dgm:pt modelId="{A685E9DA-B796-43AC-8E1E-F6DEBC80F3A2}" cxnId="{03451D01-4414-4638-8BF1-DB6DC8ADBE44}" type="parTrans">
      <dgm:prSet/>
      <dgm:spPr/>
      <dgm:t>
        <a:bodyPr/>
        <a:lstStyle/>
        <a:p>
          <a:endParaRPr lang="en-US"/>
        </a:p>
      </dgm:t>
    </dgm:pt>
    <dgm:pt modelId="{8C6EE4D1-6182-4410-AC32-0B0C0659C5CB}" cxnId="{03451D01-4414-4638-8BF1-DB6DC8ADBE44}" type="sibTrans">
      <dgm:prSet/>
      <dgm:spPr/>
      <dgm:t>
        <a:bodyPr/>
        <a:lstStyle/>
        <a:p>
          <a:endParaRPr lang="en-US"/>
        </a:p>
      </dgm:t>
    </dgm:pt>
    <dgm:pt modelId="{673EAF4D-1154-466C-A1FC-E1A2A0C600D1}">
      <dgm:prSet/>
      <dgm:spPr/>
      <dgm:t>
        <a:bodyPr/>
        <a:lstStyle/>
        <a:p>
          <a:r>
            <a:rPr lang="vi-VN"/>
            <a:t>Children may spend 24 hours per week watching TV</a:t>
          </a:r>
          <a:endParaRPr lang="en-US"/>
        </a:p>
      </dgm:t>
    </dgm:pt>
    <dgm:pt modelId="{78EE1D4C-592E-48E1-939A-72B6FDA34D70}" cxnId="{AD8A0221-0700-4429-A871-1C3A07B16607}" type="parTrans">
      <dgm:prSet/>
      <dgm:spPr/>
      <dgm:t>
        <a:bodyPr/>
        <a:lstStyle/>
        <a:p>
          <a:endParaRPr lang="en-US"/>
        </a:p>
      </dgm:t>
    </dgm:pt>
    <dgm:pt modelId="{C06600E4-B37C-499D-945E-DA36E12424F6}" cxnId="{AD8A0221-0700-4429-A871-1C3A07B16607}" type="sibTrans">
      <dgm:prSet/>
      <dgm:spPr/>
      <dgm:t>
        <a:bodyPr/>
        <a:lstStyle/>
        <a:p>
          <a:endParaRPr lang="en-US"/>
        </a:p>
      </dgm:t>
    </dgm:pt>
    <dgm:pt modelId="{4BE5D68D-2CD0-4D71-9C29-4F9A7E8C7124}">
      <dgm:prSet/>
      <dgm:spPr/>
      <dgm:t>
        <a:bodyPr/>
        <a:lstStyle/>
        <a:p>
          <a:r>
            <a:rPr lang="vi-VN"/>
            <a:t>High levels of childhood obesity</a:t>
          </a:r>
          <a:endParaRPr lang="en-US"/>
        </a:p>
      </dgm:t>
    </dgm:pt>
    <dgm:pt modelId="{A03C91C4-67D0-4115-B4E9-D15D4DCA792C}" cxnId="{D3FFAD84-2B72-4DA8-8DB4-28590D28EC56}" type="parTrans">
      <dgm:prSet/>
      <dgm:spPr/>
      <dgm:t>
        <a:bodyPr/>
        <a:lstStyle/>
        <a:p>
          <a:endParaRPr lang="en-US"/>
        </a:p>
      </dgm:t>
    </dgm:pt>
    <dgm:pt modelId="{3EB53502-4A28-4E8B-8873-6A6FF6459058}" cxnId="{D3FFAD84-2B72-4DA8-8DB4-28590D28EC56}" type="sibTrans">
      <dgm:prSet/>
      <dgm:spPr/>
      <dgm:t>
        <a:bodyPr/>
        <a:lstStyle/>
        <a:p>
          <a:endParaRPr lang="en-US"/>
        </a:p>
      </dgm:t>
    </dgm:pt>
    <dgm:pt modelId="{FD3278EA-6CAA-4021-A74B-EAC27A12DE33}">
      <dgm:prSet phldr="0" custT="0"/>
      <dgm:spPr/>
      <dgm:t>
        <a:bodyPr vert="horz" wrap="square"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vi-VN"/>
            <a:t>Poor performance in school</a:t>
          </a:r>
          <a:r>
            <a:rPr lang="en-US" altLang="vi-VN"/>
            <a:t>, </a:t>
          </a:r>
          <a:r>
            <a:rPr lang="vi-VN"/>
            <a:t>Lower attention span (channel surfing)</a:t>
          </a:r>
          <a:r>
            <a:rPr lang="en-US"/>
            <a:t/>
          </a:r>
          <a:endParaRPr lang="en-US"/>
        </a:p>
      </dgm:t>
    </dgm:pt>
    <dgm:pt modelId="{7E9F1DBA-83BD-4B2F-8095-878B0E49EE2E}" cxnId="{6B31EC3F-773D-4F2B-9E5D-8E750568BCA2}" type="parTrans">
      <dgm:prSet/>
      <dgm:spPr/>
      <dgm:t>
        <a:bodyPr/>
        <a:lstStyle/>
        <a:p>
          <a:endParaRPr lang="en-US"/>
        </a:p>
      </dgm:t>
    </dgm:pt>
    <dgm:pt modelId="{8C780A2D-F70D-4A09-9A00-5A3074B4745F}" cxnId="{6B31EC3F-773D-4F2B-9E5D-8E750568BCA2}" type="sibTrans">
      <dgm:prSet/>
      <dgm:spPr/>
      <dgm:t>
        <a:bodyPr/>
        <a:lstStyle/>
        <a:p>
          <a:endParaRPr lang="en-US"/>
        </a:p>
      </dgm:t>
    </dgm:pt>
    <dgm:pt modelId="{9C150DAD-FA8C-43C3-99F4-04B0E448ECDF}">
      <dgm:prSet/>
      <dgm:spPr/>
      <dgm:t>
        <a:bodyPr/>
        <a:lstStyle/>
        <a:p>
          <a:r>
            <a:rPr lang="vi-VN"/>
            <a:t>Exposure to inappropriate media</a:t>
          </a:r>
          <a:endParaRPr lang="en-US"/>
        </a:p>
      </dgm:t>
    </dgm:pt>
    <dgm:pt modelId="{1161D5E9-E801-4493-879E-4AC99F4D141F}" cxnId="{C3F325F0-9A54-4E59-996C-342C23AE1F94}" type="parTrans">
      <dgm:prSet/>
      <dgm:spPr/>
      <dgm:t>
        <a:bodyPr/>
        <a:lstStyle/>
        <a:p>
          <a:endParaRPr lang="en-US"/>
        </a:p>
      </dgm:t>
    </dgm:pt>
    <dgm:pt modelId="{DB2D3494-5E09-4903-9BEB-E58BAE391A7A}" cxnId="{C3F325F0-9A54-4E59-996C-342C23AE1F94}" type="sibTrans">
      <dgm:prSet/>
      <dgm:spPr/>
      <dgm:t>
        <a:bodyPr/>
        <a:lstStyle/>
        <a:p>
          <a:endParaRPr lang="en-US"/>
        </a:p>
      </dgm:t>
    </dgm:pt>
    <dgm:pt modelId="{879AED9B-052B-4B78-9E31-7494D3CEEC0B}" type="pres">
      <dgm:prSet presAssocID="{70A6C9D6-025D-4F38-8E39-4F641C3DF1C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2DAB07A-9420-44A8-8B25-5E67C17CD172}" type="pres">
      <dgm:prSet presAssocID="{3E2D3984-4BAD-4C5C-9DDC-73029E310FE2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8B01304-C748-4788-90F0-90354A3162A0}" type="pres">
      <dgm:prSet presAssocID="{8C6EE4D1-6182-4410-AC32-0B0C0659C5CB}" presName="spacer" presStyleCnt="0"/>
      <dgm:spPr/>
    </dgm:pt>
    <dgm:pt modelId="{08CBEF09-4099-4983-8D78-2F494EAFD0D9}" type="pres">
      <dgm:prSet presAssocID="{673EAF4D-1154-466C-A1FC-E1A2A0C600D1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8113F0F-92BA-4CC9-B92F-2AE3CC0F592B}" type="pres">
      <dgm:prSet presAssocID="{C06600E4-B37C-499D-945E-DA36E12424F6}" presName="spacer" presStyleCnt="0"/>
      <dgm:spPr/>
    </dgm:pt>
    <dgm:pt modelId="{8F0A25CD-D7F8-45FB-84CD-81AF7524DC39}" type="pres">
      <dgm:prSet presAssocID="{4BE5D68D-2CD0-4D71-9C29-4F9A7E8C7124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0F80A42-8B5E-4FBD-AB05-529A8F8A2BC2}" type="pres">
      <dgm:prSet presAssocID="{3EB53502-4A28-4E8B-8873-6A6FF6459058}" presName="spacer" presStyleCnt="0"/>
      <dgm:spPr/>
    </dgm:pt>
    <dgm:pt modelId="{41766092-8CDD-4190-AE3F-0C81ABEEBD1A}" type="pres">
      <dgm:prSet presAssocID="{FD3278EA-6CAA-4021-A74B-EAC27A12DE33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593C04E-B2B2-4E62-82D8-64F6CFE2FB43}" type="pres">
      <dgm:prSet presAssocID="{8C780A2D-F70D-4A09-9A00-5A3074B4745F}" presName="spacer" presStyleCnt="0"/>
      <dgm:spPr/>
    </dgm:pt>
    <dgm:pt modelId="{0D29FD80-AD33-451F-8C01-C3612E1ADED6}" type="pres">
      <dgm:prSet presAssocID="{9C150DAD-FA8C-43C3-99F4-04B0E448ECDF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3451D01-4414-4638-8BF1-DB6DC8ADBE44}" srcId="{70A6C9D6-025D-4F38-8E39-4F641C3DF1CF}" destId="{3E2D3984-4BAD-4C5C-9DDC-73029E310FE2}" srcOrd="0" destOrd="0" parTransId="{A685E9DA-B796-43AC-8E1E-F6DEBC80F3A2}" sibTransId="{8C6EE4D1-6182-4410-AC32-0B0C0659C5CB}"/>
    <dgm:cxn modelId="{AD8A0221-0700-4429-A871-1C3A07B16607}" srcId="{70A6C9D6-025D-4F38-8E39-4F641C3DF1CF}" destId="{673EAF4D-1154-466C-A1FC-E1A2A0C600D1}" srcOrd="1" destOrd="0" parTransId="{78EE1D4C-592E-48E1-939A-72B6FDA34D70}" sibTransId="{C06600E4-B37C-499D-945E-DA36E12424F6}"/>
    <dgm:cxn modelId="{D3FFAD84-2B72-4DA8-8DB4-28590D28EC56}" srcId="{70A6C9D6-025D-4F38-8E39-4F641C3DF1CF}" destId="{4BE5D68D-2CD0-4D71-9C29-4F9A7E8C7124}" srcOrd="2" destOrd="0" parTransId="{A03C91C4-67D0-4115-B4E9-D15D4DCA792C}" sibTransId="{3EB53502-4A28-4E8B-8873-6A6FF6459058}"/>
    <dgm:cxn modelId="{6B31EC3F-773D-4F2B-9E5D-8E750568BCA2}" srcId="{70A6C9D6-025D-4F38-8E39-4F641C3DF1CF}" destId="{FD3278EA-6CAA-4021-A74B-EAC27A12DE33}" srcOrd="3" destOrd="0" parTransId="{7E9F1DBA-83BD-4B2F-8095-878B0E49EE2E}" sibTransId="{8C780A2D-F70D-4A09-9A00-5A3074B4745F}"/>
    <dgm:cxn modelId="{C3F325F0-9A54-4E59-996C-342C23AE1F94}" srcId="{70A6C9D6-025D-4F38-8E39-4F641C3DF1CF}" destId="{9C150DAD-FA8C-43C3-99F4-04B0E448ECDF}" srcOrd="4" destOrd="0" parTransId="{1161D5E9-E801-4493-879E-4AC99F4D141F}" sibTransId="{DB2D3494-5E09-4903-9BEB-E58BAE391A7A}"/>
    <dgm:cxn modelId="{7A0C6810-4892-4831-B5CD-70D1F23FDE12}" type="presOf" srcId="{70A6C9D6-025D-4F38-8E39-4F641C3DF1CF}" destId="{879AED9B-052B-4B78-9E31-7494D3CEEC0B}" srcOrd="0" destOrd="0" presId="urn:microsoft.com/office/officeart/2005/8/layout/vList2"/>
    <dgm:cxn modelId="{720DB1F6-823C-46D4-9011-0E0AF5AC2FB0}" type="presParOf" srcId="{879AED9B-052B-4B78-9E31-7494D3CEEC0B}" destId="{12DAB07A-9420-44A8-8B25-5E67C17CD172}" srcOrd="0" destOrd="0" presId="urn:microsoft.com/office/officeart/2005/8/layout/vList2"/>
    <dgm:cxn modelId="{34E92BFA-2301-4778-9766-F639D9045E95}" type="presOf" srcId="{3E2D3984-4BAD-4C5C-9DDC-73029E310FE2}" destId="{12DAB07A-9420-44A8-8B25-5E67C17CD172}" srcOrd="0" destOrd="0" presId="urn:microsoft.com/office/officeart/2005/8/layout/vList2"/>
    <dgm:cxn modelId="{802E2A78-6CD3-4F0A-8567-E8B0C1A799CB}" type="presParOf" srcId="{879AED9B-052B-4B78-9E31-7494D3CEEC0B}" destId="{A8B01304-C748-4788-90F0-90354A3162A0}" srcOrd="1" destOrd="0" presId="urn:microsoft.com/office/officeart/2005/8/layout/vList2"/>
    <dgm:cxn modelId="{5A60C88A-4AC4-4C5F-B696-54B34516BB95}" type="presParOf" srcId="{879AED9B-052B-4B78-9E31-7494D3CEEC0B}" destId="{08CBEF09-4099-4983-8D78-2F494EAFD0D9}" srcOrd="2" destOrd="0" presId="urn:microsoft.com/office/officeart/2005/8/layout/vList2"/>
    <dgm:cxn modelId="{9976AF84-2CD1-44F8-B29C-A90F17DD1774}" type="presOf" srcId="{673EAF4D-1154-466C-A1FC-E1A2A0C600D1}" destId="{08CBEF09-4099-4983-8D78-2F494EAFD0D9}" srcOrd="0" destOrd="0" presId="urn:microsoft.com/office/officeart/2005/8/layout/vList2"/>
    <dgm:cxn modelId="{13E1464F-3BBC-4FD9-B5BC-CE7478B4D762}" type="presParOf" srcId="{879AED9B-052B-4B78-9E31-7494D3CEEC0B}" destId="{B8113F0F-92BA-4CC9-B92F-2AE3CC0F592B}" srcOrd="3" destOrd="0" presId="urn:microsoft.com/office/officeart/2005/8/layout/vList2"/>
    <dgm:cxn modelId="{DAEAF872-43B5-47AB-A860-A34B7A00A603}" type="presParOf" srcId="{879AED9B-052B-4B78-9E31-7494D3CEEC0B}" destId="{8F0A25CD-D7F8-45FB-84CD-81AF7524DC39}" srcOrd="4" destOrd="0" presId="urn:microsoft.com/office/officeart/2005/8/layout/vList2"/>
    <dgm:cxn modelId="{F191ACAF-FD8B-4914-AEBF-995BD7B1E6D0}" type="presOf" srcId="{4BE5D68D-2CD0-4D71-9C29-4F9A7E8C7124}" destId="{8F0A25CD-D7F8-45FB-84CD-81AF7524DC39}" srcOrd="0" destOrd="0" presId="urn:microsoft.com/office/officeart/2005/8/layout/vList2"/>
    <dgm:cxn modelId="{7A782EE2-C381-4173-8B9A-6FD70AF0388A}" type="presParOf" srcId="{879AED9B-052B-4B78-9E31-7494D3CEEC0B}" destId="{60F80A42-8B5E-4FBD-AB05-529A8F8A2BC2}" srcOrd="5" destOrd="0" presId="urn:microsoft.com/office/officeart/2005/8/layout/vList2"/>
    <dgm:cxn modelId="{0E140F72-F035-4311-8229-5F4F8310FD90}" type="presParOf" srcId="{879AED9B-052B-4B78-9E31-7494D3CEEC0B}" destId="{41766092-8CDD-4190-AE3F-0C81ABEEBD1A}" srcOrd="6" destOrd="0" presId="urn:microsoft.com/office/officeart/2005/8/layout/vList2"/>
    <dgm:cxn modelId="{0FCCF566-1717-4700-950A-36DE162EB8D7}" type="presOf" srcId="{FD3278EA-6CAA-4021-A74B-EAC27A12DE33}" destId="{41766092-8CDD-4190-AE3F-0C81ABEEBD1A}" srcOrd="0" destOrd="0" presId="urn:microsoft.com/office/officeart/2005/8/layout/vList2"/>
    <dgm:cxn modelId="{7977D74E-FC3D-40B7-9750-E4013840490C}" type="presParOf" srcId="{879AED9B-052B-4B78-9E31-7494D3CEEC0B}" destId="{0593C04E-B2B2-4E62-82D8-64F6CFE2FB43}" srcOrd="7" destOrd="0" presId="urn:microsoft.com/office/officeart/2005/8/layout/vList2"/>
    <dgm:cxn modelId="{175C1781-F43D-48F1-8B76-793E0BAAD96E}" type="presParOf" srcId="{879AED9B-052B-4B78-9E31-7494D3CEEC0B}" destId="{0D29FD80-AD33-451F-8C01-C3612E1ADED6}" srcOrd="8" destOrd="0" presId="urn:microsoft.com/office/officeart/2005/8/layout/vList2"/>
    <dgm:cxn modelId="{C7F2582E-A6BF-4AA4-A821-7676312CC4EC}" type="presOf" srcId="{9C150DAD-FA8C-43C3-99F4-04B0E448ECDF}" destId="{0D29FD80-AD33-451F-8C01-C3612E1ADED6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5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9CB17864-693F-41AA-95CF-C66A23302901}" type="doc">
      <dgm:prSet loTypeId="urn:microsoft.com/office/officeart/2005/8/layout/vList5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602D505B-5868-46A4-B85C-2F6A85115566}">
      <dgm:prSet/>
      <dgm:spPr/>
      <dgm:t>
        <a:bodyPr/>
        <a:lstStyle/>
        <a:p>
          <a:r>
            <a:rPr lang="vi-VN"/>
            <a:t>Surfing the net – new kinds of leisure activities</a:t>
          </a:r>
          <a:endParaRPr lang="en-US"/>
        </a:p>
      </dgm:t>
    </dgm:pt>
    <dgm:pt modelId="{61063582-3839-4214-B36E-3DA3749D71FB}" cxnId="{18499158-71C1-4260-B809-724A851F9EBD}" type="parTrans">
      <dgm:prSet/>
      <dgm:spPr/>
      <dgm:t>
        <a:bodyPr/>
        <a:lstStyle/>
        <a:p>
          <a:endParaRPr lang="en-US"/>
        </a:p>
      </dgm:t>
    </dgm:pt>
    <dgm:pt modelId="{D3161A42-5D02-40F9-BBB4-4943593ADE0A}" cxnId="{18499158-71C1-4260-B809-724A851F9EBD}" type="sibTrans">
      <dgm:prSet/>
      <dgm:spPr/>
      <dgm:t>
        <a:bodyPr/>
        <a:lstStyle/>
        <a:p>
          <a:endParaRPr lang="en-US"/>
        </a:p>
      </dgm:t>
    </dgm:pt>
    <dgm:pt modelId="{18C9CBEE-D6A8-4B5F-AC31-EB607EC6E615}">
      <dgm:prSet/>
      <dgm:spPr/>
      <dgm:t>
        <a:bodyPr/>
        <a:lstStyle/>
        <a:p>
          <a:r>
            <a:rPr lang="vi-VN"/>
            <a:t>Chat rooms</a:t>
          </a:r>
          <a:endParaRPr lang="en-US"/>
        </a:p>
      </dgm:t>
    </dgm:pt>
    <dgm:pt modelId="{8CD571AC-7E5C-432E-AF95-E4BD995AC3AA}" cxnId="{5A829587-CCDC-4018-B191-0C32ABBDC235}" type="parTrans">
      <dgm:prSet/>
      <dgm:spPr/>
      <dgm:t>
        <a:bodyPr/>
        <a:lstStyle/>
        <a:p>
          <a:endParaRPr lang="en-US"/>
        </a:p>
      </dgm:t>
    </dgm:pt>
    <dgm:pt modelId="{C4976612-C640-4EC7-BF66-58426BA249B7}" cxnId="{5A829587-CCDC-4018-B191-0C32ABBDC235}" type="sibTrans">
      <dgm:prSet/>
      <dgm:spPr/>
      <dgm:t>
        <a:bodyPr/>
        <a:lstStyle/>
        <a:p>
          <a:endParaRPr lang="en-US"/>
        </a:p>
      </dgm:t>
    </dgm:pt>
    <dgm:pt modelId="{286EAD7D-FF06-42F5-859B-33E659426CAB}">
      <dgm:prSet/>
      <dgm:spPr/>
      <dgm:t>
        <a:bodyPr/>
        <a:lstStyle/>
        <a:p>
          <a:r>
            <a:rPr lang="vi-VN"/>
            <a:t>Instant messaging</a:t>
          </a:r>
          <a:endParaRPr lang="en-US"/>
        </a:p>
      </dgm:t>
    </dgm:pt>
    <dgm:pt modelId="{FCE01886-7D11-45C3-8A40-70FFB67DBA29}" cxnId="{1282455B-8044-4813-8318-2F2C722ED04E}" type="parTrans">
      <dgm:prSet/>
      <dgm:spPr/>
      <dgm:t>
        <a:bodyPr/>
        <a:lstStyle/>
        <a:p>
          <a:endParaRPr lang="en-US"/>
        </a:p>
      </dgm:t>
    </dgm:pt>
    <dgm:pt modelId="{26E8A6BD-4F8B-4252-8C30-21BFFDF7F7DA}" cxnId="{1282455B-8044-4813-8318-2F2C722ED04E}" type="sibTrans">
      <dgm:prSet/>
      <dgm:spPr/>
      <dgm:t>
        <a:bodyPr/>
        <a:lstStyle/>
        <a:p>
          <a:endParaRPr lang="en-US"/>
        </a:p>
      </dgm:t>
    </dgm:pt>
    <dgm:pt modelId="{60F80963-5948-4AA2-8B70-53B712A01152}">
      <dgm:prSet/>
      <dgm:spPr/>
      <dgm:t>
        <a:bodyPr/>
        <a:lstStyle/>
        <a:p>
          <a:r>
            <a:rPr lang="vi-VN"/>
            <a:t>Many parents are worried about exposure</a:t>
          </a:r>
          <a:endParaRPr lang="en-US"/>
        </a:p>
      </dgm:t>
    </dgm:pt>
    <dgm:pt modelId="{DFF8FA81-0242-47BE-B6D2-7FB14B9C0798}" cxnId="{BC0453E5-22C4-49C4-A30C-A74B9907AD6E}" type="parTrans">
      <dgm:prSet/>
      <dgm:spPr/>
      <dgm:t>
        <a:bodyPr/>
        <a:lstStyle/>
        <a:p>
          <a:endParaRPr lang="en-US"/>
        </a:p>
      </dgm:t>
    </dgm:pt>
    <dgm:pt modelId="{EFF338FF-D430-4210-A6CB-89A31072DAEA}" cxnId="{BC0453E5-22C4-49C4-A30C-A74B9907AD6E}" type="sibTrans">
      <dgm:prSet/>
      <dgm:spPr/>
      <dgm:t>
        <a:bodyPr/>
        <a:lstStyle/>
        <a:p>
          <a:endParaRPr lang="en-US"/>
        </a:p>
      </dgm:t>
    </dgm:pt>
    <dgm:pt modelId="{C40E3339-75AA-4088-874A-EB6B56121CEB}">
      <dgm:prSet phldr="0" custT="0"/>
      <dgm:spPr/>
      <dgm:t>
        <a:bodyPr vert="horz" wrap="square"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>
              <a:sym typeface="+mn-ea"/>
            </a:rPr>
            <a:t>D</a:t>
          </a:r>
          <a:r>
            <a:rPr lang="vi-VN">
              <a:sym typeface="+mn-ea"/>
            </a:rPr>
            <a:t>angers to children</a:t>
          </a:r>
          <a:r>
            <a:rPr lang="vi-VN"/>
            <a:t/>
          </a:r>
          <a:endParaRPr lang="vi-VN"/>
        </a:p>
      </dgm:t>
    </dgm:pt>
    <dgm:pt modelId="{544A97DA-3D89-4A7F-9F2C-8D149B37B942}" cxnId="{E41FC4AE-34DB-4A86-9F11-7727DC2FAAEA}" type="parTrans">
      <dgm:prSet/>
      <dgm:spPr/>
      <dgm:t>
        <a:bodyPr/>
        <a:lstStyle/>
        <a:p>
          <a:endParaRPr lang="en-US"/>
        </a:p>
      </dgm:t>
    </dgm:pt>
    <dgm:pt modelId="{B5E43A49-6A95-45CC-B12B-B8861E77EA06}" cxnId="{E41FC4AE-34DB-4A86-9F11-7727DC2FAAEA}" type="sibTrans">
      <dgm:prSet/>
      <dgm:spPr/>
      <dgm:t>
        <a:bodyPr/>
        <a:lstStyle/>
        <a:p>
          <a:endParaRPr lang="en-US"/>
        </a:p>
      </dgm:t>
    </dgm:pt>
    <dgm:pt modelId="{0CD26C09-8F07-4B52-ADC0-83DA686DD769}">
      <dgm:prSet phldr="0" custT="0"/>
      <dgm:spPr/>
      <dgm:t>
        <a:bodyPr vert="horz" wrap="square"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>
              <a:sym typeface="+mn-ea"/>
            </a:rPr>
            <a:t>D</a:t>
          </a:r>
          <a:r>
            <a:rPr lang="vi-VN">
              <a:sym typeface="+mn-ea"/>
            </a:rPr>
            <a:t>angers to </a:t>
          </a:r>
          <a:r>
            <a:rPr lang="en-US" altLang="vi-VN">
              <a:sym typeface="+mn-ea"/>
            </a:rPr>
            <a:t>adults</a:t>
          </a:r>
          <a:r>
            <a:rPr lang="en-US" altLang="vi-VN">
              <a:sym typeface="+mn-ea"/>
            </a:rPr>
            <a:t/>
          </a:r>
          <a:endParaRPr lang="en-US" altLang="vi-VN">
            <a:sym typeface="+mn-ea"/>
          </a:endParaRPr>
        </a:p>
      </dgm:t>
    </dgm:pt>
    <dgm:pt modelId="{13DC9048-9ABA-40E8-AD9E-BD3B8EA2B93E}" cxnId="{F1D85251-9542-481F-A881-25FB6BC0F553}" type="parTrans">
      <dgm:prSet/>
      <dgm:spPr/>
      <dgm:t>
        <a:bodyPr/>
        <a:lstStyle/>
        <a:p>
          <a:endParaRPr lang="en-US"/>
        </a:p>
      </dgm:t>
    </dgm:pt>
    <dgm:pt modelId="{FDB8E63B-3B54-40B3-8477-2D11230CD4FB}" cxnId="{F1D85251-9542-481F-A881-25FB6BC0F553}" type="sibTrans">
      <dgm:prSet/>
      <dgm:spPr/>
      <dgm:t>
        <a:bodyPr/>
        <a:lstStyle/>
        <a:p>
          <a:endParaRPr lang="en-US"/>
        </a:p>
      </dgm:t>
    </dgm:pt>
    <dgm:pt modelId="{3D8401F1-509A-45AE-AA17-D38031A78684}" type="pres">
      <dgm:prSet presAssocID="{9CB17864-693F-41AA-95CF-C66A2330290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2AB9783-83DF-414C-9E37-6770B4AF1AC0}" type="pres">
      <dgm:prSet presAssocID="{602D505B-5868-46A4-B85C-2F6A85115566}" presName="linNode" presStyleCnt="0"/>
      <dgm:spPr/>
    </dgm:pt>
    <dgm:pt modelId="{44417600-1192-4589-9180-C358629EB4FF}" type="pres">
      <dgm:prSet presAssocID="{602D505B-5868-46A4-B85C-2F6A85115566}" presName="parentText" presStyleLbl="node1" presStyleIdx="0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504FAEB-E44D-4102-A02F-91B54F607DA0}" type="pres">
      <dgm:prSet presAssocID="{D3161A42-5D02-40F9-BBB4-4943593ADE0A}" presName="sp" presStyleCnt="0"/>
      <dgm:spPr/>
    </dgm:pt>
    <dgm:pt modelId="{0CADFC63-7CB2-4537-9CFC-E8977000A48F}" type="pres">
      <dgm:prSet presAssocID="{18C9CBEE-D6A8-4B5F-AC31-EB607EC6E615}" presName="linNode" presStyleCnt="0"/>
      <dgm:spPr/>
    </dgm:pt>
    <dgm:pt modelId="{9F5D2CD9-6A3E-4995-84E9-04258CC32960}" type="pres">
      <dgm:prSet presAssocID="{18C9CBEE-D6A8-4B5F-AC31-EB607EC6E615}" presName="parentText" presStyleLbl="node1" presStyleIdx="1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4E458F0-10EF-4D66-8C21-9519905BAE1A}" type="pres">
      <dgm:prSet presAssocID="{C4976612-C640-4EC7-BF66-58426BA249B7}" presName="sp" presStyleCnt="0"/>
      <dgm:spPr/>
    </dgm:pt>
    <dgm:pt modelId="{1A71C42E-001E-467A-88E1-1E13C12F5BAE}" type="pres">
      <dgm:prSet presAssocID="{286EAD7D-FF06-42F5-859B-33E659426CAB}" presName="linNode" presStyleCnt="0"/>
      <dgm:spPr/>
    </dgm:pt>
    <dgm:pt modelId="{A1BD823C-9EFE-4783-AEF1-B85BD61AAD2F}" type="pres">
      <dgm:prSet presAssocID="{286EAD7D-FF06-42F5-859B-33E659426CAB}" presName="parentText" presStyleLbl="node1" presStyleIdx="2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847144E-8C6F-424C-B36D-E54BAEC10700}" type="pres">
      <dgm:prSet presAssocID="{26E8A6BD-4F8B-4252-8C30-21BFFDF7F7DA}" presName="sp" presStyleCnt="0"/>
      <dgm:spPr/>
    </dgm:pt>
    <dgm:pt modelId="{4A90604C-460D-4848-960A-81502806D5DC}" type="pres">
      <dgm:prSet presAssocID="{60F80963-5948-4AA2-8B70-53B712A01152}" presName="linNode" presStyleCnt="0"/>
      <dgm:spPr/>
    </dgm:pt>
    <dgm:pt modelId="{0150F4E9-F826-44BE-9823-A4D2F9CF258B}" type="pres">
      <dgm:prSet presAssocID="{60F80963-5948-4AA2-8B70-53B712A01152}" presName="parentText" presStyleLbl="node1" presStyleIdx="3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6D92CA5-CB2E-482C-A03A-F2B1A5A002AD}" type="pres">
      <dgm:prSet presAssocID="{EFF338FF-D430-4210-A6CB-89A31072DAEA}" presName="sp" presStyleCnt="0"/>
      <dgm:spPr/>
    </dgm:pt>
    <dgm:pt modelId="{770714F7-C55F-4897-81E9-C8F6A2C2BAAC}" type="pres">
      <dgm:prSet presAssocID="{C40E3339-75AA-4088-874A-EB6B56121CEB}" presName="linNode" presStyleCnt="0"/>
      <dgm:spPr/>
    </dgm:pt>
    <dgm:pt modelId="{C0AD8717-8068-4A76-8572-19BB2411F2F7}" type="pres">
      <dgm:prSet presAssocID="{C40E3339-75AA-4088-874A-EB6B56121CEB}" presName="parentText" presStyleLbl="node1" presStyleIdx="4" presStyleCnt="6" custLinFactNeighborX="-355" custLinFactNeighborY="-252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86A8DE1-FE9C-4499-A9E1-6EC4A15575F1}" type="pres">
      <dgm:prSet presAssocID="{B5E43A49-6A95-45CC-B12B-B8861E77EA06}" presName="sp" presStyleCnt="0"/>
      <dgm:spPr/>
    </dgm:pt>
    <dgm:pt modelId="{784614CC-5F0F-4E6F-A9A5-BC73DDD5AC45}" type="pres">
      <dgm:prSet presAssocID="{0CD26C09-8F07-4B52-ADC0-83DA686DD769}" presName="linNode" presStyleCnt="0"/>
      <dgm:spPr/>
    </dgm:pt>
    <dgm:pt modelId="{7493074C-B0BF-4F42-801C-FA91D7F81DD6}" type="pres">
      <dgm:prSet presAssocID="{0CD26C09-8F07-4B52-ADC0-83DA686DD769}" presName="parentText" presStyleLbl="node1" presStyleIdx="5" presStyleCnt="6" custLinFactNeighborX="-355" custLinFactNeighborY="-378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8499158-71C1-4260-B809-724A851F9EBD}" srcId="{9CB17864-693F-41AA-95CF-C66A23302901}" destId="{602D505B-5868-46A4-B85C-2F6A85115566}" srcOrd="0" destOrd="0" parTransId="{61063582-3839-4214-B36E-3DA3749D71FB}" sibTransId="{D3161A42-5D02-40F9-BBB4-4943593ADE0A}"/>
    <dgm:cxn modelId="{5A829587-CCDC-4018-B191-0C32ABBDC235}" srcId="{9CB17864-693F-41AA-95CF-C66A23302901}" destId="{18C9CBEE-D6A8-4B5F-AC31-EB607EC6E615}" srcOrd="1" destOrd="0" parTransId="{8CD571AC-7E5C-432E-AF95-E4BD995AC3AA}" sibTransId="{C4976612-C640-4EC7-BF66-58426BA249B7}"/>
    <dgm:cxn modelId="{1282455B-8044-4813-8318-2F2C722ED04E}" srcId="{9CB17864-693F-41AA-95CF-C66A23302901}" destId="{286EAD7D-FF06-42F5-859B-33E659426CAB}" srcOrd="2" destOrd="0" parTransId="{FCE01886-7D11-45C3-8A40-70FFB67DBA29}" sibTransId="{26E8A6BD-4F8B-4252-8C30-21BFFDF7F7DA}"/>
    <dgm:cxn modelId="{BC0453E5-22C4-49C4-A30C-A74B9907AD6E}" srcId="{9CB17864-693F-41AA-95CF-C66A23302901}" destId="{60F80963-5948-4AA2-8B70-53B712A01152}" srcOrd="3" destOrd="0" parTransId="{DFF8FA81-0242-47BE-B6D2-7FB14B9C0798}" sibTransId="{EFF338FF-D430-4210-A6CB-89A31072DAEA}"/>
    <dgm:cxn modelId="{E41FC4AE-34DB-4A86-9F11-7727DC2FAAEA}" srcId="{9CB17864-693F-41AA-95CF-C66A23302901}" destId="{C40E3339-75AA-4088-874A-EB6B56121CEB}" srcOrd="4" destOrd="0" parTransId="{544A97DA-3D89-4A7F-9F2C-8D149B37B942}" sibTransId="{B5E43A49-6A95-45CC-B12B-B8861E77EA06}"/>
    <dgm:cxn modelId="{F1D85251-9542-481F-A881-25FB6BC0F553}" srcId="{9CB17864-693F-41AA-95CF-C66A23302901}" destId="{0CD26C09-8F07-4B52-ADC0-83DA686DD769}" srcOrd="5" destOrd="0" parTransId="{13DC9048-9ABA-40E8-AD9E-BD3B8EA2B93E}" sibTransId="{FDB8E63B-3B54-40B3-8477-2D11230CD4FB}"/>
    <dgm:cxn modelId="{9D088FE5-534E-4C10-8233-7CA8621E7AD9}" type="presOf" srcId="{9CB17864-693F-41AA-95CF-C66A23302901}" destId="{3D8401F1-509A-45AE-AA17-D38031A78684}" srcOrd="0" destOrd="0" presId="urn:microsoft.com/office/officeart/2005/8/layout/vList5"/>
    <dgm:cxn modelId="{807DCAB0-E488-47DC-98F4-2831B32456F5}" type="presParOf" srcId="{3D8401F1-509A-45AE-AA17-D38031A78684}" destId="{62AB9783-83DF-414C-9E37-6770B4AF1AC0}" srcOrd="0" destOrd="0" presId="urn:microsoft.com/office/officeart/2005/8/layout/vList5"/>
    <dgm:cxn modelId="{C3C3F992-0F79-4085-A402-4D4E4DFACDBA}" type="presParOf" srcId="{62AB9783-83DF-414C-9E37-6770B4AF1AC0}" destId="{44417600-1192-4589-9180-C358629EB4FF}" srcOrd="0" destOrd="0" presId="urn:microsoft.com/office/officeart/2005/8/layout/vList5"/>
    <dgm:cxn modelId="{B65EB524-9D76-4897-AA95-35D63DA371F0}" type="presOf" srcId="{602D505B-5868-46A4-B85C-2F6A85115566}" destId="{44417600-1192-4589-9180-C358629EB4FF}" srcOrd="0" destOrd="0" presId="urn:microsoft.com/office/officeart/2005/8/layout/vList5"/>
    <dgm:cxn modelId="{695E9012-D60E-49D4-B09A-C928B7A6F26C}" type="presParOf" srcId="{3D8401F1-509A-45AE-AA17-D38031A78684}" destId="{5504FAEB-E44D-4102-A02F-91B54F607DA0}" srcOrd="1" destOrd="0" presId="urn:microsoft.com/office/officeart/2005/8/layout/vList5"/>
    <dgm:cxn modelId="{AE15D3D7-EF56-4EB3-9D4D-46C09F36DB9D}" type="presParOf" srcId="{3D8401F1-509A-45AE-AA17-D38031A78684}" destId="{0CADFC63-7CB2-4537-9CFC-E8977000A48F}" srcOrd="2" destOrd="0" presId="urn:microsoft.com/office/officeart/2005/8/layout/vList5"/>
    <dgm:cxn modelId="{AA88573E-0D3D-4EAB-8FD5-060364BE92BF}" type="presParOf" srcId="{0CADFC63-7CB2-4537-9CFC-E8977000A48F}" destId="{9F5D2CD9-6A3E-4995-84E9-04258CC32960}" srcOrd="0" destOrd="2" presId="urn:microsoft.com/office/officeart/2005/8/layout/vList5"/>
    <dgm:cxn modelId="{A746302F-4FC6-4088-8FC1-C290C1F65D6C}" type="presOf" srcId="{18C9CBEE-D6A8-4B5F-AC31-EB607EC6E615}" destId="{9F5D2CD9-6A3E-4995-84E9-04258CC32960}" srcOrd="0" destOrd="0" presId="urn:microsoft.com/office/officeart/2005/8/layout/vList5"/>
    <dgm:cxn modelId="{753CBDB0-2254-4889-8540-701E644CD1C9}" type="presParOf" srcId="{3D8401F1-509A-45AE-AA17-D38031A78684}" destId="{54E458F0-10EF-4D66-8C21-9519905BAE1A}" srcOrd="3" destOrd="0" presId="urn:microsoft.com/office/officeart/2005/8/layout/vList5"/>
    <dgm:cxn modelId="{71F7A828-7EBB-421E-8B45-64A3866267CA}" type="presParOf" srcId="{3D8401F1-509A-45AE-AA17-D38031A78684}" destId="{1A71C42E-001E-467A-88E1-1E13C12F5BAE}" srcOrd="4" destOrd="0" presId="urn:microsoft.com/office/officeart/2005/8/layout/vList5"/>
    <dgm:cxn modelId="{737B01CA-E417-4B01-AD89-4D818E94C193}" type="presParOf" srcId="{1A71C42E-001E-467A-88E1-1E13C12F5BAE}" destId="{A1BD823C-9EFE-4783-AEF1-B85BD61AAD2F}" srcOrd="0" destOrd="4" presId="urn:microsoft.com/office/officeart/2005/8/layout/vList5"/>
    <dgm:cxn modelId="{3E1C15B3-571B-4933-B60C-1550EF83FDF5}" type="presOf" srcId="{286EAD7D-FF06-42F5-859B-33E659426CAB}" destId="{A1BD823C-9EFE-4783-AEF1-B85BD61AAD2F}" srcOrd="0" destOrd="0" presId="urn:microsoft.com/office/officeart/2005/8/layout/vList5"/>
    <dgm:cxn modelId="{691F3D6E-233E-43F7-B1E1-F57BB072CD7F}" type="presParOf" srcId="{3D8401F1-509A-45AE-AA17-D38031A78684}" destId="{E847144E-8C6F-424C-B36D-E54BAEC10700}" srcOrd="5" destOrd="0" presId="urn:microsoft.com/office/officeart/2005/8/layout/vList5"/>
    <dgm:cxn modelId="{E0CB0BA5-C37D-4BF4-9B66-377053D91607}" type="presParOf" srcId="{3D8401F1-509A-45AE-AA17-D38031A78684}" destId="{4A90604C-460D-4848-960A-81502806D5DC}" srcOrd="6" destOrd="0" presId="urn:microsoft.com/office/officeart/2005/8/layout/vList5"/>
    <dgm:cxn modelId="{A150A14F-5D21-4FF4-B1A4-63EBB27E7505}" type="presParOf" srcId="{4A90604C-460D-4848-960A-81502806D5DC}" destId="{0150F4E9-F826-44BE-9823-A4D2F9CF258B}" srcOrd="0" destOrd="6" presId="urn:microsoft.com/office/officeart/2005/8/layout/vList5"/>
    <dgm:cxn modelId="{AC6D81C8-C346-4BF6-A30D-25EC8C28B1BF}" type="presOf" srcId="{60F80963-5948-4AA2-8B70-53B712A01152}" destId="{0150F4E9-F826-44BE-9823-A4D2F9CF258B}" srcOrd="0" destOrd="0" presId="urn:microsoft.com/office/officeart/2005/8/layout/vList5"/>
    <dgm:cxn modelId="{D7F03AC2-8C91-4306-9862-DCB44E80D21A}" type="presParOf" srcId="{3D8401F1-509A-45AE-AA17-D38031A78684}" destId="{56D92CA5-CB2E-482C-A03A-F2B1A5A002AD}" srcOrd="7" destOrd="0" presId="urn:microsoft.com/office/officeart/2005/8/layout/vList5"/>
    <dgm:cxn modelId="{B73E45D8-70D8-48F3-9D6C-71032909605E}" type="presParOf" srcId="{3D8401F1-509A-45AE-AA17-D38031A78684}" destId="{770714F7-C55F-4897-81E9-C8F6A2C2BAAC}" srcOrd="8" destOrd="0" presId="urn:microsoft.com/office/officeart/2005/8/layout/vList5"/>
    <dgm:cxn modelId="{F6869338-2D6F-4891-82AA-B03E5CA03F66}" type="presParOf" srcId="{770714F7-C55F-4897-81E9-C8F6A2C2BAAC}" destId="{C0AD8717-8068-4A76-8572-19BB2411F2F7}" srcOrd="0" destOrd="8" presId="urn:microsoft.com/office/officeart/2005/8/layout/vList5"/>
    <dgm:cxn modelId="{FA98BF50-BE96-41BF-9541-775C7FAD8173}" type="presOf" srcId="{C40E3339-75AA-4088-874A-EB6B56121CEB}" destId="{C0AD8717-8068-4A76-8572-19BB2411F2F7}" srcOrd="0" destOrd="0" presId="urn:microsoft.com/office/officeart/2005/8/layout/vList5"/>
    <dgm:cxn modelId="{2FED1DB5-44B1-493D-9052-B8CA4F4853E0}" type="presParOf" srcId="{3D8401F1-509A-45AE-AA17-D38031A78684}" destId="{586A8DE1-FE9C-4499-A9E1-6EC4A15575F1}" srcOrd="9" destOrd="0" presId="urn:microsoft.com/office/officeart/2005/8/layout/vList5"/>
    <dgm:cxn modelId="{5808273A-1C1C-469B-A315-F0DF8DFBFA59}" type="presParOf" srcId="{3D8401F1-509A-45AE-AA17-D38031A78684}" destId="{784614CC-5F0F-4E6F-A9A5-BC73DDD5AC45}" srcOrd="10" destOrd="0" presId="urn:microsoft.com/office/officeart/2005/8/layout/vList5"/>
    <dgm:cxn modelId="{E176960E-21B5-40F1-86AB-C6372FB5A57E}" type="presParOf" srcId="{784614CC-5F0F-4E6F-A9A5-BC73DDD5AC45}" destId="{7493074C-B0BF-4F42-801C-FA91D7F81DD6}" srcOrd="0" destOrd="10" presId="urn:microsoft.com/office/officeart/2005/8/layout/vList5"/>
    <dgm:cxn modelId="{7E925365-6052-4FFD-A154-0CD560D75EFE}" type="presOf" srcId="{0CD26C09-8F07-4B52-ADC0-83DA686DD769}" destId="{7493074C-B0BF-4F42-801C-FA91D7F81DD6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5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AFAE004-F811-4C9A-A4B4-00E0D7894EE7}" type="doc">
      <dgm:prSet loTypeId="list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82812793-135D-4F22-8C2D-53ADDC2DD358}">
      <dgm:prSet phldr="0" custT="0"/>
      <dgm:spPr/>
      <dgm:t>
        <a:bodyPr vert="horz" wrap="square"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vi-VN" dirty="0">
              <a:latin typeface="Times New Roman" panose="02020603050405020304" charset="0"/>
              <a:cs typeface="Times New Roman" panose="02020603050405020304" charset="0"/>
            </a:rPr>
            <a:t>Hard Wor</a:t>
          </a:r>
          <a:r>
            <a:rPr lang="en-US" altLang="vi-VN" dirty="0">
              <a:latin typeface="Times New Roman" panose="02020603050405020304" charset="0"/>
              <a:cs typeface="Times New Roman" panose="02020603050405020304" charset="0"/>
            </a:rPr>
            <a:t>k  </a:t>
          </a:r>
          <a:r>
            <a:rPr lang="en-US" altLang="vi-VN" dirty="0">
              <a:latin typeface="Times New Roman" panose="02020603050405020304" charset="0"/>
              <a:cs typeface="Times New Roman" panose="02020603050405020304" charset="0"/>
            </a:rPr>
            <a:t/>
          </a:r>
          <a:endParaRPr lang="en-US" altLang="vi-VN" dirty="0">
            <a:latin typeface="Times New Roman" panose="02020603050405020304" charset="0"/>
            <a:cs typeface="Times New Roman" panose="02020603050405020304" charset="0"/>
          </a:endParaRPr>
        </a:p>
      </dgm:t>
    </dgm:pt>
    <dgm:pt modelId="{363563AA-89CD-4842-8A9C-33EC75C94F79}" cxnId="{D9B7D83A-0D27-4FF8-83AB-B434843B251E}" type="parTrans">
      <dgm:prSet/>
      <dgm:spPr/>
      <dgm:t>
        <a:bodyPr/>
        <a:lstStyle/>
        <a:p>
          <a:endParaRPr lang="en-US"/>
        </a:p>
      </dgm:t>
    </dgm:pt>
    <dgm:pt modelId="{3DAF7FF6-9FF4-42AA-B287-6145E513D729}" cxnId="{D9B7D83A-0D27-4FF8-83AB-B434843B251E}" type="sibTrans">
      <dgm:prSet/>
      <dgm:spPr/>
      <dgm:t>
        <a:bodyPr/>
        <a:lstStyle/>
        <a:p>
          <a:endParaRPr lang="en-US"/>
        </a:p>
      </dgm:t>
    </dgm:pt>
    <dgm:pt modelId="{F549490C-AECC-46E5-AC34-CD710A5A7AC9}">
      <dgm:prSet phldr="0" custT="0"/>
      <dgm:spPr/>
      <dgm:t>
        <a:bodyPr vert="horz" wrap="square"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altLang="vi-VN" dirty="0">
              <a:latin typeface="Times New Roman" panose="02020603050405020304" charset="0"/>
              <a:cs typeface="Times New Roman" panose="02020603050405020304" charset="0"/>
              <a:sym typeface="+mn-ea"/>
            </a:rPr>
            <a:t>Physical Courage</a:t>
          </a:r>
          <a:r>
            <a:rPr lang="vi-VN" dirty="0">
              <a:latin typeface="Times New Roman" panose="02020603050405020304" charset="0"/>
              <a:cs typeface="Times New Roman" panose="02020603050405020304" charset="0"/>
              <a:sym typeface="+mn-ea"/>
            </a:rPr>
            <a:t> </a:t>
          </a:r>
          <a:r>
            <a:rPr lang="en-US"/>
            <a:t/>
          </a:r>
          <a:endParaRPr lang="en-US"/>
        </a:p>
      </dgm:t>
    </dgm:pt>
    <dgm:pt modelId="{270613D4-5AB1-4AA0-8D3D-A10E23E2A290}" cxnId="{83A556DC-D323-469E-AD37-80C94C2F8279}" type="parTrans">
      <dgm:prSet/>
      <dgm:spPr/>
      <dgm:t>
        <a:bodyPr/>
        <a:lstStyle/>
        <a:p>
          <a:endParaRPr lang="en-US"/>
        </a:p>
      </dgm:t>
    </dgm:pt>
    <dgm:pt modelId="{35EA29C2-35CB-41D0-B8F7-07F70B2C5C26}" cxnId="{83A556DC-D323-469E-AD37-80C94C2F8279}" type="sibTrans">
      <dgm:prSet/>
      <dgm:spPr/>
      <dgm:t>
        <a:bodyPr/>
        <a:lstStyle/>
        <a:p>
          <a:endParaRPr lang="en-US"/>
        </a:p>
      </dgm:t>
    </dgm:pt>
    <dgm:pt modelId="{7F8B2D52-1AD2-45E4-93D4-ADD70B10B41D}">
      <dgm:prSet phldr="0" custT="0"/>
      <dgm:spPr/>
      <dgm:t>
        <a:bodyPr vert="horz" wrap="square"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vi-VN"/>
            <a:t>Amateur and Professional Sports are used to inspire and reinforce basic American values </a:t>
          </a:r>
          <a:r>
            <a:rPr lang="en-US" altLang="vi-VN"/>
            <a:t/>
          </a:r>
          <a:endParaRPr lang="en-US" altLang="vi-VN"/>
        </a:p>
      </dgm:t>
    </dgm:pt>
    <dgm:pt modelId="{47F857AF-9D0E-42B5-B199-8384E5CEA932}" cxnId="{3E3D51DE-B5E8-4CBB-A29A-E63B11FE21B2}" type="parTrans">
      <dgm:prSet/>
      <dgm:spPr/>
      <dgm:t>
        <a:bodyPr/>
        <a:lstStyle/>
        <a:p>
          <a:endParaRPr lang="en-US"/>
        </a:p>
      </dgm:t>
    </dgm:pt>
    <dgm:pt modelId="{1246A3C9-F926-4AB7-B14A-A229FB00BDB6}" cxnId="{3E3D51DE-B5E8-4CBB-A29A-E63B11FE21B2}" type="sibTrans">
      <dgm:prSet/>
      <dgm:spPr/>
      <dgm:t>
        <a:bodyPr/>
        <a:lstStyle/>
        <a:p>
          <a:endParaRPr lang="en-US"/>
        </a:p>
      </dgm:t>
    </dgm:pt>
    <dgm:pt modelId="{248D7FCA-B71E-4FB3-9F73-188DB7E16F16}" type="pres">
      <dgm:prSet presAssocID="{5AFAE004-F811-4C9A-A4B4-00E0D7894EE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F3912BB-17B0-4D64-B085-D3C14BB85382}" type="pres">
      <dgm:prSet presAssocID="{82812793-135D-4F22-8C2D-53ADDC2DD358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0E9848B-972B-4928-8AFF-662005E5DD57}" type="pres">
      <dgm:prSet presAssocID="{3DAF7FF6-9FF4-42AA-B287-6145E513D729}" presName="spacer" presStyleCnt="0"/>
      <dgm:spPr/>
    </dgm:pt>
    <dgm:pt modelId="{CD4C3621-CA3D-41D3-8CAF-926C3F87A9DD}" type="pres">
      <dgm:prSet presAssocID="{F549490C-AECC-46E5-AC34-CD710A5A7AC9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398F42E-095A-4802-81A8-0D46847D8570}" type="pres">
      <dgm:prSet presAssocID="{35EA29C2-35CB-41D0-B8F7-07F70B2C5C26}" presName="spacer" presStyleCnt="0"/>
      <dgm:spPr/>
    </dgm:pt>
    <dgm:pt modelId="{EF1A5822-A8B3-47C2-BB8A-7D0AC2CA072E}" type="pres">
      <dgm:prSet presAssocID="{7F8B2D52-1AD2-45E4-93D4-ADD70B10B41D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9B7D83A-0D27-4FF8-83AB-B434843B251E}" srcId="{5AFAE004-F811-4C9A-A4B4-00E0D7894EE7}" destId="{82812793-135D-4F22-8C2D-53ADDC2DD358}" srcOrd="0" destOrd="0" parTransId="{363563AA-89CD-4842-8A9C-33EC75C94F79}" sibTransId="{3DAF7FF6-9FF4-42AA-B287-6145E513D729}"/>
    <dgm:cxn modelId="{83A556DC-D323-469E-AD37-80C94C2F8279}" srcId="{5AFAE004-F811-4C9A-A4B4-00E0D7894EE7}" destId="{F549490C-AECC-46E5-AC34-CD710A5A7AC9}" srcOrd="1" destOrd="0" parTransId="{270613D4-5AB1-4AA0-8D3D-A10E23E2A290}" sibTransId="{35EA29C2-35CB-41D0-B8F7-07F70B2C5C26}"/>
    <dgm:cxn modelId="{3E3D51DE-B5E8-4CBB-A29A-E63B11FE21B2}" srcId="{5AFAE004-F811-4C9A-A4B4-00E0D7894EE7}" destId="{7F8B2D52-1AD2-45E4-93D4-ADD70B10B41D}" srcOrd="2" destOrd="0" parTransId="{47F857AF-9D0E-42B5-B199-8384E5CEA932}" sibTransId="{1246A3C9-F926-4AB7-B14A-A229FB00BDB6}"/>
    <dgm:cxn modelId="{FCC7DAC0-B368-4CDE-B8CF-CA7EE3D81BFA}" type="presOf" srcId="{5AFAE004-F811-4C9A-A4B4-00E0D7894EE7}" destId="{248D7FCA-B71E-4FB3-9F73-188DB7E16F16}" srcOrd="0" destOrd="0" presId="urn:microsoft.com/office/officeart/2005/8/layout/vList2"/>
    <dgm:cxn modelId="{FE2189F4-06A0-45B3-BC8A-3F36E7B8A23F}" type="presParOf" srcId="{248D7FCA-B71E-4FB3-9F73-188DB7E16F16}" destId="{5F3912BB-17B0-4D64-B085-D3C14BB85382}" srcOrd="0" destOrd="0" presId="urn:microsoft.com/office/officeart/2005/8/layout/vList2"/>
    <dgm:cxn modelId="{6968FABB-B0D5-404D-BC5A-758C23F42FEF}" type="presOf" srcId="{82812793-135D-4F22-8C2D-53ADDC2DD358}" destId="{5F3912BB-17B0-4D64-B085-D3C14BB85382}" srcOrd="0" destOrd="0" presId="urn:microsoft.com/office/officeart/2005/8/layout/vList2"/>
    <dgm:cxn modelId="{D27D2FC3-F0D3-4D3B-8DBB-A6379861C150}" type="presParOf" srcId="{248D7FCA-B71E-4FB3-9F73-188DB7E16F16}" destId="{90E9848B-972B-4928-8AFF-662005E5DD57}" srcOrd="1" destOrd="0" presId="urn:microsoft.com/office/officeart/2005/8/layout/vList2"/>
    <dgm:cxn modelId="{63A8AE0A-BB6C-4B7D-91C9-B1C9057DAF7A}" type="presParOf" srcId="{248D7FCA-B71E-4FB3-9F73-188DB7E16F16}" destId="{CD4C3621-CA3D-41D3-8CAF-926C3F87A9DD}" srcOrd="2" destOrd="0" presId="urn:microsoft.com/office/officeart/2005/8/layout/vList2"/>
    <dgm:cxn modelId="{4CC148DF-36B2-4517-9C1E-663F57A19CC5}" type="presOf" srcId="{F549490C-AECC-46E5-AC34-CD710A5A7AC9}" destId="{CD4C3621-CA3D-41D3-8CAF-926C3F87A9DD}" srcOrd="0" destOrd="0" presId="urn:microsoft.com/office/officeart/2005/8/layout/vList2"/>
    <dgm:cxn modelId="{BBBBED26-E072-4B6A-B896-672C0DE31D96}" type="presParOf" srcId="{248D7FCA-B71E-4FB3-9F73-188DB7E16F16}" destId="{0398F42E-095A-4802-81A8-0D46847D8570}" srcOrd="3" destOrd="0" presId="urn:microsoft.com/office/officeart/2005/8/layout/vList2"/>
    <dgm:cxn modelId="{D80B9C55-DD21-49F9-9A76-B6344133F932}" type="presParOf" srcId="{248D7FCA-B71E-4FB3-9F73-188DB7E16F16}" destId="{EF1A5822-A8B3-47C2-BB8A-7D0AC2CA072E}" srcOrd="4" destOrd="0" presId="urn:microsoft.com/office/officeart/2005/8/layout/vList2"/>
    <dgm:cxn modelId="{9E1CAA45-6084-4B97-951D-B73ADBAB6B55}" type="presOf" srcId="{7F8B2D52-1AD2-45E4-93D4-ADD70B10B41D}" destId="{EF1A5822-A8B3-47C2-BB8A-7D0AC2CA072E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5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903CA22-669C-4603-A4FE-522B6F8D276C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058F2C2D-ECDD-4DB8-A1DB-B151DC05FD27}">
      <dgm:prSet/>
      <dgm:spPr/>
      <dgm:t>
        <a:bodyPr/>
        <a:lstStyle/>
        <a:p>
          <a:r>
            <a:rPr lang="vi-VN" dirty="0"/>
            <a:t>Some people feel that the desire to “win” at all cost may weaken American values</a:t>
          </a:r>
          <a:endParaRPr lang="en-US" dirty="0"/>
        </a:p>
      </dgm:t>
    </dgm:pt>
    <dgm:pt modelId="{8D2C97C3-6366-48AA-8F89-749F29F1F8BE}" cxnId="{D2163A2E-BA69-45A6-9EA2-32A31631AA02}" type="parTrans">
      <dgm:prSet/>
      <dgm:spPr/>
      <dgm:t>
        <a:bodyPr/>
        <a:lstStyle/>
        <a:p>
          <a:endParaRPr lang="en-US"/>
        </a:p>
      </dgm:t>
    </dgm:pt>
    <dgm:pt modelId="{4FD4F0E9-1095-474B-969D-570FD275BE44}" cxnId="{D2163A2E-BA69-45A6-9EA2-32A31631AA02}" type="sibTrans">
      <dgm:prSet/>
      <dgm:spPr/>
      <dgm:t>
        <a:bodyPr/>
        <a:lstStyle/>
        <a:p>
          <a:endParaRPr lang="en-US"/>
        </a:p>
      </dgm:t>
    </dgm:pt>
    <dgm:pt modelId="{98293234-77A7-4B37-B1EA-80BD44E438EB}">
      <dgm:prSet/>
      <dgm:spPr/>
      <dgm:t>
        <a:bodyPr/>
        <a:lstStyle/>
        <a:p>
          <a:r>
            <a:rPr lang="vi-VN" dirty="0"/>
            <a:t>In extremes, can lead to disorder and violence</a:t>
          </a:r>
          <a:endParaRPr lang="en-US" dirty="0"/>
        </a:p>
      </dgm:t>
    </dgm:pt>
    <dgm:pt modelId="{D7EBF94B-71A2-4243-A7E7-67C94B0B5BDB}" cxnId="{4596A3E9-6CC1-4474-8EC7-74AAB9C85D83}" type="parTrans">
      <dgm:prSet/>
      <dgm:spPr/>
      <dgm:t>
        <a:bodyPr/>
        <a:lstStyle/>
        <a:p>
          <a:endParaRPr lang="en-US"/>
        </a:p>
      </dgm:t>
    </dgm:pt>
    <dgm:pt modelId="{FA7ED25C-2129-443F-8CDA-2EA55EA46EEC}" cxnId="{4596A3E9-6CC1-4474-8EC7-74AAB9C85D83}" type="sibTrans">
      <dgm:prSet/>
      <dgm:spPr/>
      <dgm:t>
        <a:bodyPr/>
        <a:lstStyle/>
        <a:p>
          <a:endParaRPr lang="en-US"/>
        </a:p>
      </dgm:t>
    </dgm:pt>
    <dgm:pt modelId="{08A42054-D923-4BC7-ACB9-8928C354CE04}">
      <dgm:prSet/>
      <dgm:spPr/>
      <dgm:t>
        <a:bodyPr/>
        <a:lstStyle/>
        <a:p>
          <a:r>
            <a:rPr lang="vi-VN"/>
            <a:t>Many are critical of the attitudes of coaches</a:t>
          </a:r>
          <a:endParaRPr lang="en-US"/>
        </a:p>
      </dgm:t>
    </dgm:pt>
    <dgm:pt modelId="{AD1682C5-3D97-4B3B-ADD6-9C5FD5300B3E}" cxnId="{79EAFB8E-63CB-485A-9B07-77664088F67B}" type="parTrans">
      <dgm:prSet/>
      <dgm:spPr/>
      <dgm:t>
        <a:bodyPr/>
        <a:lstStyle/>
        <a:p>
          <a:endParaRPr lang="en-US"/>
        </a:p>
      </dgm:t>
    </dgm:pt>
    <dgm:pt modelId="{23BE8CC9-05F8-4D61-B3C9-7259E8EDE0E2}" cxnId="{79EAFB8E-63CB-485A-9B07-77664088F67B}" type="sibTrans">
      <dgm:prSet/>
      <dgm:spPr/>
      <dgm:t>
        <a:bodyPr/>
        <a:lstStyle/>
        <a:p>
          <a:endParaRPr lang="en-US"/>
        </a:p>
      </dgm:t>
    </dgm:pt>
    <dgm:pt modelId="{54C7B2D7-805E-40AA-92E7-FD5E1425641E}">
      <dgm:prSet phldr="0" custT="0"/>
      <dgm:spPr/>
      <dgm:t>
        <a:bodyPr vert="horz" wrap="square"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vi-VN"/>
            <a:t>Encourage fighting</a:t>
          </a:r>
          <a:r>
            <a:rPr lang="en-US" altLang="vi-VN"/>
            <a:t>- </a:t>
          </a:r>
          <a:r>
            <a:rPr lang="vi-VN"/>
            <a:t>Hate losing (losers)</a:t>
          </a:r>
          <a:r>
            <a:rPr lang="en-US"/>
            <a:t/>
          </a:r>
          <a:endParaRPr lang="en-US"/>
        </a:p>
      </dgm:t>
    </dgm:pt>
    <dgm:pt modelId="{325411A9-2232-413A-9782-98810EBC2FBC}" cxnId="{111052B5-8F16-4F1A-AFC6-AD2E4009FB20}" type="parTrans">
      <dgm:prSet/>
      <dgm:spPr/>
      <dgm:t>
        <a:bodyPr/>
        <a:lstStyle/>
        <a:p>
          <a:endParaRPr lang="en-US"/>
        </a:p>
      </dgm:t>
    </dgm:pt>
    <dgm:pt modelId="{696CF082-21E3-4A06-B212-E01C8E1E1A24}" cxnId="{111052B5-8F16-4F1A-AFC6-AD2E4009FB20}" type="sibTrans">
      <dgm:prSet/>
      <dgm:spPr/>
      <dgm:t>
        <a:bodyPr/>
        <a:lstStyle/>
        <a:p>
          <a:endParaRPr lang="en-US"/>
        </a:p>
      </dgm:t>
    </dgm:pt>
    <dgm:pt modelId="{2CBE1C6C-8B07-497B-A12D-01F0C3C5624C}">
      <dgm:prSet/>
      <dgm:spPr/>
      <dgm:t>
        <a:bodyPr/>
        <a:lstStyle/>
        <a:p>
          <a:r>
            <a:rPr lang="vi-VN"/>
            <a:t>However, there is still a tradition of “honorable defeat” – losing to an opponent who played well.</a:t>
          </a:r>
          <a:endParaRPr lang="en-US"/>
        </a:p>
      </dgm:t>
    </dgm:pt>
    <dgm:pt modelId="{A6D8CFF1-1760-46FB-9FF0-53F394CC419B}" cxnId="{FA1010E9-59C0-4BB6-AB01-FEF508323F0B}" type="parTrans">
      <dgm:prSet/>
      <dgm:spPr/>
      <dgm:t>
        <a:bodyPr/>
        <a:lstStyle/>
        <a:p>
          <a:endParaRPr lang="en-US"/>
        </a:p>
      </dgm:t>
    </dgm:pt>
    <dgm:pt modelId="{F252E1F4-AA29-4FAC-BF7C-1F28D9F457F0}" cxnId="{FA1010E9-59C0-4BB6-AB01-FEF508323F0B}" type="sibTrans">
      <dgm:prSet/>
      <dgm:spPr/>
      <dgm:t>
        <a:bodyPr/>
        <a:lstStyle/>
        <a:p>
          <a:endParaRPr lang="en-US"/>
        </a:p>
      </dgm:t>
    </dgm:pt>
    <dgm:pt modelId="{47EF4C6C-3363-4FB8-B093-149CE52B2282}" type="pres">
      <dgm:prSet presAssocID="{B903CA22-669C-4603-A4FE-522B6F8D276C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1488DAC-55CA-48B2-8041-1957CE036905}" type="pres">
      <dgm:prSet presAssocID="{058F2C2D-ECDD-4DB8-A1DB-B151DC05FD27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F77ECE5-A7A3-4D8F-BED8-C2EA0A36949E}" type="pres">
      <dgm:prSet presAssocID="{4FD4F0E9-1095-474B-969D-570FD275BE44}" presName="spacer" presStyleCnt="0"/>
      <dgm:spPr/>
    </dgm:pt>
    <dgm:pt modelId="{67CECFCA-2AFF-4146-9A6E-AE4D63DE5C17}" type="pres">
      <dgm:prSet presAssocID="{98293234-77A7-4B37-B1EA-80BD44E438EB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879EF48-5D95-4B78-91ED-88F8CCC890F0}" type="pres">
      <dgm:prSet presAssocID="{FA7ED25C-2129-443F-8CDA-2EA55EA46EEC}" presName="spacer" presStyleCnt="0"/>
      <dgm:spPr/>
    </dgm:pt>
    <dgm:pt modelId="{35866470-C248-432F-8EAC-FFDE3328C39A}" type="pres">
      <dgm:prSet presAssocID="{08A42054-D923-4BC7-ACB9-8928C354CE04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EBA59A8-6C9E-4C82-ADA6-27DF5059C27E}" type="pres">
      <dgm:prSet presAssocID="{23BE8CC9-05F8-4D61-B3C9-7259E8EDE0E2}" presName="spacer" presStyleCnt="0"/>
      <dgm:spPr/>
    </dgm:pt>
    <dgm:pt modelId="{5D682B89-5AB1-49D9-B6BC-06D795EA3396}" type="pres">
      <dgm:prSet presAssocID="{54C7B2D7-805E-40AA-92E7-FD5E1425641E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B652FE0-7BF9-4F84-BA48-A68B54036C94}" type="pres">
      <dgm:prSet presAssocID="{696CF082-21E3-4A06-B212-E01C8E1E1A24}" presName="spacer" presStyleCnt="0"/>
      <dgm:spPr/>
    </dgm:pt>
    <dgm:pt modelId="{643572AB-9722-466A-BFDB-5BFB16144B84}" type="pres">
      <dgm:prSet presAssocID="{2CBE1C6C-8B07-497B-A12D-01F0C3C5624C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2163A2E-BA69-45A6-9EA2-32A31631AA02}" srcId="{B903CA22-669C-4603-A4FE-522B6F8D276C}" destId="{058F2C2D-ECDD-4DB8-A1DB-B151DC05FD27}" srcOrd="0" destOrd="0" parTransId="{8D2C97C3-6366-48AA-8F89-749F29F1F8BE}" sibTransId="{4FD4F0E9-1095-474B-969D-570FD275BE44}"/>
    <dgm:cxn modelId="{4596A3E9-6CC1-4474-8EC7-74AAB9C85D83}" srcId="{B903CA22-669C-4603-A4FE-522B6F8D276C}" destId="{98293234-77A7-4B37-B1EA-80BD44E438EB}" srcOrd="1" destOrd="0" parTransId="{D7EBF94B-71A2-4243-A7E7-67C94B0B5BDB}" sibTransId="{FA7ED25C-2129-443F-8CDA-2EA55EA46EEC}"/>
    <dgm:cxn modelId="{79EAFB8E-63CB-485A-9B07-77664088F67B}" srcId="{B903CA22-669C-4603-A4FE-522B6F8D276C}" destId="{08A42054-D923-4BC7-ACB9-8928C354CE04}" srcOrd="2" destOrd="0" parTransId="{AD1682C5-3D97-4B3B-ADD6-9C5FD5300B3E}" sibTransId="{23BE8CC9-05F8-4D61-B3C9-7259E8EDE0E2}"/>
    <dgm:cxn modelId="{111052B5-8F16-4F1A-AFC6-AD2E4009FB20}" srcId="{B903CA22-669C-4603-A4FE-522B6F8D276C}" destId="{54C7B2D7-805E-40AA-92E7-FD5E1425641E}" srcOrd="3" destOrd="0" parTransId="{325411A9-2232-413A-9782-98810EBC2FBC}" sibTransId="{696CF082-21E3-4A06-B212-E01C8E1E1A24}"/>
    <dgm:cxn modelId="{FA1010E9-59C0-4BB6-AB01-FEF508323F0B}" srcId="{B903CA22-669C-4603-A4FE-522B6F8D276C}" destId="{2CBE1C6C-8B07-497B-A12D-01F0C3C5624C}" srcOrd="4" destOrd="0" parTransId="{A6D8CFF1-1760-46FB-9FF0-53F394CC419B}" sibTransId="{F252E1F4-AA29-4FAC-BF7C-1F28D9F457F0}"/>
    <dgm:cxn modelId="{B3555FCB-151D-419A-990D-9F791C96F9B9}" type="presOf" srcId="{B903CA22-669C-4603-A4FE-522B6F8D276C}" destId="{47EF4C6C-3363-4FB8-B093-149CE52B2282}" srcOrd="0" destOrd="0" presId="urn:microsoft.com/office/officeart/2005/8/layout/vList2"/>
    <dgm:cxn modelId="{B1F87EE9-2453-4B92-BAA1-E1192FB460B7}" type="presParOf" srcId="{47EF4C6C-3363-4FB8-B093-149CE52B2282}" destId="{F1488DAC-55CA-48B2-8041-1957CE036905}" srcOrd="0" destOrd="0" presId="urn:microsoft.com/office/officeart/2005/8/layout/vList2"/>
    <dgm:cxn modelId="{3DCE03FF-A8A2-421E-BCD3-D65980F8D927}" type="presOf" srcId="{058F2C2D-ECDD-4DB8-A1DB-B151DC05FD27}" destId="{F1488DAC-55CA-48B2-8041-1957CE036905}" srcOrd="0" destOrd="0" presId="urn:microsoft.com/office/officeart/2005/8/layout/vList2"/>
    <dgm:cxn modelId="{1647D8DD-3D0D-4939-AAB3-015603EBCB87}" type="presParOf" srcId="{47EF4C6C-3363-4FB8-B093-149CE52B2282}" destId="{CF77ECE5-A7A3-4D8F-BED8-C2EA0A36949E}" srcOrd="1" destOrd="0" presId="urn:microsoft.com/office/officeart/2005/8/layout/vList2"/>
    <dgm:cxn modelId="{4DFC6B0E-422E-4E1C-B2FD-98955DC2CCB0}" type="presParOf" srcId="{47EF4C6C-3363-4FB8-B093-149CE52B2282}" destId="{67CECFCA-2AFF-4146-9A6E-AE4D63DE5C17}" srcOrd="2" destOrd="0" presId="urn:microsoft.com/office/officeart/2005/8/layout/vList2"/>
    <dgm:cxn modelId="{604992B8-84BE-44F5-B602-0CDCA75A3686}" type="presOf" srcId="{98293234-77A7-4B37-B1EA-80BD44E438EB}" destId="{67CECFCA-2AFF-4146-9A6E-AE4D63DE5C17}" srcOrd="0" destOrd="0" presId="urn:microsoft.com/office/officeart/2005/8/layout/vList2"/>
    <dgm:cxn modelId="{206AFE4F-82BC-4748-8ED8-FF8E4E6ACD44}" type="presParOf" srcId="{47EF4C6C-3363-4FB8-B093-149CE52B2282}" destId="{9879EF48-5D95-4B78-91ED-88F8CCC890F0}" srcOrd="3" destOrd="0" presId="urn:microsoft.com/office/officeart/2005/8/layout/vList2"/>
    <dgm:cxn modelId="{C7458D7A-30A0-41A2-B3D0-7BB6E5D53356}" type="presParOf" srcId="{47EF4C6C-3363-4FB8-B093-149CE52B2282}" destId="{35866470-C248-432F-8EAC-FFDE3328C39A}" srcOrd="4" destOrd="0" presId="urn:microsoft.com/office/officeart/2005/8/layout/vList2"/>
    <dgm:cxn modelId="{6B6FB843-CF04-4A60-8A59-029AD818DAE4}" type="presOf" srcId="{08A42054-D923-4BC7-ACB9-8928C354CE04}" destId="{35866470-C248-432F-8EAC-FFDE3328C39A}" srcOrd="0" destOrd="0" presId="urn:microsoft.com/office/officeart/2005/8/layout/vList2"/>
    <dgm:cxn modelId="{271A2BBE-7E47-47B8-B82F-848DF5AE5AAC}" type="presParOf" srcId="{47EF4C6C-3363-4FB8-B093-149CE52B2282}" destId="{9EBA59A8-6C9E-4C82-ADA6-27DF5059C27E}" srcOrd="5" destOrd="0" presId="urn:microsoft.com/office/officeart/2005/8/layout/vList2"/>
    <dgm:cxn modelId="{9116FEE3-E93A-4CCD-AC8A-47B00DDFA67F}" type="presParOf" srcId="{47EF4C6C-3363-4FB8-B093-149CE52B2282}" destId="{5D682B89-5AB1-49D9-B6BC-06D795EA3396}" srcOrd="6" destOrd="0" presId="urn:microsoft.com/office/officeart/2005/8/layout/vList2"/>
    <dgm:cxn modelId="{86BF0FFD-B38C-4CCB-B0D6-D5916819D154}" type="presOf" srcId="{54C7B2D7-805E-40AA-92E7-FD5E1425641E}" destId="{5D682B89-5AB1-49D9-B6BC-06D795EA3396}" srcOrd="0" destOrd="0" presId="urn:microsoft.com/office/officeart/2005/8/layout/vList2"/>
    <dgm:cxn modelId="{27CC7975-A489-449B-B9D5-4C23F92AF1D2}" type="presParOf" srcId="{47EF4C6C-3363-4FB8-B093-149CE52B2282}" destId="{2B652FE0-7BF9-4F84-BA48-A68B54036C94}" srcOrd="7" destOrd="0" presId="urn:microsoft.com/office/officeart/2005/8/layout/vList2"/>
    <dgm:cxn modelId="{4A44A9D4-88CA-4083-9603-8BDB5BC27E2D}" type="presParOf" srcId="{47EF4C6C-3363-4FB8-B093-149CE52B2282}" destId="{643572AB-9722-466A-BFDB-5BFB16144B84}" srcOrd="8" destOrd="0" presId="urn:microsoft.com/office/officeart/2005/8/layout/vList2"/>
    <dgm:cxn modelId="{7FC02694-E7F1-44DB-A59A-55BEF6F3411E}" type="presOf" srcId="{2CBE1C6C-8B07-497B-A12D-01F0C3C5624C}" destId="{643572AB-9722-466A-BFDB-5BFB16144B84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5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13C9125-5A68-4287-B1E9-5D6BBD63F29C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C6211E6E-BE8C-4147-8194-5772097F7F4D}">
      <dgm:prSet/>
      <dgm:spPr/>
      <dgm:t>
        <a:bodyPr/>
        <a:lstStyle/>
        <a:p>
          <a:r>
            <a:rPr lang="vi-VN"/>
            <a:t>Pressure to succeed can lead to violence in American sports – injuries are common</a:t>
          </a:r>
          <a:endParaRPr lang="en-US"/>
        </a:p>
      </dgm:t>
    </dgm:pt>
    <dgm:pt modelId="{EAA253C0-96BB-4D20-81D9-226EE4982C69}" cxnId="{3E8DF926-5B35-462F-AF00-65AEE895D408}" type="parTrans">
      <dgm:prSet/>
      <dgm:spPr/>
      <dgm:t>
        <a:bodyPr/>
        <a:lstStyle/>
        <a:p>
          <a:endParaRPr lang="en-US"/>
        </a:p>
      </dgm:t>
    </dgm:pt>
    <dgm:pt modelId="{17A42253-66B2-4BA7-9446-63C9B2C21EDB}" cxnId="{3E8DF926-5B35-462F-AF00-65AEE895D408}" type="sibTrans">
      <dgm:prSet/>
      <dgm:spPr/>
      <dgm:t>
        <a:bodyPr/>
        <a:lstStyle/>
        <a:p>
          <a:endParaRPr lang="en-US"/>
        </a:p>
      </dgm:t>
    </dgm:pt>
    <dgm:pt modelId="{96C88E1D-F113-4DD4-9CF8-9CEE1787D5CE}">
      <dgm:prSet/>
      <dgm:spPr/>
      <dgm:t>
        <a:bodyPr/>
        <a:lstStyle/>
        <a:p>
          <a:r>
            <a:rPr lang="vi-VN"/>
            <a:t>Most Americans would say competition strengthens national character</a:t>
          </a:r>
          <a:endParaRPr lang="en-US"/>
        </a:p>
      </dgm:t>
    </dgm:pt>
    <dgm:pt modelId="{17A80AAB-382D-45CF-9E3D-963B40CF7CD0}" cxnId="{CBAAF100-836E-4719-A440-A1CCFC8F929D}" type="parTrans">
      <dgm:prSet/>
      <dgm:spPr/>
      <dgm:t>
        <a:bodyPr/>
        <a:lstStyle/>
        <a:p>
          <a:endParaRPr lang="en-US"/>
        </a:p>
      </dgm:t>
    </dgm:pt>
    <dgm:pt modelId="{D9319F31-361F-47F2-84FE-332CC6ABE974}" cxnId="{CBAAF100-836E-4719-A440-A1CCFC8F929D}" type="sibTrans">
      <dgm:prSet/>
      <dgm:spPr/>
      <dgm:t>
        <a:bodyPr/>
        <a:lstStyle/>
        <a:p>
          <a:endParaRPr lang="en-US"/>
        </a:p>
      </dgm:t>
    </dgm:pt>
    <dgm:pt modelId="{5B5CCB43-CBAC-43B8-963D-E0FFE5D18C53}">
      <dgm:prSet/>
      <dgm:spPr/>
      <dgm:t>
        <a:bodyPr/>
        <a:lstStyle/>
        <a:p>
          <a:r>
            <a:rPr lang="vi-VN"/>
            <a:t>Lack of competition would lead to laziness and vice</a:t>
          </a:r>
          <a:endParaRPr lang="en-US"/>
        </a:p>
      </dgm:t>
    </dgm:pt>
    <dgm:pt modelId="{BB9AA230-DA78-4D2A-8563-E9E2364240B8}" cxnId="{88A600B5-89F6-4B9F-94A3-AE997527C278}" type="parTrans">
      <dgm:prSet/>
      <dgm:spPr/>
      <dgm:t>
        <a:bodyPr/>
        <a:lstStyle/>
        <a:p>
          <a:endParaRPr lang="en-US"/>
        </a:p>
      </dgm:t>
    </dgm:pt>
    <dgm:pt modelId="{06C2BD7A-17BB-4DEC-9C01-F2599D1A53EF}" cxnId="{88A600B5-89F6-4B9F-94A3-AE997527C278}" type="sibTrans">
      <dgm:prSet/>
      <dgm:spPr/>
      <dgm:t>
        <a:bodyPr/>
        <a:lstStyle/>
        <a:p>
          <a:endParaRPr lang="en-US"/>
        </a:p>
      </dgm:t>
    </dgm:pt>
    <dgm:pt modelId="{FFDA4DDE-5505-48C6-ACD8-1A7DAB5139EC}">
      <dgm:prSet/>
      <dgm:spPr/>
      <dgm:t>
        <a:bodyPr/>
        <a:lstStyle/>
        <a:p>
          <a:r>
            <a:rPr lang="vi-VN"/>
            <a:t>Too much money in sports – less about loyalty to fans</a:t>
          </a:r>
          <a:endParaRPr lang="en-US"/>
        </a:p>
      </dgm:t>
    </dgm:pt>
    <dgm:pt modelId="{E64162EE-E48F-4818-8574-F5EFADC4B7C5}" cxnId="{163A9045-51C4-4428-947E-832C574FA19D}" type="parTrans">
      <dgm:prSet/>
      <dgm:spPr/>
      <dgm:t>
        <a:bodyPr/>
        <a:lstStyle/>
        <a:p>
          <a:endParaRPr lang="en-US"/>
        </a:p>
      </dgm:t>
    </dgm:pt>
    <dgm:pt modelId="{3D5C0CFB-1B9C-4BA8-A594-76704067A08C}" cxnId="{163A9045-51C4-4428-947E-832C574FA19D}" type="sibTrans">
      <dgm:prSet/>
      <dgm:spPr/>
      <dgm:t>
        <a:bodyPr/>
        <a:lstStyle/>
        <a:p>
          <a:endParaRPr lang="en-US"/>
        </a:p>
      </dgm:t>
    </dgm:pt>
    <dgm:pt modelId="{27845BC6-0DE6-4C54-A4BB-8A80D314825B}">
      <dgm:prSet/>
      <dgm:spPr/>
      <dgm:t>
        <a:bodyPr/>
        <a:lstStyle/>
        <a:p>
          <a:r>
            <a:rPr lang="vi-VN"/>
            <a:t>Pressure to win may also lead to drug use (against the law and American values)</a:t>
          </a:r>
          <a:endParaRPr lang="en-US"/>
        </a:p>
      </dgm:t>
    </dgm:pt>
    <dgm:pt modelId="{302BBE63-6DA5-4A9D-B881-2E8D7BDFD1FB}" cxnId="{6132F0D0-B3BF-4FD4-A6DE-C72F769289BC}" type="parTrans">
      <dgm:prSet/>
      <dgm:spPr/>
      <dgm:t>
        <a:bodyPr/>
        <a:lstStyle/>
        <a:p>
          <a:endParaRPr lang="en-US"/>
        </a:p>
      </dgm:t>
    </dgm:pt>
    <dgm:pt modelId="{3D4B1A39-8992-434A-AE4E-DD5DAF2767F0}" cxnId="{6132F0D0-B3BF-4FD4-A6DE-C72F769289BC}" type="sibTrans">
      <dgm:prSet/>
      <dgm:spPr/>
      <dgm:t>
        <a:bodyPr/>
        <a:lstStyle/>
        <a:p>
          <a:endParaRPr lang="en-US"/>
        </a:p>
      </dgm:t>
    </dgm:pt>
    <dgm:pt modelId="{E04A762D-742A-458E-BEE0-20A1882D6D42}" type="pres">
      <dgm:prSet presAssocID="{B13C9125-5A68-4287-B1E9-5D6BBD63F29C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5B8C52B-5D62-40C9-BA15-48889487A50F}" type="pres">
      <dgm:prSet presAssocID="{C6211E6E-BE8C-4147-8194-5772097F7F4D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FC5A14C-BD8E-451A-BBA9-13C42BD9F152}" type="pres">
      <dgm:prSet presAssocID="{17A42253-66B2-4BA7-9446-63C9B2C21EDB}" presName="spacer" presStyleCnt="0"/>
      <dgm:spPr/>
    </dgm:pt>
    <dgm:pt modelId="{40459CFA-0923-4E87-9215-24EDB745C5BE}" type="pres">
      <dgm:prSet presAssocID="{96C88E1D-F113-4DD4-9CF8-9CEE1787D5CE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D49D116-D540-4564-81BC-62308CD008B1}" type="pres">
      <dgm:prSet presAssocID="{D9319F31-361F-47F2-84FE-332CC6ABE974}" presName="spacer" presStyleCnt="0"/>
      <dgm:spPr/>
    </dgm:pt>
    <dgm:pt modelId="{5DD0C5B8-9A9D-4676-8B1D-66ED47812D56}" type="pres">
      <dgm:prSet presAssocID="{5B5CCB43-CBAC-43B8-963D-E0FFE5D18C53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8A44735-9520-412F-A030-9F706FD5FFE3}" type="pres">
      <dgm:prSet presAssocID="{06C2BD7A-17BB-4DEC-9C01-F2599D1A53EF}" presName="spacer" presStyleCnt="0"/>
      <dgm:spPr/>
    </dgm:pt>
    <dgm:pt modelId="{71CE7757-1A9E-47A0-91D4-CF588528F5AA}" type="pres">
      <dgm:prSet presAssocID="{FFDA4DDE-5505-48C6-ACD8-1A7DAB5139EC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7AB946D-521D-40B7-AB17-657835EC4B3E}" type="pres">
      <dgm:prSet presAssocID="{3D5C0CFB-1B9C-4BA8-A594-76704067A08C}" presName="spacer" presStyleCnt="0"/>
      <dgm:spPr/>
    </dgm:pt>
    <dgm:pt modelId="{26B3E092-9E68-4B62-973F-B207D68F40FE}" type="pres">
      <dgm:prSet presAssocID="{27845BC6-0DE6-4C54-A4BB-8A80D314825B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5976942-9BE3-404C-A0CE-99EB17EBF838}" type="presOf" srcId="{96C88E1D-F113-4DD4-9CF8-9CEE1787D5CE}" destId="{40459CFA-0923-4E87-9215-24EDB745C5BE}" srcOrd="0" destOrd="0" presId="urn:microsoft.com/office/officeart/2005/8/layout/vList2"/>
    <dgm:cxn modelId="{B1B2C79F-6F1C-40CC-95C4-1F1DC37EB17A}" type="presOf" srcId="{C6211E6E-BE8C-4147-8194-5772097F7F4D}" destId="{75B8C52B-5D62-40C9-BA15-48889487A50F}" srcOrd="0" destOrd="0" presId="urn:microsoft.com/office/officeart/2005/8/layout/vList2"/>
    <dgm:cxn modelId="{B97F5B57-582C-4163-B424-C3E17029DD6A}" type="presOf" srcId="{FFDA4DDE-5505-48C6-ACD8-1A7DAB5139EC}" destId="{71CE7757-1A9E-47A0-91D4-CF588528F5AA}" srcOrd="0" destOrd="0" presId="urn:microsoft.com/office/officeart/2005/8/layout/vList2"/>
    <dgm:cxn modelId="{163A9045-51C4-4428-947E-832C574FA19D}" srcId="{B13C9125-5A68-4287-B1E9-5D6BBD63F29C}" destId="{FFDA4DDE-5505-48C6-ACD8-1A7DAB5139EC}" srcOrd="3" destOrd="0" parTransId="{E64162EE-E48F-4818-8574-F5EFADC4B7C5}" sibTransId="{3D5C0CFB-1B9C-4BA8-A594-76704067A08C}"/>
    <dgm:cxn modelId="{6132F0D0-B3BF-4FD4-A6DE-C72F769289BC}" srcId="{B13C9125-5A68-4287-B1E9-5D6BBD63F29C}" destId="{27845BC6-0DE6-4C54-A4BB-8A80D314825B}" srcOrd="4" destOrd="0" parTransId="{302BBE63-6DA5-4A9D-B881-2E8D7BDFD1FB}" sibTransId="{3D4B1A39-8992-434A-AE4E-DD5DAF2767F0}"/>
    <dgm:cxn modelId="{88A600B5-89F6-4B9F-94A3-AE997527C278}" srcId="{B13C9125-5A68-4287-B1E9-5D6BBD63F29C}" destId="{5B5CCB43-CBAC-43B8-963D-E0FFE5D18C53}" srcOrd="2" destOrd="0" parTransId="{BB9AA230-DA78-4D2A-8563-E9E2364240B8}" sibTransId="{06C2BD7A-17BB-4DEC-9C01-F2599D1A53EF}"/>
    <dgm:cxn modelId="{7FF9F1DF-0DCC-4B5A-BF46-B7342F4FDC80}" type="presOf" srcId="{27845BC6-0DE6-4C54-A4BB-8A80D314825B}" destId="{26B3E092-9E68-4B62-973F-B207D68F40FE}" srcOrd="0" destOrd="0" presId="urn:microsoft.com/office/officeart/2005/8/layout/vList2"/>
    <dgm:cxn modelId="{1C30D082-F86F-482F-9DEE-993745533920}" type="presOf" srcId="{5B5CCB43-CBAC-43B8-963D-E0FFE5D18C53}" destId="{5DD0C5B8-9A9D-4676-8B1D-66ED47812D56}" srcOrd="0" destOrd="0" presId="urn:microsoft.com/office/officeart/2005/8/layout/vList2"/>
    <dgm:cxn modelId="{CBAAF100-836E-4719-A440-A1CCFC8F929D}" srcId="{B13C9125-5A68-4287-B1E9-5D6BBD63F29C}" destId="{96C88E1D-F113-4DD4-9CF8-9CEE1787D5CE}" srcOrd="1" destOrd="0" parTransId="{17A80AAB-382D-45CF-9E3D-963B40CF7CD0}" sibTransId="{D9319F31-361F-47F2-84FE-332CC6ABE974}"/>
    <dgm:cxn modelId="{3E8DF926-5B35-462F-AF00-65AEE895D408}" srcId="{B13C9125-5A68-4287-B1E9-5D6BBD63F29C}" destId="{C6211E6E-BE8C-4147-8194-5772097F7F4D}" srcOrd="0" destOrd="0" parTransId="{EAA253C0-96BB-4D20-81D9-226EE4982C69}" sibTransId="{17A42253-66B2-4BA7-9446-63C9B2C21EDB}"/>
    <dgm:cxn modelId="{369DC190-EE50-4A1D-BD14-5D81FE494D03}" type="presOf" srcId="{B13C9125-5A68-4287-B1E9-5D6BBD63F29C}" destId="{E04A762D-742A-458E-BEE0-20A1882D6D42}" srcOrd="0" destOrd="0" presId="urn:microsoft.com/office/officeart/2005/8/layout/vList2"/>
    <dgm:cxn modelId="{8C1D11C3-8C6C-4FA9-9668-59CA51C1E6A5}" type="presParOf" srcId="{E04A762D-742A-458E-BEE0-20A1882D6D42}" destId="{75B8C52B-5D62-40C9-BA15-48889487A50F}" srcOrd="0" destOrd="0" presId="urn:microsoft.com/office/officeart/2005/8/layout/vList2"/>
    <dgm:cxn modelId="{820598D9-61EB-4605-9995-FF37A1DE2240}" type="presParOf" srcId="{E04A762D-742A-458E-BEE0-20A1882D6D42}" destId="{CFC5A14C-BD8E-451A-BBA9-13C42BD9F152}" srcOrd="1" destOrd="0" presId="urn:microsoft.com/office/officeart/2005/8/layout/vList2"/>
    <dgm:cxn modelId="{0DD2BC1D-91D5-40EB-B0D7-DF9AF8A212F3}" type="presParOf" srcId="{E04A762D-742A-458E-BEE0-20A1882D6D42}" destId="{40459CFA-0923-4E87-9215-24EDB745C5BE}" srcOrd="2" destOrd="0" presId="urn:microsoft.com/office/officeart/2005/8/layout/vList2"/>
    <dgm:cxn modelId="{06CB40FE-1219-4ABF-B2F6-478B51A0E1C5}" type="presParOf" srcId="{E04A762D-742A-458E-BEE0-20A1882D6D42}" destId="{9D49D116-D540-4564-81BC-62308CD008B1}" srcOrd="3" destOrd="0" presId="urn:microsoft.com/office/officeart/2005/8/layout/vList2"/>
    <dgm:cxn modelId="{708E9CC2-50AF-4894-B948-7289A7858B3D}" type="presParOf" srcId="{E04A762D-742A-458E-BEE0-20A1882D6D42}" destId="{5DD0C5B8-9A9D-4676-8B1D-66ED47812D56}" srcOrd="4" destOrd="0" presId="urn:microsoft.com/office/officeart/2005/8/layout/vList2"/>
    <dgm:cxn modelId="{ABC01492-D219-4574-851E-3EC6C2CD5F44}" type="presParOf" srcId="{E04A762D-742A-458E-BEE0-20A1882D6D42}" destId="{88A44735-9520-412F-A030-9F706FD5FFE3}" srcOrd="5" destOrd="0" presId="urn:microsoft.com/office/officeart/2005/8/layout/vList2"/>
    <dgm:cxn modelId="{78B60264-3796-4C46-B0D4-5C8526F911A2}" type="presParOf" srcId="{E04A762D-742A-458E-BEE0-20A1882D6D42}" destId="{71CE7757-1A9E-47A0-91D4-CF588528F5AA}" srcOrd="6" destOrd="0" presId="urn:microsoft.com/office/officeart/2005/8/layout/vList2"/>
    <dgm:cxn modelId="{698B55C3-C0A5-4F11-8814-02CFAE51C6D4}" type="presParOf" srcId="{E04A762D-742A-458E-BEE0-20A1882D6D42}" destId="{07AB946D-521D-40B7-AB17-657835EC4B3E}" srcOrd="7" destOrd="0" presId="urn:microsoft.com/office/officeart/2005/8/layout/vList2"/>
    <dgm:cxn modelId="{CB6EFD52-1BB8-494B-96A6-305D0E0E083F}" type="presParOf" srcId="{E04A762D-742A-458E-BEE0-20A1882D6D42}" destId="{26B3E092-9E68-4B62-973F-B207D68F40FE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5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2F3680A-33B3-4D06-BDB0-2F0ADFEC8F01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B6F7EA62-7235-4005-A041-3B9334F18865}">
      <dgm:prSet/>
      <dgm:spPr/>
      <dgm:t>
        <a:bodyPr/>
        <a:lstStyle/>
        <a:p>
          <a:r>
            <a:rPr lang="vi-VN"/>
            <a:t>“Recreation” – generally not “competitive”</a:t>
          </a:r>
          <a:endParaRPr lang="en-US"/>
        </a:p>
      </dgm:t>
    </dgm:pt>
    <dgm:pt modelId="{0170459D-E874-4269-9241-EAD8C6D1C199}" cxnId="{DF533A5C-57D3-4F02-BF67-7431C51565E1}" type="parTrans">
      <dgm:prSet/>
      <dgm:spPr/>
      <dgm:t>
        <a:bodyPr/>
        <a:lstStyle/>
        <a:p>
          <a:endParaRPr lang="en-US"/>
        </a:p>
      </dgm:t>
    </dgm:pt>
    <dgm:pt modelId="{7A9774A0-9D89-4269-9FD3-1A96DDA47FF6}" cxnId="{DF533A5C-57D3-4F02-BF67-7431C51565E1}" type="sibTrans">
      <dgm:prSet/>
      <dgm:spPr/>
      <dgm:t>
        <a:bodyPr/>
        <a:lstStyle/>
        <a:p>
          <a:endParaRPr lang="en-US"/>
        </a:p>
      </dgm:t>
    </dgm:pt>
    <dgm:pt modelId="{29DFCEEB-56DA-46C3-BA47-93BE206A92FB}">
      <dgm:prSet/>
      <dgm:spPr/>
      <dgm:t>
        <a:bodyPr/>
        <a:lstStyle/>
        <a:p>
          <a:r>
            <a:rPr lang="vi-VN"/>
            <a:t>Tennis</a:t>
          </a:r>
          <a:endParaRPr lang="en-US"/>
        </a:p>
      </dgm:t>
    </dgm:pt>
    <dgm:pt modelId="{60D6755E-47FA-43BE-AA56-FED36A2B4F46}" cxnId="{56698D9B-6845-4DD0-83E0-ADFA865A2F9D}" type="parTrans">
      <dgm:prSet/>
      <dgm:spPr/>
      <dgm:t>
        <a:bodyPr/>
        <a:lstStyle/>
        <a:p>
          <a:endParaRPr lang="en-US"/>
        </a:p>
      </dgm:t>
    </dgm:pt>
    <dgm:pt modelId="{038459A5-E278-4AA8-88AD-1EB1F088A738}" cxnId="{56698D9B-6845-4DD0-83E0-ADFA865A2F9D}" type="sibTrans">
      <dgm:prSet/>
      <dgm:spPr/>
      <dgm:t>
        <a:bodyPr/>
        <a:lstStyle/>
        <a:p>
          <a:endParaRPr lang="en-US"/>
        </a:p>
      </dgm:t>
    </dgm:pt>
    <dgm:pt modelId="{763668BD-D03F-4E26-8868-2C24874AC83C}">
      <dgm:prSet/>
      <dgm:spPr/>
      <dgm:t>
        <a:bodyPr/>
        <a:lstStyle/>
        <a:p>
          <a:r>
            <a:rPr lang="vi-VN"/>
            <a:t>Jogging</a:t>
          </a:r>
          <a:endParaRPr lang="en-US"/>
        </a:p>
      </dgm:t>
    </dgm:pt>
    <dgm:pt modelId="{37FC3C80-7B6F-4B19-82A5-A9CE2198B48F}" cxnId="{AFF5959D-A70D-4DF0-9E5A-D0E090D80512}" type="parTrans">
      <dgm:prSet/>
      <dgm:spPr/>
      <dgm:t>
        <a:bodyPr/>
        <a:lstStyle/>
        <a:p>
          <a:endParaRPr lang="en-US"/>
        </a:p>
      </dgm:t>
    </dgm:pt>
    <dgm:pt modelId="{BF1D8F99-A1E0-4502-9EB8-60981DBA8A2A}" cxnId="{AFF5959D-A70D-4DF0-9E5A-D0E090D80512}" type="sibTrans">
      <dgm:prSet/>
      <dgm:spPr/>
      <dgm:t>
        <a:bodyPr/>
        <a:lstStyle/>
        <a:p>
          <a:endParaRPr lang="en-US"/>
        </a:p>
      </dgm:t>
    </dgm:pt>
    <dgm:pt modelId="{1212863B-2BFC-473D-8798-1DD58F917149}">
      <dgm:prSet/>
      <dgm:spPr/>
      <dgm:t>
        <a:bodyPr/>
        <a:lstStyle/>
        <a:p>
          <a:r>
            <a:rPr lang="vi-VN"/>
            <a:t>Skiing</a:t>
          </a:r>
          <a:endParaRPr lang="en-US"/>
        </a:p>
      </dgm:t>
    </dgm:pt>
    <dgm:pt modelId="{B7159C41-93D6-4404-B7A4-733FCAE7C481}" cxnId="{ABAB1C37-BC29-41E3-B784-517DADA62D09}" type="parTrans">
      <dgm:prSet/>
      <dgm:spPr/>
      <dgm:t>
        <a:bodyPr/>
        <a:lstStyle/>
        <a:p>
          <a:endParaRPr lang="en-US"/>
        </a:p>
      </dgm:t>
    </dgm:pt>
    <dgm:pt modelId="{F7F01CE4-AF19-4DB1-803C-0F13E456A119}" cxnId="{ABAB1C37-BC29-41E3-B784-517DADA62D09}" type="sibTrans">
      <dgm:prSet/>
      <dgm:spPr/>
      <dgm:t>
        <a:bodyPr/>
        <a:lstStyle/>
        <a:p>
          <a:endParaRPr lang="en-US"/>
        </a:p>
      </dgm:t>
    </dgm:pt>
    <dgm:pt modelId="{95C84957-3600-4BDB-B5B7-A7CA7D7BAD07}">
      <dgm:prSet/>
      <dgm:spPr/>
      <dgm:t>
        <a:bodyPr/>
        <a:lstStyle/>
        <a:p>
          <a:r>
            <a:rPr lang="vi-VN"/>
            <a:t>“work hard, play hard”</a:t>
          </a:r>
          <a:endParaRPr lang="en-US"/>
        </a:p>
      </dgm:t>
    </dgm:pt>
    <dgm:pt modelId="{DF73ABFE-24DC-469E-9512-CD64B969A2BF}" cxnId="{BF1241D8-2B61-49A0-935B-3C31709D9CE3}" type="parTrans">
      <dgm:prSet/>
      <dgm:spPr/>
      <dgm:t>
        <a:bodyPr/>
        <a:lstStyle/>
        <a:p>
          <a:endParaRPr lang="en-US"/>
        </a:p>
      </dgm:t>
    </dgm:pt>
    <dgm:pt modelId="{9521BEDC-6E59-49CA-81BC-3FA69B8CC144}" cxnId="{BF1241D8-2B61-49A0-935B-3C31709D9CE3}" type="sibTrans">
      <dgm:prSet/>
      <dgm:spPr/>
      <dgm:t>
        <a:bodyPr/>
        <a:lstStyle/>
        <a:p>
          <a:endParaRPr lang="en-US"/>
        </a:p>
      </dgm:t>
    </dgm:pt>
    <dgm:pt modelId="{B3CEFD61-F76D-4291-A656-85836E844790}">
      <dgm:prSet/>
      <dgm:spPr/>
      <dgm:t>
        <a:bodyPr/>
        <a:lstStyle/>
        <a:p>
          <a:r>
            <a:rPr lang="vi-VN"/>
            <a:t>Physical fitness is important to many people</a:t>
          </a:r>
          <a:endParaRPr lang="en-US"/>
        </a:p>
      </dgm:t>
    </dgm:pt>
    <dgm:pt modelId="{91E3FDD3-A653-4FFF-9DD4-C679545ECFA9}" cxnId="{05730CB7-5F1E-4663-9598-9CE55001FBC8}" type="parTrans">
      <dgm:prSet/>
      <dgm:spPr/>
      <dgm:t>
        <a:bodyPr/>
        <a:lstStyle/>
        <a:p>
          <a:endParaRPr lang="en-US"/>
        </a:p>
      </dgm:t>
    </dgm:pt>
    <dgm:pt modelId="{6C277BAA-DFF6-4FB5-ADF1-7A56F4D199A2}" cxnId="{05730CB7-5F1E-4663-9598-9CE55001FBC8}" type="sibTrans">
      <dgm:prSet/>
      <dgm:spPr/>
      <dgm:t>
        <a:bodyPr/>
        <a:lstStyle/>
        <a:p>
          <a:endParaRPr lang="en-US"/>
        </a:p>
      </dgm:t>
    </dgm:pt>
    <dgm:pt modelId="{D92DF29C-7B89-4F43-9EE2-C79DA1B0B65C}">
      <dgm:prSet/>
      <dgm:spPr/>
      <dgm:t>
        <a:bodyPr/>
        <a:lstStyle/>
        <a:p>
          <a:r>
            <a:rPr lang="vi-VN"/>
            <a:t>Working out</a:t>
          </a:r>
          <a:endParaRPr lang="en-US"/>
        </a:p>
      </dgm:t>
    </dgm:pt>
    <dgm:pt modelId="{96856469-88A8-48E6-BD7E-8435A2CCC6FC}" cxnId="{607FF2C7-7428-42CA-8373-5BEF51D4FD7B}" type="parTrans">
      <dgm:prSet/>
      <dgm:spPr/>
      <dgm:t>
        <a:bodyPr/>
        <a:lstStyle/>
        <a:p>
          <a:endParaRPr lang="en-US"/>
        </a:p>
      </dgm:t>
    </dgm:pt>
    <dgm:pt modelId="{C737A8D2-8908-4B67-9E6F-4A5303351E0A}" cxnId="{607FF2C7-7428-42CA-8373-5BEF51D4FD7B}" type="sibTrans">
      <dgm:prSet/>
      <dgm:spPr/>
      <dgm:t>
        <a:bodyPr/>
        <a:lstStyle/>
        <a:p>
          <a:endParaRPr lang="en-US"/>
        </a:p>
      </dgm:t>
    </dgm:pt>
    <dgm:pt modelId="{656FEB9E-C9DE-4F53-B023-0A92F93EDFF1}">
      <dgm:prSet/>
      <dgm:spPr/>
      <dgm:t>
        <a:bodyPr/>
        <a:lstStyle/>
        <a:p>
          <a:r>
            <a:rPr lang="vi-VN"/>
            <a:t>Swimming</a:t>
          </a:r>
          <a:endParaRPr lang="en-US"/>
        </a:p>
      </dgm:t>
    </dgm:pt>
    <dgm:pt modelId="{28E5616B-FA1A-41E0-9D7F-421FC86EAE4F}" cxnId="{BB08DA7A-E6CB-4DA7-AFEA-E2A972862C38}" type="parTrans">
      <dgm:prSet/>
      <dgm:spPr/>
      <dgm:t>
        <a:bodyPr/>
        <a:lstStyle/>
        <a:p>
          <a:endParaRPr lang="en-US"/>
        </a:p>
      </dgm:t>
    </dgm:pt>
    <dgm:pt modelId="{AA69594B-C383-4EE0-BAC3-24D28D0611E1}" cxnId="{BB08DA7A-E6CB-4DA7-AFEA-E2A972862C38}" type="sibTrans">
      <dgm:prSet/>
      <dgm:spPr/>
      <dgm:t>
        <a:bodyPr/>
        <a:lstStyle/>
        <a:p>
          <a:endParaRPr lang="en-US"/>
        </a:p>
      </dgm:t>
    </dgm:pt>
    <dgm:pt modelId="{03667419-C2B2-40E7-BAEB-9AEFE456A174}">
      <dgm:prSet/>
      <dgm:spPr/>
      <dgm:t>
        <a:bodyPr/>
        <a:lstStyle/>
        <a:p>
          <a:r>
            <a:rPr lang="vi-VN"/>
            <a:t>Squash</a:t>
          </a:r>
          <a:endParaRPr lang="en-US"/>
        </a:p>
      </dgm:t>
    </dgm:pt>
    <dgm:pt modelId="{17C6B725-0808-4D7D-A372-33E63634D1D1}" cxnId="{47B757F5-4331-4C34-A34A-4036956C6C6A}" type="parTrans">
      <dgm:prSet/>
      <dgm:spPr/>
      <dgm:t>
        <a:bodyPr/>
        <a:lstStyle/>
        <a:p>
          <a:endParaRPr lang="en-US"/>
        </a:p>
      </dgm:t>
    </dgm:pt>
    <dgm:pt modelId="{9535EAF4-7C4B-4D22-8F95-291556436920}" cxnId="{47B757F5-4331-4C34-A34A-4036956C6C6A}" type="sibTrans">
      <dgm:prSet/>
      <dgm:spPr/>
      <dgm:t>
        <a:bodyPr/>
        <a:lstStyle/>
        <a:p>
          <a:endParaRPr lang="en-US"/>
        </a:p>
      </dgm:t>
    </dgm:pt>
    <dgm:pt modelId="{35308813-6C3A-4D21-8C87-1D2E511929A2}">
      <dgm:prSet/>
      <dgm:spPr/>
      <dgm:t>
        <a:bodyPr/>
        <a:lstStyle/>
        <a:p>
          <a:r>
            <a:rPr lang="vi-VN"/>
            <a:t>Racquetball</a:t>
          </a:r>
          <a:endParaRPr lang="en-US"/>
        </a:p>
      </dgm:t>
    </dgm:pt>
    <dgm:pt modelId="{CBDF6E32-6942-47CB-B573-32D8A612A306}" cxnId="{F27C3085-6C00-482F-8490-732D43BB41A5}" type="parTrans">
      <dgm:prSet/>
      <dgm:spPr/>
      <dgm:t>
        <a:bodyPr/>
        <a:lstStyle/>
        <a:p>
          <a:endParaRPr lang="en-US"/>
        </a:p>
      </dgm:t>
    </dgm:pt>
    <dgm:pt modelId="{BD817752-0FE9-4D64-AB71-47A1441A92F3}" cxnId="{F27C3085-6C00-482F-8490-732D43BB41A5}" type="sibTrans">
      <dgm:prSet/>
      <dgm:spPr/>
      <dgm:t>
        <a:bodyPr/>
        <a:lstStyle/>
        <a:p>
          <a:endParaRPr lang="en-US"/>
        </a:p>
      </dgm:t>
    </dgm:pt>
    <dgm:pt modelId="{D4F71A2F-E2B2-4C71-BB09-D4E168278F39}">
      <dgm:prSet/>
      <dgm:spPr/>
      <dgm:t>
        <a:bodyPr/>
        <a:lstStyle/>
        <a:p>
          <a:r>
            <a:rPr lang="vi-VN"/>
            <a:t>Aerobics</a:t>
          </a:r>
          <a:endParaRPr lang="en-US"/>
        </a:p>
      </dgm:t>
    </dgm:pt>
    <dgm:pt modelId="{80CFCDC5-C4F5-478B-AC92-EC1ABD49D854}" cxnId="{93ACB43C-6F99-4ED6-BAB8-0AEFBFD8F771}" type="parTrans">
      <dgm:prSet/>
      <dgm:spPr/>
      <dgm:t>
        <a:bodyPr/>
        <a:lstStyle/>
        <a:p>
          <a:endParaRPr lang="en-US"/>
        </a:p>
      </dgm:t>
    </dgm:pt>
    <dgm:pt modelId="{D50E6DFA-D499-4C02-9525-D5801E453BD9}" cxnId="{93ACB43C-6F99-4ED6-BAB8-0AEFBFD8F771}" type="sibTrans">
      <dgm:prSet/>
      <dgm:spPr/>
      <dgm:t>
        <a:bodyPr/>
        <a:lstStyle/>
        <a:p>
          <a:endParaRPr lang="en-US"/>
        </a:p>
      </dgm:t>
    </dgm:pt>
    <dgm:pt modelId="{35B7D3FC-3907-423B-8E7B-150A5A2BB085}">
      <dgm:prSet/>
      <dgm:spPr/>
      <dgm:t>
        <a:bodyPr/>
        <a:lstStyle/>
        <a:p>
          <a:r>
            <a:rPr lang="vi-VN"/>
            <a:t>Marathons</a:t>
          </a:r>
          <a:endParaRPr lang="en-US"/>
        </a:p>
      </dgm:t>
    </dgm:pt>
    <dgm:pt modelId="{9D5EAEEE-5C5E-407E-8342-8D9913DC95D2}" cxnId="{350FD36F-8FB3-4508-99A6-FA190B29DA58}" type="parTrans">
      <dgm:prSet/>
      <dgm:spPr/>
      <dgm:t>
        <a:bodyPr/>
        <a:lstStyle/>
        <a:p>
          <a:endParaRPr lang="en-US"/>
        </a:p>
      </dgm:t>
    </dgm:pt>
    <dgm:pt modelId="{7C662ED7-26F5-464E-9C1E-23CD33BE54B0}" cxnId="{350FD36F-8FB3-4508-99A6-FA190B29DA58}" type="sibTrans">
      <dgm:prSet/>
      <dgm:spPr/>
      <dgm:t>
        <a:bodyPr/>
        <a:lstStyle/>
        <a:p>
          <a:endParaRPr lang="en-US"/>
        </a:p>
      </dgm:t>
    </dgm:pt>
    <dgm:pt modelId="{FE68128F-9D24-48A5-A32F-8D98240BE460}" type="pres">
      <dgm:prSet presAssocID="{72F3680A-33B3-4D06-BDB0-2F0ADFEC8F01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870F6A9-CD96-4B5F-A89E-B172865AE754}" type="pres">
      <dgm:prSet presAssocID="{B6F7EA62-7235-4005-A041-3B9334F18865}" presName="node" presStyleLbl="node1" presStyleIdx="0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ABF7753-FA52-4B9C-987C-09CE57536B4F}" type="pres">
      <dgm:prSet presAssocID="{7A9774A0-9D89-4269-9FD3-1A96DDA47FF6}" presName="sibTrans" presStyleCnt="0"/>
      <dgm:spPr/>
    </dgm:pt>
    <dgm:pt modelId="{85ED5F11-E57A-47EE-B16F-61764C13AF84}" type="pres">
      <dgm:prSet presAssocID="{29DFCEEB-56DA-46C3-BA47-93BE206A92FB}" presName="node" presStyleLbl="node1" presStyleIdx="1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5286A36-4C7C-42F4-A06D-79A751DA5C61}" type="pres">
      <dgm:prSet presAssocID="{038459A5-E278-4AA8-88AD-1EB1F088A738}" presName="sibTrans" presStyleCnt="0"/>
      <dgm:spPr/>
    </dgm:pt>
    <dgm:pt modelId="{3980D886-8999-42FC-9C27-C34F36CE6ADD}" type="pres">
      <dgm:prSet presAssocID="{763668BD-D03F-4E26-8868-2C24874AC83C}" presName="node" presStyleLbl="node1" presStyleIdx="2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5885DDA-B1D2-4AB3-B0FD-BA18A4C60BC2}" type="pres">
      <dgm:prSet presAssocID="{BF1D8F99-A1E0-4502-9EB8-60981DBA8A2A}" presName="sibTrans" presStyleCnt="0"/>
      <dgm:spPr/>
    </dgm:pt>
    <dgm:pt modelId="{02F0AA34-2BF3-4065-89EC-76406FD4B4E6}" type="pres">
      <dgm:prSet presAssocID="{1212863B-2BFC-473D-8798-1DD58F917149}" presName="node" presStyleLbl="node1" presStyleIdx="3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D2BE4FE-C8C3-4162-BAD7-F3C6060E2D3C}" type="pres">
      <dgm:prSet presAssocID="{F7F01CE4-AF19-4DB1-803C-0F13E456A119}" presName="sibTrans" presStyleCnt="0"/>
      <dgm:spPr/>
    </dgm:pt>
    <dgm:pt modelId="{46C14C39-AAC4-42BF-BACF-87631667B1D6}" type="pres">
      <dgm:prSet presAssocID="{95C84957-3600-4BDB-B5B7-A7CA7D7BAD07}" presName="node" presStyleLbl="node1" presStyleIdx="4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4B06FA2-FEA4-4EB5-81A7-4233337C54CC}" type="pres">
      <dgm:prSet presAssocID="{9521BEDC-6E59-49CA-81BC-3FA69B8CC144}" presName="sibTrans" presStyleCnt="0"/>
      <dgm:spPr/>
    </dgm:pt>
    <dgm:pt modelId="{2AB408DE-DD09-4ABF-B1C5-2619B9D62A1F}" type="pres">
      <dgm:prSet presAssocID="{B3CEFD61-F76D-4291-A656-85836E844790}" presName="node" presStyleLbl="node1" presStyleIdx="5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A7BC5A4-00D3-448F-8422-41B943869978}" type="pres">
      <dgm:prSet presAssocID="{6C277BAA-DFF6-4FB5-ADF1-7A56F4D199A2}" presName="sibTrans" presStyleCnt="0"/>
      <dgm:spPr/>
    </dgm:pt>
    <dgm:pt modelId="{2422B43C-07AB-45BF-840F-B1373243D8BA}" type="pres">
      <dgm:prSet presAssocID="{D92DF29C-7B89-4F43-9EE2-C79DA1B0B65C}" presName="node" presStyleLbl="node1" presStyleIdx="6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78B7E40-D4FF-4089-A75B-D98A18A4D20D}" type="pres">
      <dgm:prSet presAssocID="{C737A8D2-8908-4B67-9E6F-4A5303351E0A}" presName="sibTrans" presStyleCnt="0"/>
      <dgm:spPr/>
    </dgm:pt>
    <dgm:pt modelId="{0387CC01-ABCA-472F-A01A-124587EC1C12}" type="pres">
      <dgm:prSet presAssocID="{656FEB9E-C9DE-4F53-B023-0A92F93EDFF1}" presName="node" presStyleLbl="node1" presStyleIdx="7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0F83F3B-F273-4C19-A35E-B1D3A476E87A}" type="pres">
      <dgm:prSet presAssocID="{AA69594B-C383-4EE0-BAC3-24D28D0611E1}" presName="sibTrans" presStyleCnt="0"/>
      <dgm:spPr/>
    </dgm:pt>
    <dgm:pt modelId="{2BA375AA-44B8-4696-A71F-3F7661726907}" type="pres">
      <dgm:prSet presAssocID="{03667419-C2B2-40E7-BAEB-9AEFE456A174}" presName="node" presStyleLbl="node1" presStyleIdx="8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F157735-C691-409E-8123-7694D31B3A82}" type="pres">
      <dgm:prSet presAssocID="{9535EAF4-7C4B-4D22-8F95-291556436920}" presName="sibTrans" presStyleCnt="0"/>
      <dgm:spPr/>
    </dgm:pt>
    <dgm:pt modelId="{148B15D9-CEE9-4537-9DCC-3F5D307CB619}" type="pres">
      <dgm:prSet presAssocID="{35308813-6C3A-4D21-8C87-1D2E511929A2}" presName="node" presStyleLbl="node1" presStyleIdx="9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D3BB45A-F9FC-4258-8562-3A76A4621CA6}" type="pres">
      <dgm:prSet presAssocID="{BD817752-0FE9-4D64-AB71-47A1441A92F3}" presName="sibTrans" presStyleCnt="0"/>
      <dgm:spPr/>
    </dgm:pt>
    <dgm:pt modelId="{3884872B-C9C7-463D-9DA6-80274447426D}" type="pres">
      <dgm:prSet presAssocID="{D4F71A2F-E2B2-4C71-BB09-D4E168278F39}" presName="node" presStyleLbl="node1" presStyleIdx="10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96AAEA3-43E5-47B2-B251-510955540B4C}" type="pres">
      <dgm:prSet presAssocID="{D50E6DFA-D499-4C02-9525-D5801E453BD9}" presName="sibTrans" presStyleCnt="0"/>
      <dgm:spPr/>
    </dgm:pt>
    <dgm:pt modelId="{D3119CD6-5C83-4FB6-BDA2-AAEBADAC5708}" type="pres">
      <dgm:prSet presAssocID="{35B7D3FC-3907-423B-8E7B-150A5A2BB085}" presName="node" presStyleLbl="node1" presStyleIdx="11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F533A5C-57D3-4F02-BF67-7431C51565E1}" srcId="{72F3680A-33B3-4D06-BDB0-2F0ADFEC8F01}" destId="{B6F7EA62-7235-4005-A041-3B9334F18865}" srcOrd="0" destOrd="0" parTransId="{0170459D-E874-4269-9241-EAD8C6D1C199}" sibTransId="{7A9774A0-9D89-4269-9FD3-1A96DDA47FF6}"/>
    <dgm:cxn modelId="{4D0416C3-BE5C-4A41-8A2A-511627654306}" type="presOf" srcId="{1212863B-2BFC-473D-8798-1DD58F917149}" destId="{02F0AA34-2BF3-4065-89EC-76406FD4B4E6}" srcOrd="0" destOrd="0" presId="urn:microsoft.com/office/officeart/2005/8/layout/default"/>
    <dgm:cxn modelId="{A382B1EB-895D-4928-B290-A70A5D59926F}" type="presOf" srcId="{35B7D3FC-3907-423B-8E7B-150A5A2BB085}" destId="{D3119CD6-5C83-4FB6-BDA2-AAEBADAC5708}" srcOrd="0" destOrd="0" presId="urn:microsoft.com/office/officeart/2005/8/layout/default"/>
    <dgm:cxn modelId="{607FF2C7-7428-42CA-8373-5BEF51D4FD7B}" srcId="{72F3680A-33B3-4D06-BDB0-2F0ADFEC8F01}" destId="{D92DF29C-7B89-4F43-9EE2-C79DA1B0B65C}" srcOrd="6" destOrd="0" parTransId="{96856469-88A8-48E6-BD7E-8435A2CCC6FC}" sibTransId="{C737A8D2-8908-4B67-9E6F-4A5303351E0A}"/>
    <dgm:cxn modelId="{01698138-A1EB-41FB-9470-A64DB848BA13}" type="presOf" srcId="{B6F7EA62-7235-4005-A041-3B9334F18865}" destId="{E870F6A9-CD96-4B5F-A89E-B172865AE754}" srcOrd="0" destOrd="0" presId="urn:microsoft.com/office/officeart/2005/8/layout/default"/>
    <dgm:cxn modelId="{D2E637BA-EC95-424F-AAE7-799265D010FC}" type="presOf" srcId="{03667419-C2B2-40E7-BAEB-9AEFE456A174}" destId="{2BA375AA-44B8-4696-A71F-3F7661726907}" srcOrd="0" destOrd="0" presId="urn:microsoft.com/office/officeart/2005/8/layout/default"/>
    <dgm:cxn modelId="{BF1241D8-2B61-49A0-935B-3C31709D9CE3}" srcId="{72F3680A-33B3-4D06-BDB0-2F0ADFEC8F01}" destId="{95C84957-3600-4BDB-B5B7-A7CA7D7BAD07}" srcOrd="4" destOrd="0" parTransId="{DF73ABFE-24DC-469E-9512-CD64B969A2BF}" sibTransId="{9521BEDC-6E59-49CA-81BC-3FA69B8CC144}"/>
    <dgm:cxn modelId="{93ACB43C-6F99-4ED6-BAB8-0AEFBFD8F771}" srcId="{72F3680A-33B3-4D06-BDB0-2F0ADFEC8F01}" destId="{D4F71A2F-E2B2-4C71-BB09-D4E168278F39}" srcOrd="10" destOrd="0" parTransId="{80CFCDC5-C4F5-478B-AC92-EC1ABD49D854}" sibTransId="{D50E6DFA-D499-4C02-9525-D5801E453BD9}"/>
    <dgm:cxn modelId="{56698D9B-6845-4DD0-83E0-ADFA865A2F9D}" srcId="{72F3680A-33B3-4D06-BDB0-2F0ADFEC8F01}" destId="{29DFCEEB-56DA-46C3-BA47-93BE206A92FB}" srcOrd="1" destOrd="0" parTransId="{60D6755E-47FA-43BE-AA56-FED36A2B4F46}" sibTransId="{038459A5-E278-4AA8-88AD-1EB1F088A738}"/>
    <dgm:cxn modelId="{350FD36F-8FB3-4508-99A6-FA190B29DA58}" srcId="{72F3680A-33B3-4D06-BDB0-2F0ADFEC8F01}" destId="{35B7D3FC-3907-423B-8E7B-150A5A2BB085}" srcOrd="11" destOrd="0" parTransId="{9D5EAEEE-5C5E-407E-8342-8D9913DC95D2}" sibTransId="{7C662ED7-26F5-464E-9C1E-23CD33BE54B0}"/>
    <dgm:cxn modelId="{A072E1C3-6301-4BBD-ABE3-80FC3439BC84}" type="presOf" srcId="{72F3680A-33B3-4D06-BDB0-2F0ADFEC8F01}" destId="{FE68128F-9D24-48A5-A32F-8D98240BE460}" srcOrd="0" destOrd="0" presId="urn:microsoft.com/office/officeart/2005/8/layout/default"/>
    <dgm:cxn modelId="{222C5902-41AA-468E-B20E-EE88AF493248}" type="presOf" srcId="{656FEB9E-C9DE-4F53-B023-0A92F93EDFF1}" destId="{0387CC01-ABCA-472F-A01A-124587EC1C12}" srcOrd="0" destOrd="0" presId="urn:microsoft.com/office/officeart/2005/8/layout/default"/>
    <dgm:cxn modelId="{0BC545F9-4EEC-41A2-99E7-5946B44B928A}" type="presOf" srcId="{D4F71A2F-E2B2-4C71-BB09-D4E168278F39}" destId="{3884872B-C9C7-463D-9DA6-80274447426D}" srcOrd="0" destOrd="0" presId="urn:microsoft.com/office/officeart/2005/8/layout/default"/>
    <dgm:cxn modelId="{ABAB1C37-BC29-41E3-B784-517DADA62D09}" srcId="{72F3680A-33B3-4D06-BDB0-2F0ADFEC8F01}" destId="{1212863B-2BFC-473D-8798-1DD58F917149}" srcOrd="3" destOrd="0" parTransId="{B7159C41-93D6-4404-B7A4-733FCAE7C481}" sibTransId="{F7F01CE4-AF19-4DB1-803C-0F13E456A119}"/>
    <dgm:cxn modelId="{AFF5959D-A70D-4DF0-9E5A-D0E090D80512}" srcId="{72F3680A-33B3-4D06-BDB0-2F0ADFEC8F01}" destId="{763668BD-D03F-4E26-8868-2C24874AC83C}" srcOrd="2" destOrd="0" parTransId="{37FC3C80-7B6F-4B19-82A5-A9CE2198B48F}" sibTransId="{BF1D8F99-A1E0-4502-9EB8-60981DBA8A2A}"/>
    <dgm:cxn modelId="{05730CB7-5F1E-4663-9598-9CE55001FBC8}" srcId="{72F3680A-33B3-4D06-BDB0-2F0ADFEC8F01}" destId="{B3CEFD61-F76D-4291-A656-85836E844790}" srcOrd="5" destOrd="0" parTransId="{91E3FDD3-A653-4FFF-9DD4-C679545ECFA9}" sibTransId="{6C277BAA-DFF6-4FB5-ADF1-7A56F4D199A2}"/>
    <dgm:cxn modelId="{A7FFDD7D-EEEF-467E-B505-460C4261AC2F}" type="presOf" srcId="{35308813-6C3A-4D21-8C87-1D2E511929A2}" destId="{148B15D9-CEE9-4537-9DCC-3F5D307CB619}" srcOrd="0" destOrd="0" presId="urn:microsoft.com/office/officeart/2005/8/layout/default"/>
    <dgm:cxn modelId="{BB08DA7A-E6CB-4DA7-AFEA-E2A972862C38}" srcId="{72F3680A-33B3-4D06-BDB0-2F0ADFEC8F01}" destId="{656FEB9E-C9DE-4F53-B023-0A92F93EDFF1}" srcOrd="7" destOrd="0" parTransId="{28E5616B-FA1A-41E0-9D7F-421FC86EAE4F}" sibTransId="{AA69594B-C383-4EE0-BAC3-24D28D0611E1}"/>
    <dgm:cxn modelId="{F27C3085-6C00-482F-8490-732D43BB41A5}" srcId="{72F3680A-33B3-4D06-BDB0-2F0ADFEC8F01}" destId="{35308813-6C3A-4D21-8C87-1D2E511929A2}" srcOrd="9" destOrd="0" parTransId="{CBDF6E32-6942-47CB-B573-32D8A612A306}" sibTransId="{BD817752-0FE9-4D64-AB71-47A1441A92F3}"/>
    <dgm:cxn modelId="{47B757F5-4331-4C34-A34A-4036956C6C6A}" srcId="{72F3680A-33B3-4D06-BDB0-2F0ADFEC8F01}" destId="{03667419-C2B2-40E7-BAEB-9AEFE456A174}" srcOrd="8" destOrd="0" parTransId="{17C6B725-0808-4D7D-A372-33E63634D1D1}" sibTransId="{9535EAF4-7C4B-4D22-8F95-291556436920}"/>
    <dgm:cxn modelId="{426120B1-2E36-4C7F-A659-EC3498A4EB41}" type="presOf" srcId="{29DFCEEB-56DA-46C3-BA47-93BE206A92FB}" destId="{85ED5F11-E57A-47EE-B16F-61764C13AF84}" srcOrd="0" destOrd="0" presId="urn:microsoft.com/office/officeart/2005/8/layout/default"/>
    <dgm:cxn modelId="{CAD99B83-D891-4284-B273-4D7D1D397283}" type="presOf" srcId="{D92DF29C-7B89-4F43-9EE2-C79DA1B0B65C}" destId="{2422B43C-07AB-45BF-840F-B1373243D8BA}" srcOrd="0" destOrd="0" presId="urn:microsoft.com/office/officeart/2005/8/layout/default"/>
    <dgm:cxn modelId="{CD36B070-D0A3-4C27-9637-0E02020D144E}" type="presOf" srcId="{B3CEFD61-F76D-4291-A656-85836E844790}" destId="{2AB408DE-DD09-4ABF-B1C5-2619B9D62A1F}" srcOrd="0" destOrd="0" presId="urn:microsoft.com/office/officeart/2005/8/layout/default"/>
    <dgm:cxn modelId="{955AB88B-EC65-4CBA-AA38-2B6E1F4F8D1E}" type="presOf" srcId="{95C84957-3600-4BDB-B5B7-A7CA7D7BAD07}" destId="{46C14C39-AAC4-42BF-BACF-87631667B1D6}" srcOrd="0" destOrd="0" presId="urn:microsoft.com/office/officeart/2005/8/layout/default"/>
    <dgm:cxn modelId="{28E4A0C1-AB15-46B4-B9DA-C56A539D2813}" type="presOf" srcId="{763668BD-D03F-4E26-8868-2C24874AC83C}" destId="{3980D886-8999-42FC-9C27-C34F36CE6ADD}" srcOrd="0" destOrd="0" presId="urn:microsoft.com/office/officeart/2005/8/layout/default"/>
    <dgm:cxn modelId="{F2878BF1-F7BE-44C3-9482-0E92CC2D2743}" type="presParOf" srcId="{FE68128F-9D24-48A5-A32F-8D98240BE460}" destId="{E870F6A9-CD96-4B5F-A89E-B172865AE754}" srcOrd="0" destOrd="0" presId="urn:microsoft.com/office/officeart/2005/8/layout/default"/>
    <dgm:cxn modelId="{F0762FD1-A3A3-4A8B-9AC6-7B5F44DB1ACF}" type="presParOf" srcId="{FE68128F-9D24-48A5-A32F-8D98240BE460}" destId="{9ABF7753-FA52-4B9C-987C-09CE57536B4F}" srcOrd="1" destOrd="0" presId="urn:microsoft.com/office/officeart/2005/8/layout/default"/>
    <dgm:cxn modelId="{8A632496-C745-4BCA-977E-7E6C2B6DF471}" type="presParOf" srcId="{FE68128F-9D24-48A5-A32F-8D98240BE460}" destId="{85ED5F11-E57A-47EE-B16F-61764C13AF84}" srcOrd="2" destOrd="0" presId="urn:microsoft.com/office/officeart/2005/8/layout/default"/>
    <dgm:cxn modelId="{845EE457-E8C4-4C37-9997-26C231802125}" type="presParOf" srcId="{FE68128F-9D24-48A5-A32F-8D98240BE460}" destId="{95286A36-4C7C-42F4-A06D-79A751DA5C61}" srcOrd="3" destOrd="0" presId="urn:microsoft.com/office/officeart/2005/8/layout/default"/>
    <dgm:cxn modelId="{ADE3598A-51E4-484F-B78D-3D48C8A51061}" type="presParOf" srcId="{FE68128F-9D24-48A5-A32F-8D98240BE460}" destId="{3980D886-8999-42FC-9C27-C34F36CE6ADD}" srcOrd="4" destOrd="0" presId="urn:microsoft.com/office/officeart/2005/8/layout/default"/>
    <dgm:cxn modelId="{0B674484-2584-4E56-9AEB-12FAAE037C5A}" type="presParOf" srcId="{FE68128F-9D24-48A5-A32F-8D98240BE460}" destId="{C5885DDA-B1D2-4AB3-B0FD-BA18A4C60BC2}" srcOrd="5" destOrd="0" presId="urn:microsoft.com/office/officeart/2005/8/layout/default"/>
    <dgm:cxn modelId="{D013019E-A9CA-4991-9AA0-CF118B058F1B}" type="presParOf" srcId="{FE68128F-9D24-48A5-A32F-8D98240BE460}" destId="{02F0AA34-2BF3-4065-89EC-76406FD4B4E6}" srcOrd="6" destOrd="0" presId="urn:microsoft.com/office/officeart/2005/8/layout/default"/>
    <dgm:cxn modelId="{A8C5D00E-2C94-4FF5-A50F-22D195CFB1A7}" type="presParOf" srcId="{FE68128F-9D24-48A5-A32F-8D98240BE460}" destId="{BD2BE4FE-C8C3-4162-BAD7-F3C6060E2D3C}" srcOrd="7" destOrd="0" presId="urn:microsoft.com/office/officeart/2005/8/layout/default"/>
    <dgm:cxn modelId="{A08F40EB-C7A0-4181-8F82-97FB225ED03B}" type="presParOf" srcId="{FE68128F-9D24-48A5-A32F-8D98240BE460}" destId="{46C14C39-AAC4-42BF-BACF-87631667B1D6}" srcOrd="8" destOrd="0" presId="urn:microsoft.com/office/officeart/2005/8/layout/default"/>
    <dgm:cxn modelId="{D4A74E87-1BC1-4AC6-8A39-9456B302944E}" type="presParOf" srcId="{FE68128F-9D24-48A5-A32F-8D98240BE460}" destId="{C4B06FA2-FEA4-4EB5-81A7-4233337C54CC}" srcOrd="9" destOrd="0" presId="urn:microsoft.com/office/officeart/2005/8/layout/default"/>
    <dgm:cxn modelId="{CF63BCFA-B95D-41DF-9DAC-253584CD1A05}" type="presParOf" srcId="{FE68128F-9D24-48A5-A32F-8D98240BE460}" destId="{2AB408DE-DD09-4ABF-B1C5-2619B9D62A1F}" srcOrd="10" destOrd="0" presId="urn:microsoft.com/office/officeart/2005/8/layout/default"/>
    <dgm:cxn modelId="{A307BE34-107D-40B5-A05F-B240511CD075}" type="presParOf" srcId="{FE68128F-9D24-48A5-A32F-8D98240BE460}" destId="{BA7BC5A4-00D3-448F-8422-41B943869978}" srcOrd="11" destOrd="0" presId="urn:microsoft.com/office/officeart/2005/8/layout/default"/>
    <dgm:cxn modelId="{C8DB1199-AF20-49CD-91CD-9CF9CA9986E8}" type="presParOf" srcId="{FE68128F-9D24-48A5-A32F-8D98240BE460}" destId="{2422B43C-07AB-45BF-840F-B1373243D8BA}" srcOrd="12" destOrd="0" presId="urn:microsoft.com/office/officeart/2005/8/layout/default"/>
    <dgm:cxn modelId="{B2787C45-18F7-4144-819D-BE43478CBB7E}" type="presParOf" srcId="{FE68128F-9D24-48A5-A32F-8D98240BE460}" destId="{478B7E40-D4FF-4089-A75B-D98A18A4D20D}" srcOrd="13" destOrd="0" presId="urn:microsoft.com/office/officeart/2005/8/layout/default"/>
    <dgm:cxn modelId="{C3615541-C4D6-45DD-950D-2FB64AD6E88C}" type="presParOf" srcId="{FE68128F-9D24-48A5-A32F-8D98240BE460}" destId="{0387CC01-ABCA-472F-A01A-124587EC1C12}" srcOrd="14" destOrd="0" presId="urn:microsoft.com/office/officeart/2005/8/layout/default"/>
    <dgm:cxn modelId="{EBBDCFA4-6027-4C03-B06A-92C942FA00FA}" type="presParOf" srcId="{FE68128F-9D24-48A5-A32F-8D98240BE460}" destId="{40F83F3B-F273-4C19-A35E-B1D3A476E87A}" srcOrd="15" destOrd="0" presId="urn:microsoft.com/office/officeart/2005/8/layout/default"/>
    <dgm:cxn modelId="{B317F2FD-D775-4C58-BB64-EC94B1BF591B}" type="presParOf" srcId="{FE68128F-9D24-48A5-A32F-8D98240BE460}" destId="{2BA375AA-44B8-4696-A71F-3F7661726907}" srcOrd="16" destOrd="0" presId="urn:microsoft.com/office/officeart/2005/8/layout/default"/>
    <dgm:cxn modelId="{53E2F363-10C4-4BC6-95A3-FC2F8F1294D5}" type="presParOf" srcId="{FE68128F-9D24-48A5-A32F-8D98240BE460}" destId="{9F157735-C691-409E-8123-7694D31B3A82}" srcOrd="17" destOrd="0" presId="urn:microsoft.com/office/officeart/2005/8/layout/default"/>
    <dgm:cxn modelId="{50336A55-28DF-42B0-B96D-4EF5142EF172}" type="presParOf" srcId="{FE68128F-9D24-48A5-A32F-8D98240BE460}" destId="{148B15D9-CEE9-4537-9DCC-3F5D307CB619}" srcOrd="18" destOrd="0" presId="urn:microsoft.com/office/officeart/2005/8/layout/default"/>
    <dgm:cxn modelId="{AA342A39-D5CA-4A35-AC66-78FD07C3C44F}" type="presParOf" srcId="{FE68128F-9D24-48A5-A32F-8D98240BE460}" destId="{3D3BB45A-F9FC-4258-8562-3A76A4621CA6}" srcOrd="19" destOrd="0" presId="urn:microsoft.com/office/officeart/2005/8/layout/default"/>
    <dgm:cxn modelId="{5CA1633B-F3B8-435D-867A-8B39A1E6D9BB}" type="presParOf" srcId="{FE68128F-9D24-48A5-A32F-8D98240BE460}" destId="{3884872B-C9C7-463D-9DA6-80274447426D}" srcOrd="20" destOrd="0" presId="urn:microsoft.com/office/officeart/2005/8/layout/default"/>
    <dgm:cxn modelId="{9FDD2495-824B-4AC8-BEE1-66C923E3CBE4}" type="presParOf" srcId="{FE68128F-9D24-48A5-A32F-8D98240BE460}" destId="{296AAEA3-43E5-47B2-B251-510955540B4C}" srcOrd="21" destOrd="0" presId="urn:microsoft.com/office/officeart/2005/8/layout/default"/>
    <dgm:cxn modelId="{9BFABA26-E26C-49DD-9D39-4D08E729F412}" type="presParOf" srcId="{FE68128F-9D24-48A5-A32F-8D98240BE460}" destId="{D3119CD6-5C83-4FB6-BDA2-AAEBADAC5708}" srcOrd="2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5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0D7F135-F8C2-4B35-AC59-02186F7F04C6}" type="doc">
      <dgm:prSet loTypeId="urn:microsoft.com/office/officeart/2005/8/layout/default" loCatId="list" qsTypeId="urn:microsoft.com/office/officeart/2005/8/quickstyle/simple4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E51AC7FF-27CF-4ECE-A0EB-5FDCF1EDB5BF}">
      <dgm:prSet/>
      <dgm:spPr/>
      <dgm:t>
        <a:bodyPr/>
        <a:lstStyle/>
        <a:p>
          <a:r>
            <a:rPr lang="vi-VN"/>
            <a:t>Americans often have difficulty “relaxing” in their leisure time</a:t>
          </a:r>
          <a:endParaRPr lang="en-US"/>
        </a:p>
      </dgm:t>
    </dgm:pt>
    <dgm:pt modelId="{AC71A9DE-CBCF-4909-853C-C56AE6E0062A}" cxnId="{25B15F1B-BC31-44D9-8F8E-4A67B62D7BE1}" type="parTrans">
      <dgm:prSet/>
      <dgm:spPr/>
      <dgm:t>
        <a:bodyPr/>
        <a:lstStyle/>
        <a:p>
          <a:endParaRPr lang="en-US"/>
        </a:p>
      </dgm:t>
    </dgm:pt>
    <dgm:pt modelId="{D6E1C335-2012-4ADA-A215-3D70BF8439EB}" cxnId="{25B15F1B-BC31-44D9-8F8E-4A67B62D7BE1}" type="sibTrans">
      <dgm:prSet/>
      <dgm:spPr/>
      <dgm:t>
        <a:bodyPr/>
        <a:lstStyle/>
        <a:p>
          <a:endParaRPr lang="en-US"/>
        </a:p>
      </dgm:t>
    </dgm:pt>
    <dgm:pt modelId="{1B9F9BE9-25E7-4E6A-8C0E-ECF4C33BCAEB}">
      <dgm:prSet/>
      <dgm:spPr/>
      <dgm:t>
        <a:bodyPr/>
        <a:lstStyle/>
        <a:p>
          <a:r>
            <a:rPr lang="vi-VN"/>
            <a:t>Physical activity can be mentally relaxing</a:t>
          </a:r>
          <a:endParaRPr lang="en-US"/>
        </a:p>
      </dgm:t>
    </dgm:pt>
    <dgm:pt modelId="{7DF1B934-F321-4AE1-A99B-86CAFFACD133}" cxnId="{F762F141-B312-4564-B64A-D1D53C68E68F}" type="parTrans">
      <dgm:prSet/>
      <dgm:spPr/>
      <dgm:t>
        <a:bodyPr/>
        <a:lstStyle/>
        <a:p>
          <a:endParaRPr lang="en-US"/>
        </a:p>
      </dgm:t>
    </dgm:pt>
    <dgm:pt modelId="{27678705-92BB-4ABD-AE13-A8FA28FC5DB1}" cxnId="{F762F141-B312-4564-B64A-D1D53C68E68F}" type="sibTrans">
      <dgm:prSet/>
      <dgm:spPr/>
      <dgm:t>
        <a:bodyPr/>
        <a:lstStyle/>
        <a:p>
          <a:endParaRPr lang="en-US"/>
        </a:p>
      </dgm:t>
    </dgm:pt>
    <dgm:pt modelId="{D0604B8B-1C3D-459C-AF41-97455D08BF4D}">
      <dgm:prSet/>
      <dgm:spPr/>
      <dgm:t>
        <a:bodyPr/>
        <a:lstStyle/>
        <a:p>
          <a:r>
            <a:rPr lang="vi-VN"/>
            <a:t>Self- improvement – try to improve physical performance</a:t>
          </a:r>
          <a:endParaRPr lang="en-US"/>
        </a:p>
      </dgm:t>
    </dgm:pt>
    <dgm:pt modelId="{07321803-655A-4D30-86D9-401E56E4E8CF}" cxnId="{D65537B0-14BE-4953-8064-76AF6383987A}" type="parTrans">
      <dgm:prSet/>
      <dgm:spPr/>
      <dgm:t>
        <a:bodyPr/>
        <a:lstStyle/>
        <a:p>
          <a:endParaRPr lang="en-US"/>
        </a:p>
      </dgm:t>
    </dgm:pt>
    <dgm:pt modelId="{D28FCB7C-9842-4EE4-AC19-AA2674F341CE}" cxnId="{D65537B0-14BE-4953-8064-76AF6383987A}" type="sibTrans">
      <dgm:prSet/>
      <dgm:spPr/>
      <dgm:t>
        <a:bodyPr/>
        <a:lstStyle/>
        <a:p>
          <a:endParaRPr lang="en-US"/>
        </a:p>
      </dgm:t>
    </dgm:pt>
    <dgm:pt modelId="{B568E88C-49D0-4B02-A83C-E325B55398C9}">
      <dgm:prSet/>
      <dgm:spPr/>
      <dgm:t>
        <a:bodyPr/>
        <a:lstStyle/>
        <a:p>
          <a:r>
            <a:rPr lang="vi-VN"/>
            <a:t>Also “non-physical” activities aimed at self improvement</a:t>
          </a:r>
          <a:endParaRPr lang="en-US"/>
        </a:p>
      </dgm:t>
    </dgm:pt>
    <dgm:pt modelId="{8193CFBE-3360-47BF-8FD4-582980F41EE8}" cxnId="{9B17AA20-5A22-4514-A3EE-7B6B29FF4308}" type="parTrans">
      <dgm:prSet/>
      <dgm:spPr/>
      <dgm:t>
        <a:bodyPr/>
        <a:lstStyle/>
        <a:p>
          <a:endParaRPr lang="en-US"/>
        </a:p>
      </dgm:t>
    </dgm:pt>
    <dgm:pt modelId="{6885C695-5BA2-4A6E-9DBB-0854A0E90C0E}" cxnId="{9B17AA20-5A22-4514-A3EE-7B6B29FF4308}" type="sibTrans">
      <dgm:prSet/>
      <dgm:spPr/>
      <dgm:t>
        <a:bodyPr/>
        <a:lstStyle/>
        <a:p>
          <a:endParaRPr lang="en-US"/>
        </a:p>
      </dgm:t>
    </dgm:pt>
    <dgm:pt modelId="{D9ED7A4B-9B47-4CD7-85BD-F4BD69F83ECE}">
      <dgm:prSet/>
      <dgm:spPr/>
      <dgm:t>
        <a:bodyPr/>
        <a:lstStyle/>
        <a:p>
          <a:r>
            <a:rPr lang="vi-VN"/>
            <a:t>Hobbies</a:t>
          </a:r>
          <a:endParaRPr lang="en-US"/>
        </a:p>
      </dgm:t>
    </dgm:pt>
    <dgm:pt modelId="{B1A7EB3B-3473-4F1E-876D-942FB211D1A0}" cxnId="{79E98254-DAA3-4223-A46E-8E27E8A4D876}" type="parTrans">
      <dgm:prSet/>
      <dgm:spPr/>
      <dgm:t>
        <a:bodyPr/>
        <a:lstStyle/>
        <a:p>
          <a:endParaRPr lang="en-US"/>
        </a:p>
      </dgm:t>
    </dgm:pt>
    <dgm:pt modelId="{5BF9B352-5C69-4ABB-AADA-EDE3583EA015}" cxnId="{79E98254-DAA3-4223-A46E-8E27E8A4D876}" type="sibTrans">
      <dgm:prSet/>
      <dgm:spPr/>
      <dgm:t>
        <a:bodyPr/>
        <a:lstStyle/>
        <a:p>
          <a:endParaRPr lang="en-US"/>
        </a:p>
      </dgm:t>
    </dgm:pt>
    <dgm:pt modelId="{6B5E6F28-0099-47AF-BCC6-08516B09AA9A}">
      <dgm:prSet/>
      <dgm:spPr/>
      <dgm:t>
        <a:bodyPr/>
        <a:lstStyle/>
        <a:p>
          <a:r>
            <a:rPr lang="vi-VN"/>
            <a:t>Handicrafts</a:t>
          </a:r>
          <a:endParaRPr lang="en-US"/>
        </a:p>
      </dgm:t>
    </dgm:pt>
    <dgm:pt modelId="{1ADB238F-391B-41FD-8EE3-D66BF802FABC}" cxnId="{39C8E9B3-C2BE-4686-9723-89C812EFC3F4}" type="parTrans">
      <dgm:prSet/>
      <dgm:spPr/>
      <dgm:t>
        <a:bodyPr/>
        <a:lstStyle/>
        <a:p>
          <a:endParaRPr lang="en-US"/>
        </a:p>
      </dgm:t>
    </dgm:pt>
    <dgm:pt modelId="{13E273A9-0036-4576-B296-74C4B53F858E}" cxnId="{39C8E9B3-C2BE-4686-9723-89C812EFC3F4}" type="sibTrans">
      <dgm:prSet/>
      <dgm:spPr/>
      <dgm:t>
        <a:bodyPr/>
        <a:lstStyle/>
        <a:p>
          <a:endParaRPr lang="en-US"/>
        </a:p>
      </dgm:t>
    </dgm:pt>
    <dgm:pt modelId="{B17290E8-7DB5-428B-95A5-B62205790F63}">
      <dgm:prSet/>
      <dgm:spPr/>
      <dgm:t>
        <a:bodyPr/>
        <a:lstStyle/>
        <a:p>
          <a:r>
            <a:rPr lang="vi-VN"/>
            <a:t>Bird-watching</a:t>
          </a:r>
          <a:endParaRPr lang="en-US"/>
        </a:p>
      </dgm:t>
    </dgm:pt>
    <dgm:pt modelId="{59401D48-F829-4F0D-87A1-33AE40BBD13A}" cxnId="{0B679A84-473D-496F-849F-DB03183701BE}" type="parTrans">
      <dgm:prSet/>
      <dgm:spPr/>
      <dgm:t>
        <a:bodyPr/>
        <a:lstStyle/>
        <a:p>
          <a:endParaRPr lang="en-US"/>
        </a:p>
      </dgm:t>
    </dgm:pt>
    <dgm:pt modelId="{9F387BB3-62A8-4761-9AD0-E877026707F4}" cxnId="{0B679A84-473D-496F-849F-DB03183701BE}" type="sibTrans">
      <dgm:prSet/>
      <dgm:spPr/>
      <dgm:t>
        <a:bodyPr/>
        <a:lstStyle/>
        <a:p>
          <a:endParaRPr lang="en-US"/>
        </a:p>
      </dgm:t>
    </dgm:pt>
    <dgm:pt modelId="{A448E121-0F66-424B-AD2E-E19A91FB8495}">
      <dgm:prSet/>
      <dgm:spPr/>
      <dgm:t>
        <a:bodyPr/>
        <a:lstStyle/>
        <a:p>
          <a:r>
            <a:rPr lang="vi-VN"/>
            <a:t>etc</a:t>
          </a:r>
          <a:endParaRPr lang="en-US"/>
        </a:p>
      </dgm:t>
    </dgm:pt>
    <dgm:pt modelId="{460B8557-74EB-4578-988D-BCEF97325523}" cxnId="{30FA8C09-16D9-4E1E-AF60-820AF8B29B9B}" type="parTrans">
      <dgm:prSet/>
      <dgm:spPr/>
      <dgm:t>
        <a:bodyPr/>
        <a:lstStyle/>
        <a:p>
          <a:endParaRPr lang="en-US"/>
        </a:p>
      </dgm:t>
    </dgm:pt>
    <dgm:pt modelId="{58A6307D-F389-47F8-B4F6-28732AB34B85}" cxnId="{30FA8C09-16D9-4E1E-AF60-820AF8B29B9B}" type="sibTrans">
      <dgm:prSet/>
      <dgm:spPr/>
      <dgm:t>
        <a:bodyPr/>
        <a:lstStyle/>
        <a:p>
          <a:endParaRPr lang="en-US"/>
        </a:p>
      </dgm:t>
    </dgm:pt>
    <dgm:pt modelId="{6B325E81-E52F-48AC-AF20-798942AA0CC0}" type="pres">
      <dgm:prSet presAssocID="{20D7F135-F8C2-4B35-AC59-02186F7F04C6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7D88A6A-C0DE-4779-8292-F93D9EE6C5B4}" type="pres">
      <dgm:prSet presAssocID="{E51AC7FF-27CF-4ECE-A0EB-5FDCF1EDB5BF}" presName="node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B703BE0-C3D0-447D-B1F7-0C1D96EA6B87}" type="pres">
      <dgm:prSet presAssocID="{D6E1C335-2012-4ADA-A215-3D70BF8439EB}" presName="sibTrans" presStyleCnt="0"/>
      <dgm:spPr/>
    </dgm:pt>
    <dgm:pt modelId="{C3075E05-88CC-4B7F-904A-BC57E0DA76BA}" type="pres">
      <dgm:prSet presAssocID="{1B9F9BE9-25E7-4E6A-8C0E-ECF4C33BCAEB}" presName="node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D26859F-8824-459E-B406-AFD68959FF72}" type="pres">
      <dgm:prSet presAssocID="{27678705-92BB-4ABD-AE13-A8FA28FC5DB1}" presName="sibTrans" presStyleCnt="0"/>
      <dgm:spPr/>
    </dgm:pt>
    <dgm:pt modelId="{BE0395D3-278C-4F0F-B640-AD42C311AF1F}" type="pres">
      <dgm:prSet presAssocID="{D0604B8B-1C3D-459C-AF41-97455D08BF4D}" presName="node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C9A4827-7D8F-456A-A541-39C7677AB209}" type="pres">
      <dgm:prSet presAssocID="{D28FCB7C-9842-4EE4-AC19-AA2674F341CE}" presName="sibTrans" presStyleCnt="0"/>
      <dgm:spPr/>
    </dgm:pt>
    <dgm:pt modelId="{75DC5155-B56F-45D2-AEF3-4F6B9EE17834}" type="pres">
      <dgm:prSet presAssocID="{B568E88C-49D0-4B02-A83C-E325B55398C9}" presName="node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AA1F283-22C3-4410-A10A-F2DC31ADA336}" type="pres">
      <dgm:prSet presAssocID="{6885C695-5BA2-4A6E-9DBB-0854A0E90C0E}" presName="sibTrans" presStyleCnt="0"/>
      <dgm:spPr/>
    </dgm:pt>
    <dgm:pt modelId="{C5D301E5-9354-40D6-96D6-B5869C0B75D0}" type="pres">
      <dgm:prSet presAssocID="{D9ED7A4B-9B47-4CD7-85BD-F4BD69F83ECE}" presName="node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290D0E5-6480-41D5-AADA-DF406FA3D4DE}" type="pres">
      <dgm:prSet presAssocID="{5BF9B352-5C69-4ABB-AADA-EDE3583EA015}" presName="sibTrans" presStyleCnt="0"/>
      <dgm:spPr/>
    </dgm:pt>
    <dgm:pt modelId="{0B45B8E0-B397-4C3D-B698-C78E44794C73}" type="pres">
      <dgm:prSet presAssocID="{6B5E6F28-0099-47AF-BCC6-08516B09AA9A}" presName="node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6E619A9-B227-4B98-9E48-0CD113909662}" type="pres">
      <dgm:prSet presAssocID="{13E273A9-0036-4576-B296-74C4B53F858E}" presName="sibTrans" presStyleCnt="0"/>
      <dgm:spPr/>
    </dgm:pt>
    <dgm:pt modelId="{089860CE-9EF9-4EAE-8ED2-5A34D4A5D3ED}" type="pres">
      <dgm:prSet presAssocID="{B17290E8-7DB5-428B-95A5-B62205790F63}" presName="node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A39EC35-D3C7-4A52-9E8C-49C7D92355F3}" type="pres">
      <dgm:prSet presAssocID="{9F387BB3-62A8-4761-9AD0-E877026707F4}" presName="sibTrans" presStyleCnt="0"/>
      <dgm:spPr/>
    </dgm:pt>
    <dgm:pt modelId="{76C408BF-AEC9-46BB-8489-667615D52B56}" type="pres">
      <dgm:prSet presAssocID="{A448E121-0F66-424B-AD2E-E19A91FB8495}" presName="node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5703272-230A-4EFC-BA27-9F7B4A6EA78D}" type="presOf" srcId="{D9ED7A4B-9B47-4CD7-85BD-F4BD69F83ECE}" destId="{C5D301E5-9354-40D6-96D6-B5869C0B75D0}" srcOrd="0" destOrd="0" presId="urn:microsoft.com/office/officeart/2005/8/layout/default"/>
    <dgm:cxn modelId="{30FA8C09-16D9-4E1E-AF60-820AF8B29B9B}" srcId="{20D7F135-F8C2-4B35-AC59-02186F7F04C6}" destId="{A448E121-0F66-424B-AD2E-E19A91FB8495}" srcOrd="7" destOrd="0" parTransId="{460B8557-74EB-4578-988D-BCEF97325523}" sibTransId="{58A6307D-F389-47F8-B4F6-28732AB34B85}"/>
    <dgm:cxn modelId="{79E98254-DAA3-4223-A46E-8E27E8A4D876}" srcId="{20D7F135-F8C2-4B35-AC59-02186F7F04C6}" destId="{D9ED7A4B-9B47-4CD7-85BD-F4BD69F83ECE}" srcOrd="4" destOrd="0" parTransId="{B1A7EB3B-3473-4F1E-876D-942FB211D1A0}" sibTransId="{5BF9B352-5C69-4ABB-AADA-EDE3583EA015}"/>
    <dgm:cxn modelId="{9B17AA20-5A22-4514-A3EE-7B6B29FF4308}" srcId="{20D7F135-F8C2-4B35-AC59-02186F7F04C6}" destId="{B568E88C-49D0-4B02-A83C-E325B55398C9}" srcOrd="3" destOrd="0" parTransId="{8193CFBE-3360-47BF-8FD4-582980F41EE8}" sibTransId="{6885C695-5BA2-4A6E-9DBB-0854A0E90C0E}"/>
    <dgm:cxn modelId="{0737FEDD-64A9-4DBE-AFCD-406E44DBABFB}" type="presOf" srcId="{B17290E8-7DB5-428B-95A5-B62205790F63}" destId="{089860CE-9EF9-4EAE-8ED2-5A34D4A5D3ED}" srcOrd="0" destOrd="0" presId="urn:microsoft.com/office/officeart/2005/8/layout/default"/>
    <dgm:cxn modelId="{5069EEBF-2491-447A-AA39-20F3B346D41E}" type="presOf" srcId="{6B5E6F28-0099-47AF-BCC6-08516B09AA9A}" destId="{0B45B8E0-B397-4C3D-B698-C78E44794C73}" srcOrd="0" destOrd="0" presId="urn:microsoft.com/office/officeart/2005/8/layout/default"/>
    <dgm:cxn modelId="{39C8E9B3-C2BE-4686-9723-89C812EFC3F4}" srcId="{20D7F135-F8C2-4B35-AC59-02186F7F04C6}" destId="{6B5E6F28-0099-47AF-BCC6-08516B09AA9A}" srcOrd="5" destOrd="0" parTransId="{1ADB238F-391B-41FD-8EE3-D66BF802FABC}" sibTransId="{13E273A9-0036-4576-B296-74C4B53F858E}"/>
    <dgm:cxn modelId="{0D1A45C4-41B6-4C5A-A5E0-8A3796FDFBFB}" type="presOf" srcId="{A448E121-0F66-424B-AD2E-E19A91FB8495}" destId="{76C408BF-AEC9-46BB-8489-667615D52B56}" srcOrd="0" destOrd="0" presId="urn:microsoft.com/office/officeart/2005/8/layout/default"/>
    <dgm:cxn modelId="{2FCD3746-28F7-4B7E-87A8-B64614F4BDAD}" type="presOf" srcId="{B568E88C-49D0-4B02-A83C-E325B55398C9}" destId="{75DC5155-B56F-45D2-AEF3-4F6B9EE17834}" srcOrd="0" destOrd="0" presId="urn:microsoft.com/office/officeart/2005/8/layout/default"/>
    <dgm:cxn modelId="{DD3B1D3C-F06E-48DE-A687-E7B0252A5082}" type="presOf" srcId="{1B9F9BE9-25E7-4E6A-8C0E-ECF4C33BCAEB}" destId="{C3075E05-88CC-4B7F-904A-BC57E0DA76BA}" srcOrd="0" destOrd="0" presId="urn:microsoft.com/office/officeart/2005/8/layout/default"/>
    <dgm:cxn modelId="{14370AEC-CFA3-44B0-87E6-9A875201C4A6}" type="presOf" srcId="{E51AC7FF-27CF-4ECE-A0EB-5FDCF1EDB5BF}" destId="{07D88A6A-C0DE-4779-8292-F93D9EE6C5B4}" srcOrd="0" destOrd="0" presId="urn:microsoft.com/office/officeart/2005/8/layout/default"/>
    <dgm:cxn modelId="{0B679A84-473D-496F-849F-DB03183701BE}" srcId="{20D7F135-F8C2-4B35-AC59-02186F7F04C6}" destId="{B17290E8-7DB5-428B-95A5-B62205790F63}" srcOrd="6" destOrd="0" parTransId="{59401D48-F829-4F0D-87A1-33AE40BBD13A}" sibTransId="{9F387BB3-62A8-4761-9AD0-E877026707F4}"/>
    <dgm:cxn modelId="{F762F141-B312-4564-B64A-D1D53C68E68F}" srcId="{20D7F135-F8C2-4B35-AC59-02186F7F04C6}" destId="{1B9F9BE9-25E7-4E6A-8C0E-ECF4C33BCAEB}" srcOrd="1" destOrd="0" parTransId="{7DF1B934-F321-4AE1-A99B-86CAFFACD133}" sibTransId="{27678705-92BB-4ABD-AE13-A8FA28FC5DB1}"/>
    <dgm:cxn modelId="{58C16A7E-11B2-41F6-BF3D-4D3DB55A759B}" type="presOf" srcId="{D0604B8B-1C3D-459C-AF41-97455D08BF4D}" destId="{BE0395D3-278C-4F0F-B640-AD42C311AF1F}" srcOrd="0" destOrd="0" presId="urn:microsoft.com/office/officeart/2005/8/layout/default"/>
    <dgm:cxn modelId="{D65537B0-14BE-4953-8064-76AF6383987A}" srcId="{20D7F135-F8C2-4B35-AC59-02186F7F04C6}" destId="{D0604B8B-1C3D-459C-AF41-97455D08BF4D}" srcOrd="2" destOrd="0" parTransId="{07321803-655A-4D30-86D9-401E56E4E8CF}" sibTransId="{D28FCB7C-9842-4EE4-AC19-AA2674F341CE}"/>
    <dgm:cxn modelId="{D00F3ACD-EFAC-41DC-B019-DB30FA4217AD}" type="presOf" srcId="{20D7F135-F8C2-4B35-AC59-02186F7F04C6}" destId="{6B325E81-E52F-48AC-AF20-798942AA0CC0}" srcOrd="0" destOrd="0" presId="urn:microsoft.com/office/officeart/2005/8/layout/default"/>
    <dgm:cxn modelId="{25B15F1B-BC31-44D9-8F8E-4A67B62D7BE1}" srcId="{20D7F135-F8C2-4B35-AC59-02186F7F04C6}" destId="{E51AC7FF-27CF-4ECE-A0EB-5FDCF1EDB5BF}" srcOrd="0" destOrd="0" parTransId="{AC71A9DE-CBCF-4909-853C-C56AE6E0062A}" sibTransId="{D6E1C335-2012-4ADA-A215-3D70BF8439EB}"/>
    <dgm:cxn modelId="{CBEEECD2-5DC4-44B0-96FB-B977AB2DB65B}" type="presParOf" srcId="{6B325E81-E52F-48AC-AF20-798942AA0CC0}" destId="{07D88A6A-C0DE-4779-8292-F93D9EE6C5B4}" srcOrd="0" destOrd="0" presId="urn:microsoft.com/office/officeart/2005/8/layout/default"/>
    <dgm:cxn modelId="{33CCEBBD-3794-4A48-929B-4DAB5EF069AE}" type="presParOf" srcId="{6B325E81-E52F-48AC-AF20-798942AA0CC0}" destId="{5B703BE0-C3D0-447D-B1F7-0C1D96EA6B87}" srcOrd="1" destOrd="0" presId="urn:microsoft.com/office/officeart/2005/8/layout/default"/>
    <dgm:cxn modelId="{964CF3D4-CBB3-478D-AD70-136919EF22DF}" type="presParOf" srcId="{6B325E81-E52F-48AC-AF20-798942AA0CC0}" destId="{C3075E05-88CC-4B7F-904A-BC57E0DA76BA}" srcOrd="2" destOrd="0" presId="urn:microsoft.com/office/officeart/2005/8/layout/default"/>
    <dgm:cxn modelId="{DD2EC28B-FCA2-446B-940B-7703FE68DC15}" type="presParOf" srcId="{6B325E81-E52F-48AC-AF20-798942AA0CC0}" destId="{BD26859F-8824-459E-B406-AFD68959FF72}" srcOrd="3" destOrd="0" presId="urn:microsoft.com/office/officeart/2005/8/layout/default"/>
    <dgm:cxn modelId="{6EC86A7A-1A74-46F7-9F69-41BABAB4C277}" type="presParOf" srcId="{6B325E81-E52F-48AC-AF20-798942AA0CC0}" destId="{BE0395D3-278C-4F0F-B640-AD42C311AF1F}" srcOrd="4" destOrd="0" presId="urn:microsoft.com/office/officeart/2005/8/layout/default"/>
    <dgm:cxn modelId="{084C1A0B-BB60-42EC-BC08-43C53811A77B}" type="presParOf" srcId="{6B325E81-E52F-48AC-AF20-798942AA0CC0}" destId="{5C9A4827-7D8F-456A-A541-39C7677AB209}" srcOrd="5" destOrd="0" presId="urn:microsoft.com/office/officeart/2005/8/layout/default"/>
    <dgm:cxn modelId="{09E51877-46B3-4E08-8F53-7C48664CDD8F}" type="presParOf" srcId="{6B325E81-E52F-48AC-AF20-798942AA0CC0}" destId="{75DC5155-B56F-45D2-AEF3-4F6B9EE17834}" srcOrd="6" destOrd="0" presId="urn:microsoft.com/office/officeart/2005/8/layout/default"/>
    <dgm:cxn modelId="{E70BADCA-653B-4C12-A6E6-AF3571B7DBD0}" type="presParOf" srcId="{6B325E81-E52F-48AC-AF20-798942AA0CC0}" destId="{7AA1F283-22C3-4410-A10A-F2DC31ADA336}" srcOrd="7" destOrd="0" presId="urn:microsoft.com/office/officeart/2005/8/layout/default"/>
    <dgm:cxn modelId="{AEB5D2DC-9A80-413B-B0B9-1F8A5BAE3BC4}" type="presParOf" srcId="{6B325E81-E52F-48AC-AF20-798942AA0CC0}" destId="{C5D301E5-9354-40D6-96D6-B5869C0B75D0}" srcOrd="8" destOrd="0" presId="urn:microsoft.com/office/officeart/2005/8/layout/default"/>
    <dgm:cxn modelId="{7146A99D-BE87-4466-B411-56C8AE9F3789}" type="presParOf" srcId="{6B325E81-E52F-48AC-AF20-798942AA0CC0}" destId="{2290D0E5-6480-41D5-AADA-DF406FA3D4DE}" srcOrd="9" destOrd="0" presId="urn:microsoft.com/office/officeart/2005/8/layout/default"/>
    <dgm:cxn modelId="{588B4EF3-7981-4589-9D7D-5FDF50F24648}" type="presParOf" srcId="{6B325E81-E52F-48AC-AF20-798942AA0CC0}" destId="{0B45B8E0-B397-4C3D-B698-C78E44794C73}" srcOrd="10" destOrd="0" presId="urn:microsoft.com/office/officeart/2005/8/layout/default"/>
    <dgm:cxn modelId="{F3195560-CC61-4B7D-B3D0-E80456D7A734}" type="presParOf" srcId="{6B325E81-E52F-48AC-AF20-798942AA0CC0}" destId="{C6E619A9-B227-4B98-9E48-0CD113909662}" srcOrd="11" destOrd="0" presId="urn:microsoft.com/office/officeart/2005/8/layout/default"/>
    <dgm:cxn modelId="{2CDE021E-0012-4D66-B4BD-8A8F86256AA5}" type="presParOf" srcId="{6B325E81-E52F-48AC-AF20-798942AA0CC0}" destId="{089860CE-9EF9-4EAE-8ED2-5A34D4A5D3ED}" srcOrd="12" destOrd="0" presId="urn:microsoft.com/office/officeart/2005/8/layout/default"/>
    <dgm:cxn modelId="{9C948E2E-7690-4ED4-ADE5-1F8ECE852E8A}" type="presParOf" srcId="{6B325E81-E52F-48AC-AF20-798942AA0CC0}" destId="{EA39EC35-D3C7-4A52-9E8C-49C7D92355F3}" srcOrd="13" destOrd="0" presId="urn:microsoft.com/office/officeart/2005/8/layout/default"/>
    <dgm:cxn modelId="{0B3D2429-2985-4FCB-8708-E23C574B998E}" type="presParOf" srcId="{6B325E81-E52F-48AC-AF20-798942AA0CC0}" destId="{76C408BF-AEC9-46BB-8489-667615D52B56}" srcOrd="1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5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434538EF-A968-4A20-9C61-6B6A0E9422D0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3D78E226-B4AE-4562-8236-21C8FE1C53DB}">
      <dgm:prSet/>
      <dgm:spPr/>
      <dgm:t>
        <a:bodyPr/>
        <a:lstStyle/>
        <a:p>
          <a:r>
            <a:rPr lang="vi-VN"/>
            <a:t>“Self reliance” is also important to some</a:t>
          </a:r>
          <a:endParaRPr lang="en-US"/>
        </a:p>
      </dgm:t>
    </dgm:pt>
    <dgm:pt modelId="{ABA7ABD7-9576-430C-B289-943D9ECFF845}" cxnId="{23F0E3AA-0A72-4F76-8AAA-75F5C8F7B834}" type="parTrans">
      <dgm:prSet/>
      <dgm:spPr/>
      <dgm:t>
        <a:bodyPr/>
        <a:lstStyle/>
        <a:p>
          <a:endParaRPr lang="en-US"/>
        </a:p>
      </dgm:t>
    </dgm:pt>
    <dgm:pt modelId="{D2DF26E2-83C2-4476-A1BB-C73C2C344740}" cxnId="{23F0E3AA-0A72-4F76-8AAA-75F5C8F7B834}" type="sibTrans">
      <dgm:prSet/>
      <dgm:spPr/>
      <dgm:t>
        <a:bodyPr/>
        <a:lstStyle/>
        <a:p>
          <a:endParaRPr lang="en-US"/>
        </a:p>
      </dgm:t>
    </dgm:pt>
    <dgm:pt modelId="{FFBFC03F-9BA5-4D19-B204-0FB939EDC921}">
      <dgm:prSet/>
      <dgm:spPr/>
      <dgm:t>
        <a:bodyPr/>
        <a:lstStyle/>
        <a:p>
          <a:r>
            <a:rPr lang="vi-VN"/>
            <a:t>Adventure travel</a:t>
          </a:r>
          <a:endParaRPr lang="en-US"/>
        </a:p>
      </dgm:t>
    </dgm:pt>
    <dgm:pt modelId="{521E73E7-05B9-4453-B002-EF014BBD7E7A}" cxnId="{F163A9FC-3591-4D1F-8548-2D8F42710F02}" type="parTrans">
      <dgm:prSet/>
      <dgm:spPr/>
      <dgm:t>
        <a:bodyPr/>
        <a:lstStyle/>
        <a:p>
          <a:endParaRPr lang="en-US"/>
        </a:p>
      </dgm:t>
    </dgm:pt>
    <dgm:pt modelId="{39640B94-D6FB-4E9F-9369-2A9DA1154DF5}" cxnId="{F163A9FC-3591-4D1F-8548-2D8F42710F02}" type="sibTrans">
      <dgm:prSet/>
      <dgm:spPr/>
      <dgm:t>
        <a:bodyPr/>
        <a:lstStyle/>
        <a:p>
          <a:endParaRPr lang="en-US"/>
        </a:p>
      </dgm:t>
    </dgm:pt>
    <dgm:pt modelId="{87936229-6D90-46A9-90C5-0ECDEBD94CBA}">
      <dgm:prSet/>
      <dgm:spPr/>
      <dgm:t>
        <a:bodyPr/>
        <a:lstStyle/>
        <a:p>
          <a:r>
            <a:rPr lang="vi-VN"/>
            <a:t>Mountain biking</a:t>
          </a:r>
          <a:endParaRPr lang="en-US"/>
        </a:p>
      </dgm:t>
    </dgm:pt>
    <dgm:pt modelId="{8F350C19-4A6C-43FF-8263-97A3A73F634A}" cxnId="{B73E034E-4BE3-4586-9398-26028AFBA0A3}" type="parTrans">
      <dgm:prSet/>
      <dgm:spPr/>
      <dgm:t>
        <a:bodyPr/>
        <a:lstStyle/>
        <a:p>
          <a:endParaRPr lang="en-US"/>
        </a:p>
      </dgm:t>
    </dgm:pt>
    <dgm:pt modelId="{9E75FC46-1445-4C49-977D-2E019DCEF741}" cxnId="{B73E034E-4BE3-4586-9398-26028AFBA0A3}" type="sibTrans">
      <dgm:prSet/>
      <dgm:spPr/>
      <dgm:t>
        <a:bodyPr/>
        <a:lstStyle/>
        <a:p>
          <a:endParaRPr lang="en-US"/>
        </a:p>
      </dgm:t>
    </dgm:pt>
    <dgm:pt modelId="{70A32EBD-CD88-48A3-A5DE-6E41D43CE1FC}">
      <dgm:prSet/>
      <dgm:spPr/>
      <dgm:t>
        <a:bodyPr/>
        <a:lstStyle/>
        <a:p>
          <a:r>
            <a:rPr lang="vi-VN"/>
            <a:t>Rock climbing</a:t>
          </a:r>
          <a:endParaRPr lang="en-US"/>
        </a:p>
      </dgm:t>
    </dgm:pt>
    <dgm:pt modelId="{FC83277E-43C7-4382-95BC-D93A3F9C306B}" cxnId="{ACB5478A-73CC-422A-95DD-922B493C274A}" type="parTrans">
      <dgm:prSet/>
      <dgm:spPr/>
      <dgm:t>
        <a:bodyPr/>
        <a:lstStyle/>
        <a:p>
          <a:endParaRPr lang="en-US"/>
        </a:p>
      </dgm:t>
    </dgm:pt>
    <dgm:pt modelId="{8CD2AE6F-1425-4509-AD50-F51738798736}" cxnId="{ACB5478A-73CC-422A-95DD-922B493C274A}" type="sibTrans">
      <dgm:prSet/>
      <dgm:spPr/>
      <dgm:t>
        <a:bodyPr/>
        <a:lstStyle/>
        <a:p>
          <a:endParaRPr lang="en-US"/>
        </a:p>
      </dgm:t>
    </dgm:pt>
    <dgm:pt modelId="{E1E577FA-0CDD-4872-96DE-54F6FA463F9F}">
      <dgm:prSet/>
      <dgm:spPr/>
      <dgm:t>
        <a:bodyPr/>
        <a:lstStyle/>
        <a:p>
          <a:r>
            <a:rPr lang="vi-VN"/>
            <a:t>Bungee jumping</a:t>
          </a:r>
          <a:endParaRPr lang="en-US"/>
        </a:p>
      </dgm:t>
    </dgm:pt>
    <dgm:pt modelId="{824595B9-70D0-42BB-95EE-9CA76A74163D}" cxnId="{11CCB999-49F1-4FA0-AA40-034231404BFA}" type="parTrans">
      <dgm:prSet/>
      <dgm:spPr/>
      <dgm:t>
        <a:bodyPr/>
        <a:lstStyle/>
        <a:p>
          <a:endParaRPr lang="en-US"/>
        </a:p>
      </dgm:t>
    </dgm:pt>
    <dgm:pt modelId="{81808C83-DDAB-4609-833F-35193A8825C6}" cxnId="{11CCB999-49F1-4FA0-AA40-034231404BFA}" type="sibTrans">
      <dgm:prSet/>
      <dgm:spPr/>
      <dgm:t>
        <a:bodyPr/>
        <a:lstStyle/>
        <a:p>
          <a:endParaRPr lang="en-US"/>
        </a:p>
      </dgm:t>
    </dgm:pt>
    <dgm:pt modelId="{E11AE4B1-2C85-478F-8514-0FCE8FE4C201}">
      <dgm:prSet/>
      <dgm:spPr/>
      <dgm:t>
        <a:bodyPr/>
        <a:lstStyle/>
        <a:p>
          <a:r>
            <a:rPr lang="vi-VN"/>
            <a:t>Skydiving</a:t>
          </a:r>
          <a:endParaRPr lang="en-US"/>
        </a:p>
      </dgm:t>
    </dgm:pt>
    <dgm:pt modelId="{C4334803-7EAA-4001-B997-EE41D9795C8C}" cxnId="{CEE68D88-1FA0-4514-8F67-CF94D2C9DE42}" type="parTrans">
      <dgm:prSet/>
      <dgm:spPr/>
      <dgm:t>
        <a:bodyPr/>
        <a:lstStyle/>
        <a:p>
          <a:endParaRPr lang="en-US"/>
        </a:p>
      </dgm:t>
    </dgm:pt>
    <dgm:pt modelId="{38E20306-8375-4A97-A708-0FFBC0F038B9}" cxnId="{CEE68D88-1FA0-4514-8F67-CF94D2C9DE42}" type="sibTrans">
      <dgm:prSet/>
      <dgm:spPr/>
      <dgm:t>
        <a:bodyPr/>
        <a:lstStyle/>
        <a:p>
          <a:endParaRPr lang="en-US"/>
        </a:p>
      </dgm:t>
    </dgm:pt>
    <dgm:pt modelId="{7F9867CB-4CB8-42C9-9656-33839789BA36}">
      <dgm:prSet/>
      <dgm:spPr/>
      <dgm:t>
        <a:bodyPr/>
        <a:lstStyle/>
        <a:p>
          <a:r>
            <a:rPr lang="vi-VN"/>
            <a:t>Etc</a:t>
          </a:r>
          <a:endParaRPr lang="en-US"/>
        </a:p>
      </dgm:t>
    </dgm:pt>
    <dgm:pt modelId="{93DA6B06-4DFE-4D74-868C-F51C02B00B86}" cxnId="{C40B9F54-46CE-460D-91AE-36A41F95253A}" type="parTrans">
      <dgm:prSet/>
      <dgm:spPr/>
      <dgm:t>
        <a:bodyPr/>
        <a:lstStyle/>
        <a:p>
          <a:endParaRPr lang="en-US"/>
        </a:p>
      </dgm:t>
    </dgm:pt>
    <dgm:pt modelId="{0B0910BB-028C-45B8-B37F-A164EAF3D470}" cxnId="{C40B9F54-46CE-460D-91AE-36A41F95253A}" type="sibTrans">
      <dgm:prSet/>
      <dgm:spPr/>
      <dgm:t>
        <a:bodyPr/>
        <a:lstStyle/>
        <a:p>
          <a:endParaRPr lang="en-US"/>
        </a:p>
      </dgm:t>
    </dgm:pt>
    <dgm:pt modelId="{7E2E8DCD-15C3-494D-B14E-BBED57E816F2}">
      <dgm:prSet/>
      <dgm:spPr/>
      <dgm:t>
        <a:bodyPr/>
        <a:lstStyle/>
        <a:p>
          <a:r>
            <a:rPr lang="vi-VN"/>
            <a:t>Also “soft-adventures” for older people</a:t>
          </a:r>
          <a:endParaRPr lang="en-US"/>
        </a:p>
      </dgm:t>
    </dgm:pt>
    <dgm:pt modelId="{9D76F182-FBC0-4B93-A5B9-2DF35BF26A78}" cxnId="{48CD62B5-E8D0-498D-BC69-70E03986F7B5}" type="parTrans">
      <dgm:prSet/>
      <dgm:spPr/>
      <dgm:t>
        <a:bodyPr/>
        <a:lstStyle/>
        <a:p>
          <a:endParaRPr lang="en-US"/>
        </a:p>
      </dgm:t>
    </dgm:pt>
    <dgm:pt modelId="{1F9D79FF-6429-4A07-8DB2-650C8ECAA690}" cxnId="{48CD62B5-E8D0-498D-BC69-70E03986F7B5}" type="sibTrans">
      <dgm:prSet/>
      <dgm:spPr/>
      <dgm:t>
        <a:bodyPr/>
        <a:lstStyle/>
        <a:p>
          <a:endParaRPr lang="en-US"/>
        </a:p>
      </dgm:t>
    </dgm:pt>
    <dgm:pt modelId="{14B694DE-28A6-4E9C-88CF-625CD2FC46E4}" type="pres">
      <dgm:prSet presAssocID="{434538EF-A968-4A20-9C61-6B6A0E9422D0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6CC131F-01E6-43BE-8490-BE29B0FD2962}" type="pres">
      <dgm:prSet presAssocID="{3D78E226-B4AE-4562-8236-21C8FE1C53DB}" presName="node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2B26417-9188-405B-A1E0-E61A4706D140}" type="pres">
      <dgm:prSet presAssocID="{D2DF26E2-83C2-4476-A1BB-C73C2C344740}" presName="sibTrans" presStyleCnt="0"/>
      <dgm:spPr/>
    </dgm:pt>
    <dgm:pt modelId="{40AB104C-C93B-4681-BF75-0E83F35C2176}" type="pres">
      <dgm:prSet presAssocID="{FFBFC03F-9BA5-4D19-B204-0FB939EDC921}" presName="node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CBDDE78-76A6-4A15-9590-6E9450B2B424}" type="pres">
      <dgm:prSet presAssocID="{39640B94-D6FB-4E9F-9369-2A9DA1154DF5}" presName="sibTrans" presStyleCnt="0"/>
      <dgm:spPr/>
    </dgm:pt>
    <dgm:pt modelId="{5CD1468C-FD42-4845-9DBE-981CD38225B1}" type="pres">
      <dgm:prSet presAssocID="{87936229-6D90-46A9-90C5-0ECDEBD94CBA}" presName="node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A704E34-6B29-40BF-A44C-6B497D3A5052}" type="pres">
      <dgm:prSet presAssocID="{9E75FC46-1445-4C49-977D-2E019DCEF741}" presName="sibTrans" presStyleCnt="0"/>
      <dgm:spPr/>
    </dgm:pt>
    <dgm:pt modelId="{7A39573A-214A-4E74-B773-426994D7A949}" type="pres">
      <dgm:prSet presAssocID="{70A32EBD-CD88-48A3-A5DE-6E41D43CE1FC}" presName="node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C5D8BCC-7D24-4492-87EC-FF4D8D2990C2}" type="pres">
      <dgm:prSet presAssocID="{8CD2AE6F-1425-4509-AD50-F51738798736}" presName="sibTrans" presStyleCnt="0"/>
      <dgm:spPr/>
    </dgm:pt>
    <dgm:pt modelId="{38CE4414-02B9-4227-8517-633313A9B281}" type="pres">
      <dgm:prSet presAssocID="{E1E577FA-0CDD-4872-96DE-54F6FA463F9F}" presName="node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1A99640-2DB2-40E0-B9DE-08A56696E9D7}" type="pres">
      <dgm:prSet presAssocID="{81808C83-DDAB-4609-833F-35193A8825C6}" presName="sibTrans" presStyleCnt="0"/>
      <dgm:spPr/>
    </dgm:pt>
    <dgm:pt modelId="{B79DC9F5-59E9-42FD-92C0-88314EA9B74E}" type="pres">
      <dgm:prSet presAssocID="{E11AE4B1-2C85-478F-8514-0FCE8FE4C201}" presName="node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87473C2-CB54-430A-BF1C-456175C01620}" type="pres">
      <dgm:prSet presAssocID="{38E20306-8375-4A97-A708-0FFBC0F038B9}" presName="sibTrans" presStyleCnt="0"/>
      <dgm:spPr/>
    </dgm:pt>
    <dgm:pt modelId="{BAF10C25-5C02-429C-B605-278DD461A3B0}" type="pres">
      <dgm:prSet presAssocID="{7F9867CB-4CB8-42C9-9656-33839789BA36}" presName="node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FF07D05-47F2-4EE7-B7C2-5FF034B355C9}" type="pres">
      <dgm:prSet presAssocID="{0B0910BB-028C-45B8-B37F-A164EAF3D470}" presName="sibTrans" presStyleCnt="0"/>
      <dgm:spPr/>
    </dgm:pt>
    <dgm:pt modelId="{CEF28E4F-9855-4F46-AC99-7CF23CC57429}" type="pres">
      <dgm:prSet presAssocID="{7E2E8DCD-15C3-494D-B14E-BBED57E816F2}" presName="node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6CDA925-17CF-46FD-83FA-173B0CA61AEB}" type="presOf" srcId="{434538EF-A968-4A20-9C61-6B6A0E9422D0}" destId="{14B694DE-28A6-4E9C-88CF-625CD2FC46E4}" srcOrd="0" destOrd="0" presId="urn:microsoft.com/office/officeart/2005/8/layout/default"/>
    <dgm:cxn modelId="{C40B9F54-46CE-460D-91AE-36A41F95253A}" srcId="{434538EF-A968-4A20-9C61-6B6A0E9422D0}" destId="{7F9867CB-4CB8-42C9-9656-33839789BA36}" srcOrd="6" destOrd="0" parTransId="{93DA6B06-4DFE-4D74-868C-F51C02B00B86}" sibTransId="{0B0910BB-028C-45B8-B37F-A164EAF3D470}"/>
    <dgm:cxn modelId="{8B2D14F8-8FA5-4762-AC86-4CBFACFA5B08}" type="presOf" srcId="{7E2E8DCD-15C3-494D-B14E-BBED57E816F2}" destId="{CEF28E4F-9855-4F46-AC99-7CF23CC57429}" srcOrd="0" destOrd="0" presId="urn:microsoft.com/office/officeart/2005/8/layout/default"/>
    <dgm:cxn modelId="{23F0E3AA-0A72-4F76-8AAA-75F5C8F7B834}" srcId="{434538EF-A968-4A20-9C61-6B6A0E9422D0}" destId="{3D78E226-B4AE-4562-8236-21C8FE1C53DB}" srcOrd="0" destOrd="0" parTransId="{ABA7ABD7-9576-430C-B289-943D9ECFF845}" sibTransId="{D2DF26E2-83C2-4476-A1BB-C73C2C344740}"/>
    <dgm:cxn modelId="{F2C7E108-7030-472C-B954-D6CCB9C3E4E7}" type="presOf" srcId="{70A32EBD-CD88-48A3-A5DE-6E41D43CE1FC}" destId="{7A39573A-214A-4E74-B773-426994D7A949}" srcOrd="0" destOrd="0" presId="urn:microsoft.com/office/officeart/2005/8/layout/default"/>
    <dgm:cxn modelId="{17D9FB57-2ACF-42D2-A720-1E9C0650EEEC}" type="presOf" srcId="{E1E577FA-0CDD-4872-96DE-54F6FA463F9F}" destId="{38CE4414-02B9-4227-8517-633313A9B281}" srcOrd="0" destOrd="0" presId="urn:microsoft.com/office/officeart/2005/8/layout/default"/>
    <dgm:cxn modelId="{2E30BBDB-7D29-4931-90E6-CE6A47FE6B47}" type="presOf" srcId="{FFBFC03F-9BA5-4D19-B204-0FB939EDC921}" destId="{40AB104C-C93B-4681-BF75-0E83F35C2176}" srcOrd="0" destOrd="0" presId="urn:microsoft.com/office/officeart/2005/8/layout/default"/>
    <dgm:cxn modelId="{48CD62B5-E8D0-498D-BC69-70E03986F7B5}" srcId="{434538EF-A968-4A20-9C61-6B6A0E9422D0}" destId="{7E2E8DCD-15C3-494D-B14E-BBED57E816F2}" srcOrd="7" destOrd="0" parTransId="{9D76F182-FBC0-4B93-A5B9-2DF35BF26A78}" sibTransId="{1F9D79FF-6429-4A07-8DB2-650C8ECAA690}"/>
    <dgm:cxn modelId="{F163A9FC-3591-4D1F-8548-2D8F42710F02}" srcId="{434538EF-A968-4A20-9C61-6B6A0E9422D0}" destId="{FFBFC03F-9BA5-4D19-B204-0FB939EDC921}" srcOrd="1" destOrd="0" parTransId="{521E73E7-05B9-4453-B002-EF014BBD7E7A}" sibTransId="{39640B94-D6FB-4E9F-9369-2A9DA1154DF5}"/>
    <dgm:cxn modelId="{B73E034E-4BE3-4586-9398-26028AFBA0A3}" srcId="{434538EF-A968-4A20-9C61-6B6A0E9422D0}" destId="{87936229-6D90-46A9-90C5-0ECDEBD94CBA}" srcOrd="2" destOrd="0" parTransId="{8F350C19-4A6C-43FF-8263-97A3A73F634A}" sibTransId="{9E75FC46-1445-4C49-977D-2E019DCEF741}"/>
    <dgm:cxn modelId="{0EF508CE-53D2-4940-9AD4-A3A08A78A516}" type="presOf" srcId="{87936229-6D90-46A9-90C5-0ECDEBD94CBA}" destId="{5CD1468C-FD42-4845-9DBE-981CD38225B1}" srcOrd="0" destOrd="0" presId="urn:microsoft.com/office/officeart/2005/8/layout/default"/>
    <dgm:cxn modelId="{CEE68D88-1FA0-4514-8F67-CF94D2C9DE42}" srcId="{434538EF-A968-4A20-9C61-6B6A0E9422D0}" destId="{E11AE4B1-2C85-478F-8514-0FCE8FE4C201}" srcOrd="5" destOrd="0" parTransId="{C4334803-7EAA-4001-B997-EE41D9795C8C}" sibTransId="{38E20306-8375-4A97-A708-0FFBC0F038B9}"/>
    <dgm:cxn modelId="{ACB5478A-73CC-422A-95DD-922B493C274A}" srcId="{434538EF-A968-4A20-9C61-6B6A0E9422D0}" destId="{70A32EBD-CD88-48A3-A5DE-6E41D43CE1FC}" srcOrd="3" destOrd="0" parTransId="{FC83277E-43C7-4382-95BC-D93A3F9C306B}" sibTransId="{8CD2AE6F-1425-4509-AD50-F51738798736}"/>
    <dgm:cxn modelId="{CC4F49A1-4A30-4B9D-B60D-6F94E448CC02}" type="presOf" srcId="{E11AE4B1-2C85-478F-8514-0FCE8FE4C201}" destId="{B79DC9F5-59E9-42FD-92C0-88314EA9B74E}" srcOrd="0" destOrd="0" presId="urn:microsoft.com/office/officeart/2005/8/layout/default"/>
    <dgm:cxn modelId="{11CCB999-49F1-4FA0-AA40-034231404BFA}" srcId="{434538EF-A968-4A20-9C61-6B6A0E9422D0}" destId="{E1E577FA-0CDD-4872-96DE-54F6FA463F9F}" srcOrd="4" destOrd="0" parTransId="{824595B9-70D0-42BB-95EE-9CA76A74163D}" sibTransId="{81808C83-DDAB-4609-833F-35193A8825C6}"/>
    <dgm:cxn modelId="{51ED5526-1172-4C40-B032-4EC287D4639F}" type="presOf" srcId="{3D78E226-B4AE-4562-8236-21C8FE1C53DB}" destId="{26CC131F-01E6-43BE-8490-BE29B0FD2962}" srcOrd="0" destOrd="0" presId="urn:microsoft.com/office/officeart/2005/8/layout/default"/>
    <dgm:cxn modelId="{49DC15DA-9605-44ED-A95D-A1D5F819D6E0}" type="presOf" srcId="{7F9867CB-4CB8-42C9-9656-33839789BA36}" destId="{BAF10C25-5C02-429C-B605-278DD461A3B0}" srcOrd="0" destOrd="0" presId="urn:microsoft.com/office/officeart/2005/8/layout/default"/>
    <dgm:cxn modelId="{8D24A732-F8C8-4D05-B1BB-CBCCC1845D08}" type="presParOf" srcId="{14B694DE-28A6-4E9C-88CF-625CD2FC46E4}" destId="{26CC131F-01E6-43BE-8490-BE29B0FD2962}" srcOrd="0" destOrd="0" presId="urn:microsoft.com/office/officeart/2005/8/layout/default"/>
    <dgm:cxn modelId="{328CDD9B-D47F-4CD3-B333-1605D8CAEAA5}" type="presParOf" srcId="{14B694DE-28A6-4E9C-88CF-625CD2FC46E4}" destId="{52B26417-9188-405B-A1E0-E61A4706D140}" srcOrd="1" destOrd="0" presId="urn:microsoft.com/office/officeart/2005/8/layout/default"/>
    <dgm:cxn modelId="{BBA76969-7EAC-43BA-BBF6-9E03D20A8D88}" type="presParOf" srcId="{14B694DE-28A6-4E9C-88CF-625CD2FC46E4}" destId="{40AB104C-C93B-4681-BF75-0E83F35C2176}" srcOrd="2" destOrd="0" presId="urn:microsoft.com/office/officeart/2005/8/layout/default"/>
    <dgm:cxn modelId="{AC483A58-59A2-4A4F-A713-1A3CE5EB3F85}" type="presParOf" srcId="{14B694DE-28A6-4E9C-88CF-625CD2FC46E4}" destId="{6CBDDE78-76A6-4A15-9590-6E9450B2B424}" srcOrd="3" destOrd="0" presId="urn:microsoft.com/office/officeart/2005/8/layout/default"/>
    <dgm:cxn modelId="{BF044925-71ED-455A-B748-1D9BF36FCD98}" type="presParOf" srcId="{14B694DE-28A6-4E9C-88CF-625CD2FC46E4}" destId="{5CD1468C-FD42-4845-9DBE-981CD38225B1}" srcOrd="4" destOrd="0" presId="urn:microsoft.com/office/officeart/2005/8/layout/default"/>
    <dgm:cxn modelId="{E67E73A5-8526-412D-B99D-2A5F06637EC2}" type="presParOf" srcId="{14B694DE-28A6-4E9C-88CF-625CD2FC46E4}" destId="{EA704E34-6B29-40BF-A44C-6B497D3A5052}" srcOrd="5" destOrd="0" presId="urn:microsoft.com/office/officeart/2005/8/layout/default"/>
    <dgm:cxn modelId="{1F018485-3E07-4E5E-ACF3-17D5CF1B184A}" type="presParOf" srcId="{14B694DE-28A6-4E9C-88CF-625CD2FC46E4}" destId="{7A39573A-214A-4E74-B773-426994D7A949}" srcOrd="6" destOrd="0" presId="urn:microsoft.com/office/officeart/2005/8/layout/default"/>
    <dgm:cxn modelId="{4AC92DED-06F2-4B79-B5B7-31D8303D8DEE}" type="presParOf" srcId="{14B694DE-28A6-4E9C-88CF-625CD2FC46E4}" destId="{9C5D8BCC-7D24-4492-87EC-FF4D8D2990C2}" srcOrd="7" destOrd="0" presId="urn:microsoft.com/office/officeart/2005/8/layout/default"/>
    <dgm:cxn modelId="{325A0639-203F-4859-BB4C-66FCA8A17466}" type="presParOf" srcId="{14B694DE-28A6-4E9C-88CF-625CD2FC46E4}" destId="{38CE4414-02B9-4227-8517-633313A9B281}" srcOrd="8" destOrd="0" presId="urn:microsoft.com/office/officeart/2005/8/layout/default"/>
    <dgm:cxn modelId="{EB3D594D-617C-48E2-86E0-9DB00AA664B0}" type="presParOf" srcId="{14B694DE-28A6-4E9C-88CF-625CD2FC46E4}" destId="{21A99640-2DB2-40E0-B9DE-08A56696E9D7}" srcOrd="9" destOrd="0" presId="urn:microsoft.com/office/officeart/2005/8/layout/default"/>
    <dgm:cxn modelId="{E3ADCF8F-EDAF-441E-AED4-B5FC125A58BB}" type="presParOf" srcId="{14B694DE-28A6-4E9C-88CF-625CD2FC46E4}" destId="{B79DC9F5-59E9-42FD-92C0-88314EA9B74E}" srcOrd="10" destOrd="0" presId="urn:microsoft.com/office/officeart/2005/8/layout/default"/>
    <dgm:cxn modelId="{3199C4B6-74F9-4260-BCAA-6161BEDBA391}" type="presParOf" srcId="{14B694DE-28A6-4E9C-88CF-625CD2FC46E4}" destId="{E87473C2-CB54-430A-BF1C-456175C01620}" srcOrd="11" destOrd="0" presId="urn:microsoft.com/office/officeart/2005/8/layout/default"/>
    <dgm:cxn modelId="{9445F3DC-0D07-43C8-9CA6-412FB8DE9D6C}" type="presParOf" srcId="{14B694DE-28A6-4E9C-88CF-625CD2FC46E4}" destId="{BAF10C25-5C02-429C-B605-278DD461A3B0}" srcOrd="12" destOrd="0" presId="urn:microsoft.com/office/officeart/2005/8/layout/default"/>
    <dgm:cxn modelId="{B3C2141B-FCFB-4E11-B8B5-6193796D614A}" type="presParOf" srcId="{14B694DE-28A6-4E9C-88CF-625CD2FC46E4}" destId="{8FF07D05-47F2-4EE7-B7C2-5FF034B355C9}" srcOrd="13" destOrd="0" presId="urn:microsoft.com/office/officeart/2005/8/layout/default"/>
    <dgm:cxn modelId="{7B295CC6-48E7-45CC-AB51-DAE67EC54A57}" type="presParOf" srcId="{14B694DE-28A6-4E9C-88CF-625CD2FC46E4}" destId="{CEF28E4F-9855-4F46-AC99-7CF23CC57429}" srcOrd="1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5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723E4606-97A8-4F9B-BC5C-D877613AA0E9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A949006C-D0DA-4744-A153-828ECB90E81D}">
      <dgm:prSet phldr="0" custT="0"/>
      <dgm:spPr/>
      <dgm:t>
        <a:bodyPr vert="horz" wrap="square"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vi-VN"/>
            <a:t>2/3 </a:t>
          </a:r>
          <a:r>
            <a:rPr lang="en-US" altLang="vi-VN"/>
            <a:t>were</a:t>
          </a:r>
          <a:r>
            <a:rPr lang="vi-VN"/>
            <a:t> overweight (bad diet) </a:t>
          </a:r>
          <a:r>
            <a:rPr lang="en-US" altLang="vi-VN"/>
            <a:t>and </a:t>
          </a:r>
          <a:r>
            <a:rPr lang="vi-VN">
              <a:sym typeface="+mn-ea"/>
            </a:rPr>
            <a:t>1/5 </a:t>
          </a:r>
          <a:r>
            <a:rPr lang="en-US" altLang="vi-VN">
              <a:sym typeface="+mn-ea"/>
            </a:rPr>
            <a:t>were </a:t>
          </a:r>
          <a:r>
            <a:rPr lang="vi-VN">
              <a:sym typeface="+mn-ea"/>
            </a:rPr>
            <a:t>obese </a:t>
          </a:r>
          <a:r>
            <a:rPr lang="en-US" altLang="vi-VN"/>
            <a:t>by mid- 2000 </a:t>
          </a:r>
          <a:r>
            <a:rPr lang="en-US" altLang="vi-VN"/>
            <a:t/>
          </a:r>
          <a:endParaRPr lang="en-US" altLang="vi-VN"/>
        </a:p>
      </dgm:t>
    </dgm:pt>
    <dgm:pt modelId="{863C8E3B-87E0-41A8-92E2-DB5ECD332825}" cxnId="{EAA7E993-FF13-4B92-9CD9-777A75C53983}" type="parTrans">
      <dgm:prSet/>
      <dgm:spPr/>
      <dgm:t>
        <a:bodyPr/>
        <a:lstStyle/>
        <a:p>
          <a:endParaRPr lang="en-US"/>
        </a:p>
      </dgm:t>
    </dgm:pt>
    <dgm:pt modelId="{9093B13C-E45A-4443-8BBA-1EEC4B27661A}" cxnId="{EAA7E993-FF13-4B92-9CD9-777A75C53983}" type="sibTrans">
      <dgm:prSet/>
      <dgm:spPr/>
      <dgm:t>
        <a:bodyPr/>
        <a:lstStyle/>
        <a:p>
          <a:endParaRPr lang="en-US"/>
        </a:p>
      </dgm:t>
    </dgm:pt>
    <dgm:pt modelId="{C6028825-79B9-4560-899E-C7E4B7153725}">
      <dgm:prSet phldr="0" custT="0"/>
      <dgm:spPr/>
      <dgm:t>
        <a:bodyPr vert="horz" wrap="square"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/>
            <a:t>by 2011 1/3 American adults were obese</a:t>
          </a:r>
          <a:endParaRPr lang="en-US"/>
        </a:p>
      </dgm:t>
    </dgm:pt>
    <dgm:pt modelId="{F0D9776D-834F-4EDF-87FE-85F8B709F954}" cxnId="{240B8B34-CBE7-40BF-BEC3-894DF80A54FD}" type="parTrans">
      <dgm:prSet/>
      <dgm:spPr/>
      <dgm:t>
        <a:bodyPr/>
        <a:lstStyle/>
        <a:p>
          <a:endParaRPr lang="en-US"/>
        </a:p>
      </dgm:t>
    </dgm:pt>
    <dgm:pt modelId="{EEF89F74-1484-4CEC-99B4-0655522B8D4F}" cxnId="{240B8B34-CBE7-40BF-BEC3-894DF80A54FD}" type="sibTrans">
      <dgm:prSet/>
      <dgm:spPr/>
      <dgm:t>
        <a:bodyPr/>
        <a:lstStyle/>
        <a:p>
          <a:endParaRPr lang="en-US"/>
        </a:p>
      </dgm:t>
    </dgm:pt>
    <dgm:pt modelId="{C2730DF3-4B41-4B41-8B8B-60DA1289084A}">
      <dgm:prSet/>
      <dgm:spPr/>
      <dgm:t>
        <a:bodyPr/>
        <a:lstStyle/>
        <a:p>
          <a:r>
            <a:rPr lang="vi-VN"/>
            <a:t>2nd biggest cause of “preventable” death</a:t>
          </a:r>
          <a:endParaRPr lang="en-US"/>
        </a:p>
      </dgm:t>
    </dgm:pt>
    <dgm:pt modelId="{6524F11A-2AA9-4B20-B6BB-2EE4E3F5529F}" cxnId="{B3916600-B237-474C-A55C-113417E04DF0}" type="parTrans">
      <dgm:prSet/>
      <dgm:spPr/>
      <dgm:t>
        <a:bodyPr/>
        <a:lstStyle/>
        <a:p>
          <a:endParaRPr lang="en-US"/>
        </a:p>
      </dgm:t>
    </dgm:pt>
    <dgm:pt modelId="{F19C53CD-A9B0-4F14-8323-DC152024B67B}" cxnId="{B3916600-B237-474C-A55C-113417E04DF0}" type="sibTrans">
      <dgm:prSet/>
      <dgm:spPr/>
      <dgm:t>
        <a:bodyPr/>
        <a:lstStyle/>
        <a:p>
          <a:endParaRPr lang="en-US"/>
        </a:p>
      </dgm:t>
    </dgm:pt>
    <dgm:pt modelId="{9ED12753-0377-452C-9AB7-3C0088116052}">
      <dgm:prSet/>
      <dgm:spPr/>
      <dgm:t>
        <a:bodyPr/>
        <a:lstStyle/>
        <a:p>
          <a:r>
            <a:rPr lang="vi-VN"/>
            <a:t>Government is educating people to eat better foods and do more exercise</a:t>
          </a:r>
          <a:endParaRPr lang="en-US"/>
        </a:p>
      </dgm:t>
    </dgm:pt>
    <dgm:pt modelId="{EABF1F61-3EDA-4074-A114-4D4022B21741}" cxnId="{D0B7093A-D0FF-4871-895C-DED52CDE59D8}" type="parTrans">
      <dgm:prSet/>
      <dgm:spPr/>
      <dgm:t>
        <a:bodyPr/>
        <a:lstStyle/>
        <a:p>
          <a:endParaRPr lang="en-US"/>
        </a:p>
      </dgm:t>
    </dgm:pt>
    <dgm:pt modelId="{D62A1C8B-96DE-4169-88CF-64BF01287B97}" cxnId="{D0B7093A-D0FF-4871-895C-DED52CDE59D8}" type="sibTrans">
      <dgm:prSet/>
      <dgm:spPr/>
      <dgm:t>
        <a:bodyPr/>
        <a:lstStyle/>
        <a:p>
          <a:endParaRPr lang="en-US"/>
        </a:p>
      </dgm:t>
    </dgm:pt>
    <dgm:pt modelId="{7A871F07-B753-4697-8F29-F6E38FD78A50}" type="pres">
      <dgm:prSet presAssocID="{723E4606-97A8-4F9B-BC5C-D877613AA0E9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ED91B77-1E9D-4EA9-BB13-CAF78EFEB41F}" type="pres">
      <dgm:prSet presAssocID="{A949006C-D0DA-4744-A153-828ECB90E81D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5471E3F-FB66-45A7-9211-60B72759A5F0}" type="pres">
      <dgm:prSet presAssocID="{9093B13C-E45A-4443-8BBA-1EEC4B27661A}" presName="spacer" presStyleCnt="0"/>
      <dgm:spPr/>
    </dgm:pt>
    <dgm:pt modelId="{450E68DB-B93D-467D-96BC-B7523E4617A9}" type="pres">
      <dgm:prSet presAssocID="{C6028825-79B9-4560-899E-C7E4B7153725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6C76CCE-019F-41EB-B359-636F40CB477B}" type="pres">
      <dgm:prSet presAssocID="{EEF89F74-1484-4CEC-99B4-0655522B8D4F}" presName="spacer" presStyleCnt="0"/>
      <dgm:spPr/>
    </dgm:pt>
    <dgm:pt modelId="{9F9056C6-1C17-4704-91F1-33D1CADDDEFD}" type="pres">
      <dgm:prSet presAssocID="{C2730DF3-4B41-4B41-8B8B-60DA1289084A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C2801CA-2E79-438C-B2AB-0A99AA01A153}" type="pres">
      <dgm:prSet presAssocID="{F19C53CD-A9B0-4F14-8323-DC152024B67B}" presName="spacer" presStyleCnt="0"/>
      <dgm:spPr/>
    </dgm:pt>
    <dgm:pt modelId="{63C85CD1-FAC1-4822-B290-368CF1AA687C}" type="pres">
      <dgm:prSet presAssocID="{9ED12753-0377-452C-9AB7-3C0088116052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AA7E993-FF13-4B92-9CD9-777A75C53983}" srcId="{723E4606-97A8-4F9B-BC5C-D877613AA0E9}" destId="{A949006C-D0DA-4744-A153-828ECB90E81D}" srcOrd="0" destOrd="0" parTransId="{863C8E3B-87E0-41A8-92E2-DB5ECD332825}" sibTransId="{9093B13C-E45A-4443-8BBA-1EEC4B27661A}"/>
    <dgm:cxn modelId="{240B8B34-CBE7-40BF-BEC3-894DF80A54FD}" srcId="{723E4606-97A8-4F9B-BC5C-D877613AA0E9}" destId="{C6028825-79B9-4560-899E-C7E4B7153725}" srcOrd="1" destOrd="0" parTransId="{F0D9776D-834F-4EDF-87FE-85F8B709F954}" sibTransId="{EEF89F74-1484-4CEC-99B4-0655522B8D4F}"/>
    <dgm:cxn modelId="{B3916600-B237-474C-A55C-113417E04DF0}" srcId="{723E4606-97A8-4F9B-BC5C-D877613AA0E9}" destId="{C2730DF3-4B41-4B41-8B8B-60DA1289084A}" srcOrd="2" destOrd="0" parTransId="{6524F11A-2AA9-4B20-B6BB-2EE4E3F5529F}" sibTransId="{F19C53CD-A9B0-4F14-8323-DC152024B67B}"/>
    <dgm:cxn modelId="{D0B7093A-D0FF-4871-895C-DED52CDE59D8}" srcId="{723E4606-97A8-4F9B-BC5C-D877613AA0E9}" destId="{9ED12753-0377-452C-9AB7-3C0088116052}" srcOrd="3" destOrd="0" parTransId="{EABF1F61-3EDA-4074-A114-4D4022B21741}" sibTransId="{D62A1C8B-96DE-4169-88CF-64BF01287B97}"/>
    <dgm:cxn modelId="{6979A89B-3BFE-423B-952C-18DEDB97ED5E}" type="presOf" srcId="{723E4606-97A8-4F9B-BC5C-D877613AA0E9}" destId="{7A871F07-B753-4697-8F29-F6E38FD78A50}" srcOrd="0" destOrd="0" presId="urn:microsoft.com/office/officeart/2005/8/layout/vList2"/>
    <dgm:cxn modelId="{4F105B46-DC70-4A7C-B345-6ABDCD06BFF3}" type="presParOf" srcId="{7A871F07-B753-4697-8F29-F6E38FD78A50}" destId="{1ED91B77-1E9D-4EA9-BB13-CAF78EFEB41F}" srcOrd="0" destOrd="0" presId="urn:microsoft.com/office/officeart/2005/8/layout/vList2"/>
    <dgm:cxn modelId="{736E2F09-3A39-4242-B366-3500BC303EA8}" type="presOf" srcId="{A949006C-D0DA-4744-A153-828ECB90E81D}" destId="{1ED91B77-1E9D-4EA9-BB13-CAF78EFEB41F}" srcOrd="0" destOrd="0" presId="urn:microsoft.com/office/officeart/2005/8/layout/vList2"/>
    <dgm:cxn modelId="{99A14C25-321F-4DB6-8D90-FE772F713E4A}" type="presParOf" srcId="{7A871F07-B753-4697-8F29-F6E38FD78A50}" destId="{85471E3F-FB66-45A7-9211-60B72759A5F0}" srcOrd="1" destOrd="0" presId="urn:microsoft.com/office/officeart/2005/8/layout/vList2"/>
    <dgm:cxn modelId="{48DE2C8D-F443-4343-966E-084483AEE889}" type="presParOf" srcId="{7A871F07-B753-4697-8F29-F6E38FD78A50}" destId="{450E68DB-B93D-467D-96BC-B7523E4617A9}" srcOrd="2" destOrd="0" presId="urn:microsoft.com/office/officeart/2005/8/layout/vList2"/>
    <dgm:cxn modelId="{D3AFEACE-0F41-4495-ACC1-4AB4B24BFE68}" type="presOf" srcId="{C6028825-79B9-4560-899E-C7E4B7153725}" destId="{450E68DB-B93D-467D-96BC-B7523E4617A9}" srcOrd="0" destOrd="0" presId="urn:microsoft.com/office/officeart/2005/8/layout/vList2"/>
    <dgm:cxn modelId="{9099A084-64F9-42A7-BBA3-C7E46A4FA7E9}" type="presParOf" srcId="{7A871F07-B753-4697-8F29-F6E38FD78A50}" destId="{56C76CCE-019F-41EB-B359-636F40CB477B}" srcOrd="3" destOrd="0" presId="urn:microsoft.com/office/officeart/2005/8/layout/vList2"/>
    <dgm:cxn modelId="{F6D023FA-F0B3-4EA9-9B86-1BECE9435FD9}" type="presParOf" srcId="{7A871F07-B753-4697-8F29-F6E38FD78A50}" destId="{9F9056C6-1C17-4704-91F1-33D1CADDDEFD}" srcOrd="4" destOrd="0" presId="urn:microsoft.com/office/officeart/2005/8/layout/vList2"/>
    <dgm:cxn modelId="{57688E4E-2183-4D99-8F96-1A8A0B47E469}" type="presOf" srcId="{C2730DF3-4B41-4B41-8B8B-60DA1289084A}" destId="{9F9056C6-1C17-4704-91F1-33D1CADDDEFD}" srcOrd="0" destOrd="0" presId="urn:microsoft.com/office/officeart/2005/8/layout/vList2"/>
    <dgm:cxn modelId="{2E7AD719-234B-4C6F-BC2E-6AF037BBF685}" type="presParOf" srcId="{7A871F07-B753-4697-8F29-F6E38FD78A50}" destId="{3C2801CA-2E79-438C-B2AB-0A99AA01A153}" srcOrd="5" destOrd="0" presId="urn:microsoft.com/office/officeart/2005/8/layout/vList2"/>
    <dgm:cxn modelId="{1D83AE6B-FF66-44EB-818F-15E8DDB6BF70}" type="presParOf" srcId="{7A871F07-B753-4697-8F29-F6E38FD78A50}" destId="{63C85CD1-FAC1-4822-B290-368CF1AA687C}" srcOrd="6" destOrd="0" presId="urn:microsoft.com/office/officeart/2005/8/layout/vList2"/>
    <dgm:cxn modelId="{6D3EF2B0-CE70-4E65-BC11-157A1C6E6A41}" type="presOf" srcId="{9ED12753-0377-452C-9AB7-3C0088116052}" destId="{63C85CD1-FAC1-4822-B290-368CF1AA687C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5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363C3AED-EA75-4E22-994B-9792E2081735}" type="doc">
      <dgm:prSet loTypeId="list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E0E19F27-63E3-43E6-BE87-9D52C2E0AC1E}">
      <dgm:prSet/>
      <dgm:spPr/>
      <dgm:t>
        <a:bodyPr/>
        <a:lstStyle/>
        <a:p>
          <a:r>
            <a:rPr lang="vi-VN"/>
            <a:t>Government has forced food makers to clearly state ingredients of food</a:t>
          </a:r>
          <a:endParaRPr lang="en-US"/>
        </a:p>
      </dgm:t>
    </dgm:pt>
    <dgm:pt modelId="{5C193CC5-E3A4-4EFA-AC39-758481BEB880}" cxnId="{08912063-131C-4270-B2E7-B6E1911FBCB2}" type="parTrans">
      <dgm:prSet/>
      <dgm:spPr/>
      <dgm:t>
        <a:bodyPr/>
        <a:lstStyle/>
        <a:p>
          <a:endParaRPr lang="en-US"/>
        </a:p>
      </dgm:t>
    </dgm:pt>
    <dgm:pt modelId="{E1FDBEA8-A9D1-4F25-97FA-D526F7F8C42C}" cxnId="{08912063-131C-4270-B2E7-B6E1911FBCB2}" type="sibTrans">
      <dgm:prSet/>
      <dgm:spPr/>
      <dgm:t>
        <a:bodyPr/>
        <a:lstStyle/>
        <a:p>
          <a:endParaRPr lang="en-US"/>
        </a:p>
      </dgm:t>
    </dgm:pt>
    <dgm:pt modelId="{F63289C4-02B0-4B4E-ACC1-46713E90C38F}">
      <dgm:prSet/>
      <dgm:spPr/>
      <dgm:t>
        <a:bodyPr/>
        <a:lstStyle/>
        <a:p>
          <a:r>
            <a:rPr lang="vi-VN"/>
            <a:t>However, many still eat what they want when they want it“</a:t>
          </a:r>
          <a:endParaRPr lang="en-US"/>
        </a:p>
      </dgm:t>
    </dgm:pt>
    <dgm:pt modelId="{21206362-0179-4F32-8B73-BFA967E89401}" cxnId="{9A15DA3A-3F14-49B4-A5C9-93C973CAB55E}" type="parTrans">
      <dgm:prSet/>
      <dgm:spPr/>
      <dgm:t>
        <a:bodyPr/>
        <a:lstStyle/>
        <a:p>
          <a:endParaRPr lang="en-US"/>
        </a:p>
      </dgm:t>
    </dgm:pt>
    <dgm:pt modelId="{3EF1367A-ED91-46FB-8418-B2A0EF69D7D4}" cxnId="{9A15DA3A-3F14-49B4-A5C9-93C973CAB55E}" type="sibTrans">
      <dgm:prSet/>
      <dgm:spPr/>
      <dgm:t>
        <a:bodyPr/>
        <a:lstStyle/>
        <a:p>
          <a:endParaRPr lang="en-US"/>
        </a:p>
      </dgm:t>
    </dgm:pt>
    <dgm:pt modelId="{6B688A22-B8DD-45FF-B647-F9A1AE21C2B4}">
      <dgm:prSet/>
      <dgm:spPr/>
      <dgm:t>
        <a:bodyPr/>
        <a:lstStyle/>
        <a:p>
          <a:r>
            <a:rPr lang="vi-VN"/>
            <a:t>Culture of over indulgence” reinforced by mass media. </a:t>
          </a:r>
          <a:endParaRPr lang="en-US"/>
        </a:p>
      </dgm:t>
    </dgm:pt>
    <dgm:pt modelId="{725CE494-3BB5-4B5D-A95E-62DCAA49ACED}" cxnId="{FDEEDA55-7C5C-4464-BFBC-5725945777B5}" type="parTrans">
      <dgm:prSet/>
      <dgm:spPr/>
      <dgm:t>
        <a:bodyPr/>
        <a:lstStyle/>
        <a:p>
          <a:endParaRPr lang="en-US"/>
        </a:p>
      </dgm:t>
    </dgm:pt>
    <dgm:pt modelId="{475123DD-905A-4FE0-A90E-2F10355B7B54}" cxnId="{FDEEDA55-7C5C-4464-BFBC-5725945777B5}" type="sibTrans">
      <dgm:prSet/>
      <dgm:spPr/>
      <dgm:t>
        <a:bodyPr/>
        <a:lstStyle/>
        <a:p>
          <a:endParaRPr lang="en-US"/>
        </a:p>
      </dgm:t>
    </dgm:pt>
    <dgm:pt modelId="{4F905211-DB7A-4C93-BB74-80D10480EE37}">
      <dgm:prSet phldr="0" custT="0"/>
      <dgm:spPr/>
      <dgm:t>
        <a:bodyPr vert="horz" wrap="square"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vi-VN"/>
            <a:t>Part of American life</a:t>
          </a:r>
          <a:r>
            <a:rPr lang="en-US" altLang="vi-VN"/>
            <a:t>-</a:t>
          </a:r>
          <a:r>
            <a:rPr lang="vi-VN"/>
            <a:t>Preference for junk food / fast food </a:t>
          </a:r>
          <a:r>
            <a:rPr lang="en-US"/>
            <a:t/>
          </a:r>
          <a:endParaRPr lang="en-US"/>
        </a:p>
      </dgm:t>
    </dgm:pt>
    <dgm:pt modelId="{F99E1CDE-32DA-4551-9719-A75A59346BF7}" cxnId="{763BF00F-E809-4F3F-8E83-075EE87DD2FB}" type="parTrans">
      <dgm:prSet/>
      <dgm:spPr/>
      <dgm:t>
        <a:bodyPr/>
        <a:lstStyle/>
        <a:p>
          <a:endParaRPr lang="en-US"/>
        </a:p>
      </dgm:t>
    </dgm:pt>
    <dgm:pt modelId="{014B9B89-495F-4D2E-B847-B98E3C92A141}" cxnId="{763BF00F-E809-4F3F-8E83-075EE87DD2FB}" type="sibTrans">
      <dgm:prSet/>
      <dgm:spPr/>
      <dgm:t>
        <a:bodyPr/>
        <a:lstStyle/>
        <a:p>
          <a:endParaRPr lang="en-US"/>
        </a:p>
      </dgm:t>
    </dgm:pt>
    <dgm:pt modelId="{81C4C8C5-8A1D-4F60-9ECA-E7EBBA432A1A}">
      <dgm:prSet/>
      <dgm:spPr/>
      <dgm:t>
        <a:bodyPr/>
        <a:p>
          <a:endParaRPr altLang="en-US"/>
        </a:p>
      </dgm:t>
    </dgm:pt>
    <dgm:pt modelId="{200F0A96-C6DC-49C0-8E75-EB41A27497F4}" cxnId="{CBE61D48-7B19-4EB0-97B1-C363C8B7A1E4}" type="parTrans">
      <dgm:prSet/>
      <dgm:spPr/>
    </dgm:pt>
    <dgm:pt modelId="{388E4DCF-77FA-476A-8FA2-562BE1688623}" cxnId="{CBE61D48-7B19-4EB0-97B1-C363C8B7A1E4}" type="sibTrans">
      <dgm:prSet/>
      <dgm:spPr/>
    </dgm:pt>
    <dgm:pt modelId="{B6898DA4-1C8E-4FA1-9BA1-48C93223D039}">
      <dgm:prSet/>
      <dgm:spPr/>
      <dgm:t>
        <a:bodyPr/>
        <a:p>
          <a:endParaRPr altLang="en-US"/>
        </a:p>
      </dgm:t>
    </dgm:pt>
    <dgm:pt modelId="{7C843EAB-A7A5-420A-88DE-5F1C5B3002E8}" cxnId="{CA796A9E-8229-41AF-93FE-BF7E3632FCEA}" type="parTrans">
      <dgm:prSet/>
      <dgm:spPr/>
    </dgm:pt>
    <dgm:pt modelId="{7E2AD5FF-DA32-44B1-A93F-915055B150BE}" cxnId="{CA796A9E-8229-41AF-93FE-BF7E3632FCEA}" type="sibTrans">
      <dgm:prSet/>
      <dgm:spPr/>
    </dgm:pt>
    <dgm:pt modelId="{3A73D65D-DB09-46CE-A966-5CAF50C7C70C}">
      <dgm:prSet phldr="0" custT="0"/>
      <dgm:spPr/>
      <dgm:t>
        <a:bodyPr vert="horz" wrap="square"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/>
            <a:t>Americans’ busy lifestyle. </a:t>
          </a:r>
          <a:endParaRPr lang="en-US"/>
        </a:p>
      </dgm:t>
    </dgm:pt>
    <dgm:pt modelId="{C24AD153-4AB0-4392-8DF8-14A66DFF72C6}" cxnId="{E30A50A2-551E-4CBB-99B2-7D283B03B52C}" type="parTrans">
      <dgm:prSet/>
      <dgm:spPr/>
    </dgm:pt>
    <dgm:pt modelId="{7F544ACE-FA97-4425-9373-261858C2CA92}" cxnId="{E30A50A2-551E-4CBB-99B2-7D283B03B52C}" type="sibTrans">
      <dgm:prSet/>
      <dgm:spPr/>
    </dgm:pt>
    <dgm:pt modelId="{FE1BE371-15BC-4942-A7C4-33C8CF1F01DF}">
      <dgm:prSet phldr="0" custT="0"/>
      <dgm:spPr/>
      <dgm:t>
        <a:bodyPr vert="horz" wrap="square"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/>
            <a:t>“Let’s Move”- </a:t>
          </a:r>
          <a:r>
            <a:rPr lang="en-US"/>
            <a:t> a campain to fight childhood obesity  was </a:t>
          </a:r>
          <a:r>
            <a:rPr lang="en-US">
              <a:sym typeface="+mn-ea"/>
            </a:rPr>
            <a:t>started by </a:t>
          </a:r>
          <a:r>
            <a:rPr lang="en-US">
              <a:sym typeface="+mn-ea"/>
            </a:rPr>
            <a:t>First Lady Michelle Obama </a:t>
          </a:r>
          <a:r>
            <a:rPr lang="en-US"/>
            <a:t/>
          </a:r>
          <a:endParaRPr lang="en-US"/>
        </a:p>
      </dgm:t>
    </dgm:pt>
    <dgm:pt modelId="{5AA51DB0-6E92-4D5E-B1B1-97FD8EFFAC1B}" cxnId="{D627566E-7947-4E9A-9D7A-DD66658C8697}" type="parTrans">
      <dgm:prSet/>
      <dgm:spPr/>
    </dgm:pt>
    <dgm:pt modelId="{E709C1B1-5769-4B7E-B3DF-D0E518C17AED}" cxnId="{D627566E-7947-4E9A-9D7A-DD66658C8697}" type="sibTrans">
      <dgm:prSet/>
      <dgm:spPr/>
    </dgm:pt>
    <dgm:pt modelId="{DF792340-627F-468C-AB02-A614ED2BD5A9}" type="pres">
      <dgm:prSet presAssocID="{363C3AED-EA75-4E22-994B-9792E2081735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80651DD-123E-474A-A4CB-4081ADFCDC5C}" type="pres">
      <dgm:prSet presAssocID="{E0E19F27-63E3-43E6-BE87-9D52C2E0AC1E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5562165-72B2-45FB-A8CF-6673A09BBAA4}" type="pres">
      <dgm:prSet presAssocID="{E1FDBEA8-A9D1-4F25-97FA-D526F7F8C42C}" presName="sibTrans" presStyleCnt="0"/>
      <dgm:spPr/>
    </dgm:pt>
    <dgm:pt modelId="{EEF35596-32D3-4B83-886F-C60A1DD7EFD0}" type="pres">
      <dgm:prSet presAssocID="{F63289C4-02B0-4B4E-ACC1-46713E90C38F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7ADE608-9A27-46F6-8D35-833838F3D1AB}" type="pres">
      <dgm:prSet presAssocID="{3EF1367A-ED91-46FB-8418-B2A0EF69D7D4}" presName="sibTrans" presStyleCnt="0"/>
      <dgm:spPr/>
    </dgm:pt>
    <dgm:pt modelId="{10079C0B-24AF-4585-B2D2-77FD8C8161B7}" type="pres">
      <dgm:prSet presAssocID="{6B688A22-B8DD-45FF-B647-F9A1AE21C2B4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E42605A-90A0-4DDB-89CC-0835B1FE9CE1}" type="pres">
      <dgm:prSet presAssocID="{475123DD-905A-4FE0-A90E-2F10355B7B54}" presName="sibTrans" presStyleCnt="0"/>
      <dgm:spPr/>
    </dgm:pt>
    <dgm:pt modelId="{EBEFBC1A-DBC8-41FD-ABD7-05ED62F06FC0}" type="pres">
      <dgm:prSet presAssocID="{4F905211-DB7A-4C93-BB74-80D10480EE37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336A076-75E6-4288-9BD8-8C83E9A77406}" type="pres">
      <dgm:prSet presAssocID="{014B9B89-495F-4D2E-B847-B98E3C92A141}" presName="sibTrans" presStyleCnt="0"/>
      <dgm:spPr/>
    </dgm:pt>
    <dgm:pt modelId="{C17316B0-5479-41B0-A6BE-A9F004F3B1D7}" type="pres">
      <dgm:prSet presAssocID="{3A73D65D-DB09-46CE-A966-5CAF50C7C70C}" presName="node" presStyleLbl="node1" presStyleIdx="4" presStyleCnt="6">
        <dgm:presLayoutVars>
          <dgm:bulletEnabled val="1"/>
        </dgm:presLayoutVars>
      </dgm:prSet>
      <dgm:spPr/>
    </dgm:pt>
    <dgm:pt modelId="{41594520-56D5-487E-94AA-11C064798871}" type="pres">
      <dgm:prSet presAssocID="{7F544ACE-FA97-4425-9373-261858C2CA92}" presName="sibTrans" presStyleCnt="0"/>
      <dgm:spPr/>
    </dgm:pt>
    <dgm:pt modelId="{A744D954-3ED4-4023-9A96-F95A1031DEDD}" type="pres">
      <dgm:prSet presAssocID="{FE1BE371-15BC-4942-A7C4-33C8CF1F01DF}" presName="node" presStyleLbl="node1" presStyleIdx="5" presStyleCnt="6">
        <dgm:presLayoutVars>
          <dgm:bulletEnabled val="1"/>
        </dgm:presLayoutVars>
      </dgm:prSet>
      <dgm:spPr/>
    </dgm:pt>
  </dgm:ptLst>
  <dgm:cxnLst>
    <dgm:cxn modelId="{08912063-131C-4270-B2E7-B6E1911FBCB2}" srcId="{363C3AED-EA75-4E22-994B-9792E2081735}" destId="{E0E19F27-63E3-43E6-BE87-9D52C2E0AC1E}" srcOrd="0" destOrd="0" parTransId="{5C193CC5-E3A4-4EFA-AC39-758481BEB880}" sibTransId="{E1FDBEA8-A9D1-4F25-97FA-D526F7F8C42C}"/>
    <dgm:cxn modelId="{9A15DA3A-3F14-49B4-A5C9-93C973CAB55E}" srcId="{363C3AED-EA75-4E22-994B-9792E2081735}" destId="{F63289C4-02B0-4B4E-ACC1-46713E90C38F}" srcOrd="1" destOrd="0" parTransId="{21206362-0179-4F32-8B73-BFA967E89401}" sibTransId="{3EF1367A-ED91-46FB-8418-B2A0EF69D7D4}"/>
    <dgm:cxn modelId="{FDEEDA55-7C5C-4464-BFBC-5725945777B5}" srcId="{363C3AED-EA75-4E22-994B-9792E2081735}" destId="{6B688A22-B8DD-45FF-B647-F9A1AE21C2B4}" srcOrd="2" destOrd="0" parTransId="{725CE494-3BB5-4B5D-A95E-62DCAA49ACED}" sibTransId="{475123DD-905A-4FE0-A90E-2F10355B7B54}"/>
    <dgm:cxn modelId="{763BF00F-E809-4F3F-8E83-075EE87DD2FB}" srcId="{363C3AED-EA75-4E22-994B-9792E2081735}" destId="{4F905211-DB7A-4C93-BB74-80D10480EE37}" srcOrd="3" destOrd="0" parTransId="{F99E1CDE-32DA-4551-9719-A75A59346BF7}" sibTransId="{014B9B89-495F-4D2E-B847-B98E3C92A141}"/>
    <dgm:cxn modelId="{CBE61D48-7B19-4EB0-97B1-C363C8B7A1E4}" srcId="{4F905211-DB7A-4C93-BB74-80D10480EE37}" destId="{81C4C8C5-8A1D-4F60-9ECA-E7EBBA432A1A}" srcOrd="0" destOrd="3" parTransId="{200F0A96-C6DC-49C0-8E75-EB41A27497F4}" sibTransId="{388E4DCF-77FA-476A-8FA2-562BE1688623}"/>
    <dgm:cxn modelId="{CA796A9E-8229-41AF-93FE-BF7E3632FCEA}" srcId="{4F905211-DB7A-4C93-BB74-80D10480EE37}" destId="{B6898DA4-1C8E-4FA1-9BA1-48C93223D039}" srcOrd="1" destOrd="3" parTransId="{7C843EAB-A7A5-420A-88DE-5F1C5B3002E8}" sibTransId="{7E2AD5FF-DA32-44B1-A93F-915055B150BE}"/>
    <dgm:cxn modelId="{E30A50A2-551E-4CBB-99B2-7D283B03B52C}" srcId="{363C3AED-EA75-4E22-994B-9792E2081735}" destId="{3A73D65D-DB09-46CE-A966-5CAF50C7C70C}" srcOrd="4" destOrd="0" parTransId="{C24AD153-4AB0-4392-8DF8-14A66DFF72C6}" sibTransId="{7F544ACE-FA97-4425-9373-261858C2CA92}"/>
    <dgm:cxn modelId="{D627566E-7947-4E9A-9D7A-DD66658C8697}" srcId="{363C3AED-EA75-4E22-994B-9792E2081735}" destId="{FE1BE371-15BC-4942-A7C4-33C8CF1F01DF}" srcOrd="5" destOrd="0" parTransId="{5AA51DB0-6E92-4D5E-B1B1-97FD8EFFAC1B}" sibTransId="{E709C1B1-5769-4B7E-B3DF-D0E518C17AED}"/>
    <dgm:cxn modelId="{54DCC3E5-82B8-4F2D-B497-AC7CD32DA396}" type="presOf" srcId="{363C3AED-EA75-4E22-994B-9792E2081735}" destId="{DF792340-627F-468C-AB02-A614ED2BD5A9}" srcOrd="0" destOrd="0" presId="urn:microsoft.com/office/officeart/2005/8/layout/default"/>
    <dgm:cxn modelId="{3B2E1A1E-7021-47CC-89E5-24E35A09B4D6}" type="presParOf" srcId="{DF792340-627F-468C-AB02-A614ED2BD5A9}" destId="{F80651DD-123E-474A-A4CB-4081ADFCDC5C}" srcOrd="0" destOrd="0" presId="urn:microsoft.com/office/officeart/2005/8/layout/default"/>
    <dgm:cxn modelId="{65237CDE-6DE4-42D3-BDEC-D6A105B9FF15}" type="presOf" srcId="{E0E19F27-63E3-43E6-BE87-9D52C2E0AC1E}" destId="{F80651DD-123E-474A-A4CB-4081ADFCDC5C}" srcOrd="0" destOrd="0" presId="urn:microsoft.com/office/officeart/2005/8/layout/default"/>
    <dgm:cxn modelId="{7D6FFC7F-E702-4FA5-96C1-5A50C765AE44}" type="presParOf" srcId="{DF792340-627F-468C-AB02-A614ED2BD5A9}" destId="{15562165-72B2-45FB-A8CF-6673A09BBAA4}" srcOrd="1" destOrd="0" presId="urn:microsoft.com/office/officeart/2005/8/layout/default"/>
    <dgm:cxn modelId="{72230A89-5B4C-42BE-A3C0-863C6268CF25}" type="presParOf" srcId="{DF792340-627F-468C-AB02-A614ED2BD5A9}" destId="{EEF35596-32D3-4B83-886F-C60A1DD7EFD0}" srcOrd="2" destOrd="0" presId="urn:microsoft.com/office/officeart/2005/8/layout/default"/>
    <dgm:cxn modelId="{F546EBCF-B7D7-4A3C-8C03-6AFB252D204A}" type="presOf" srcId="{F63289C4-02B0-4B4E-ACC1-46713E90C38F}" destId="{EEF35596-32D3-4B83-886F-C60A1DD7EFD0}" srcOrd="0" destOrd="0" presId="urn:microsoft.com/office/officeart/2005/8/layout/default"/>
    <dgm:cxn modelId="{92839187-7479-43B2-A25A-BD6896D4F322}" type="presParOf" srcId="{DF792340-627F-468C-AB02-A614ED2BD5A9}" destId="{17ADE608-9A27-46F6-8D35-833838F3D1AB}" srcOrd="3" destOrd="0" presId="urn:microsoft.com/office/officeart/2005/8/layout/default"/>
    <dgm:cxn modelId="{B350DB65-35FC-4D35-A8EE-84FEC17D5829}" type="presParOf" srcId="{DF792340-627F-468C-AB02-A614ED2BD5A9}" destId="{10079C0B-24AF-4585-B2D2-77FD8C8161B7}" srcOrd="4" destOrd="0" presId="urn:microsoft.com/office/officeart/2005/8/layout/default"/>
    <dgm:cxn modelId="{11786522-C076-4BED-913D-50DA79E7D143}" type="presOf" srcId="{6B688A22-B8DD-45FF-B647-F9A1AE21C2B4}" destId="{10079C0B-24AF-4585-B2D2-77FD8C8161B7}" srcOrd="0" destOrd="0" presId="urn:microsoft.com/office/officeart/2005/8/layout/default"/>
    <dgm:cxn modelId="{DEFD28F5-F0BA-4C68-8450-BB93658028A2}" type="presParOf" srcId="{DF792340-627F-468C-AB02-A614ED2BD5A9}" destId="{4E42605A-90A0-4DDB-89CC-0835B1FE9CE1}" srcOrd="5" destOrd="0" presId="urn:microsoft.com/office/officeart/2005/8/layout/default"/>
    <dgm:cxn modelId="{E5841643-D770-4716-9B14-5DC437EA409A}" type="presParOf" srcId="{DF792340-627F-468C-AB02-A614ED2BD5A9}" destId="{EBEFBC1A-DBC8-41FD-ABD7-05ED62F06FC0}" srcOrd="6" destOrd="0" presId="urn:microsoft.com/office/officeart/2005/8/layout/default"/>
    <dgm:cxn modelId="{E651A6D5-03CB-45E6-8721-53520FDF3297}" type="presOf" srcId="{4F905211-DB7A-4C93-BB74-80D10480EE37}" destId="{EBEFBC1A-DBC8-41FD-ABD7-05ED62F06FC0}" srcOrd="0" destOrd="0" presId="urn:microsoft.com/office/officeart/2005/8/layout/default"/>
    <dgm:cxn modelId="{979EEC12-9D54-4179-A44C-450DAE92E3B3}" type="presOf" srcId="{81C4C8C5-8A1D-4F60-9ECA-E7EBBA432A1A}" destId="{EBEFBC1A-DBC8-41FD-ABD7-05ED62F06FC0}" srcOrd="0" destOrd="1" presId="urn:microsoft.com/office/officeart/2005/8/layout/default"/>
    <dgm:cxn modelId="{12FBD228-1D17-4241-AE74-A2B5959F0155}" type="presOf" srcId="{B6898DA4-1C8E-4FA1-9BA1-48C93223D039}" destId="{EBEFBC1A-DBC8-41FD-ABD7-05ED62F06FC0}" srcOrd="0" destOrd="2" presId="urn:microsoft.com/office/officeart/2005/8/layout/default"/>
    <dgm:cxn modelId="{68BD9F54-C65D-49B1-ACD4-3564AA9B4BF6}" type="presParOf" srcId="{DF792340-627F-468C-AB02-A614ED2BD5A9}" destId="{7336A076-75E6-4288-9BD8-8C83E9A77406}" srcOrd="7" destOrd="0" presId="urn:microsoft.com/office/officeart/2005/8/layout/default"/>
    <dgm:cxn modelId="{D519B909-98FE-4628-B01D-71A1A4B1E3EF}" type="presParOf" srcId="{DF792340-627F-468C-AB02-A614ED2BD5A9}" destId="{C17316B0-5479-41B0-A6BE-A9F004F3B1D7}" srcOrd="8" destOrd="0" presId="urn:microsoft.com/office/officeart/2005/8/layout/default"/>
    <dgm:cxn modelId="{A9918C2F-F18D-4CCD-9576-60DD6B1C0C46}" type="presOf" srcId="{3A73D65D-DB09-46CE-A966-5CAF50C7C70C}" destId="{C17316B0-5479-41B0-A6BE-A9F004F3B1D7}" srcOrd="0" destOrd="0" presId="urn:microsoft.com/office/officeart/2005/8/layout/default"/>
    <dgm:cxn modelId="{B49CD346-92C2-4AD1-A82F-A9FE069904E5}" type="presParOf" srcId="{DF792340-627F-468C-AB02-A614ED2BD5A9}" destId="{41594520-56D5-487E-94AA-11C064798871}" srcOrd="9" destOrd="0" presId="urn:microsoft.com/office/officeart/2005/8/layout/default"/>
    <dgm:cxn modelId="{6C915075-40C2-4B0E-9A02-7A907EEF15EE}" type="presParOf" srcId="{DF792340-627F-468C-AB02-A614ED2BD5A9}" destId="{A744D954-3ED4-4023-9A96-F95A1031DEDD}" srcOrd="10" destOrd="0" presId="urn:microsoft.com/office/officeart/2005/8/layout/default"/>
    <dgm:cxn modelId="{82F698C2-84E4-440D-87D1-8AB581DE6FDA}" type="presOf" srcId="{FE1BE371-15BC-4942-A7C4-33C8CF1F01DF}" destId="{A744D954-3ED4-4023-9A96-F95A1031DEDD}" srcOrd="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5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 xmlns:r="http://schemas.openxmlformats.org/officeDocument/2006/relationships">
  <dsp:spTree>
    <dsp:nvGrpSpPr>
      <dsp:cNvPr id="2" name="Group 1"/>
      <dsp:cNvGrpSpPr/>
    </dsp:nvGrpSpPr>
    <dsp:grpSpPr>
      <a:xfrm>
        <a:off x="0" y="0"/>
        <a:ext cx="11026451" cy="4981209"/>
        <a:chOff x="0" y="0"/>
        <a:chExt cx="11026451" cy="4981209"/>
      </a:xfrm>
    </dsp:grpSpPr>
    <dsp:sp modelId="{373FECDE-43AB-41E6-AF31-E851285D28A4}">
      <dsp:nvSpPr>
        <dsp:cNvPr id="3" name="Rectangles 2"/>
        <dsp:cNvSpPr/>
      </dsp:nvSpPr>
      <dsp:spPr bwMode="white">
        <a:xfrm>
          <a:off x="337" y="823682"/>
          <a:ext cx="2564807" cy="1538884"/>
        </a:xfrm>
        <a:prstGeom prst="rect">
          <a:avLst/>
        </a:prstGeom>
      </dsp:spPr>
      <dsp:style>
        <a:lnRef idx="2">
          <a:schemeClr val="lt1"/>
        </a:lnRef>
        <a:fillRef idx="1">
          <a:schemeClr val="accent2"/>
        </a:fillRef>
        <a:effectRef idx="0">
          <a:scrgbClr r="0" g="0" b="0"/>
        </a:effectRef>
        <a:fontRef idx="minor">
          <a:schemeClr val="lt1"/>
        </a:fontRef>
      </dsp:style>
      <dsp:txBody>
        <a:bodyPr vert="horz" wrap="square" lIns="72390" tIns="72390" rIns="72390" bIns="72390" anchor="ctr"/>
        <a:lstStyle>
          <a:lvl1pPr algn="ctr">
            <a:defRPr sz="1900"/>
          </a:lvl1pPr>
          <a:lvl2pPr marL="114300" indent="-114300" algn="ctr">
            <a:defRPr sz="1400"/>
          </a:lvl2pPr>
          <a:lvl3pPr marL="228600" indent="-114300" algn="ctr">
            <a:defRPr sz="1400"/>
          </a:lvl3pPr>
          <a:lvl4pPr marL="342900" indent="-114300" algn="ctr">
            <a:defRPr sz="1400"/>
          </a:lvl4pPr>
          <a:lvl5pPr marL="457200" indent="-114300" algn="ctr">
            <a:defRPr sz="1400"/>
          </a:lvl5pPr>
          <a:lvl6pPr marL="571500" indent="-114300" algn="ctr">
            <a:defRPr sz="1400"/>
          </a:lvl6pPr>
          <a:lvl7pPr marL="685800" indent="-114300" algn="ctr">
            <a:defRPr sz="1400"/>
          </a:lvl7pPr>
          <a:lvl8pPr marL="800100" indent="-114300" algn="ctr">
            <a:defRPr sz="1400"/>
          </a:lvl8pPr>
          <a:lvl9pPr marL="914400" indent="-114300" algn="ctr">
            <a:defRPr sz="14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vi-VN" dirty="0">
              <a:solidFill>
                <a:schemeClr val="bg1"/>
              </a:solidFill>
            </a:rPr>
            <a:t>Equality of opportunity</a:t>
          </a:r>
          <a:endParaRPr lang="vi-VN" dirty="0">
            <a:solidFill>
              <a:schemeClr val="bg1"/>
            </a:solidFill>
          </a:endParaRPr>
        </a:p>
      </dsp:txBody>
      <dsp:txXfrm>
        <a:off x="337" y="823682"/>
        <a:ext cx="2564807" cy="1538884"/>
      </dsp:txXfrm>
    </dsp:sp>
    <dsp:sp modelId="{D39A25E2-CD21-49E4-ADE1-00D81106E204}">
      <dsp:nvSpPr>
        <dsp:cNvPr id="4" name="Rectangles 3"/>
        <dsp:cNvSpPr/>
      </dsp:nvSpPr>
      <dsp:spPr bwMode="white">
        <a:xfrm>
          <a:off x="2821625" y="823682"/>
          <a:ext cx="2564807" cy="1538884"/>
        </a:xfrm>
        <a:prstGeom prst="rect">
          <a:avLst/>
        </a:prstGeom>
      </dsp:spPr>
      <dsp:style>
        <a:lnRef idx="2">
          <a:schemeClr val="lt1"/>
        </a:lnRef>
        <a:fillRef idx="1">
          <a:schemeClr val="accent3"/>
        </a:fillRef>
        <a:effectRef idx="0">
          <a:scrgbClr r="0" g="0" b="0"/>
        </a:effectRef>
        <a:fontRef idx="minor">
          <a:schemeClr val="lt1"/>
        </a:fontRef>
      </dsp:style>
      <dsp:txBody>
        <a:bodyPr lIns="72390" tIns="72390" rIns="72390" bIns="72390" anchor="ctr"/>
        <a:lstStyle>
          <a:lvl1pPr algn="ctr">
            <a:defRPr sz="1900"/>
          </a:lvl1pPr>
          <a:lvl2pPr marL="114300" indent="-114300" algn="ctr">
            <a:defRPr sz="1400"/>
          </a:lvl2pPr>
          <a:lvl3pPr marL="228600" indent="-114300" algn="ctr">
            <a:defRPr sz="1400"/>
          </a:lvl3pPr>
          <a:lvl4pPr marL="342900" indent="-114300" algn="ctr">
            <a:defRPr sz="1400"/>
          </a:lvl4pPr>
          <a:lvl5pPr marL="457200" indent="-114300" algn="ctr">
            <a:defRPr sz="1400"/>
          </a:lvl5pPr>
          <a:lvl6pPr marL="571500" indent="-114300" algn="ctr">
            <a:defRPr sz="1400"/>
          </a:lvl6pPr>
          <a:lvl7pPr marL="685800" indent="-114300" algn="ctr">
            <a:defRPr sz="1400"/>
          </a:lvl7pPr>
          <a:lvl8pPr marL="800100" indent="-114300" algn="ctr">
            <a:defRPr sz="1400"/>
          </a:lvl8pPr>
          <a:lvl9pPr marL="914400" indent="-114300" algn="ctr">
            <a:defRPr sz="14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vi-VN" dirty="0"/>
            <a:t>People from different racial, ethnic backgrounds can compete at same level</a:t>
          </a:r>
          <a:endParaRPr lang="en-US" dirty="0"/>
        </a:p>
      </dsp:txBody>
      <dsp:txXfrm>
        <a:off x="2821625" y="823682"/>
        <a:ext cx="2564807" cy="1538884"/>
      </dsp:txXfrm>
    </dsp:sp>
    <dsp:sp modelId="{DCF43594-C0E1-4496-BA7E-270886B7E70D}">
      <dsp:nvSpPr>
        <dsp:cNvPr id="5" name="Rectangles 4"/>
        <dsp:cNvSpPr/>
      </dsp:nvSpPr>
      <dsp:spPr bwMode="white">
        <a:xfrm>
          <a:off x="5642913" y="823682"/>
          <a:ext cx="2564807" cy="1538884"/>
        </a:xfrm>
        <a:prstGeom prst="rect">
          <a:avLst/>
        </a:prstGeom>
      </dsp:spPr>
      <dsp:style>
        <a:lnRef idx="2">
          <a:schemeClr val="lt1"/>
        </a:lnRef>
        <a:fillRef idx="1">
          <a:schemeClr val="accent4"/>
        </a:fillRef>
        <a:effectRef idx="0">
          <a:scrgbClr r="0" g="0" b="0"/>
        </a:effectRef>
        <a:fontRef idx="minor">
          <a:schemeClr val="lt1"/>
        </a:fontRef>
      </dsp:style>
      <dsp:txBody>
        <a:bodyPr lIns="72390" tIns="72390" rIns="72390" bIns="72390" anchor="ctr"/>
        <a:lstStyle>
          <a:lvl1pPr algn="ctr">
            <a:defRPr sz="1900"/>
          </a:lvl1pPr>
          <a:lvl2pPr marL="114300" indent="-114300" algn="ctr">
            <a:defRPr sz="1400"/>
          </a:lvl2pPr>
          <a:lvl3pPr marL="228600" indent="-114300" algn="ctr">
            <a:defRPr sz="1400"/>
          </a:lvl3pPr>
          <a:lvl4pPr marL="342900" indent="-114300" algn="ctr">
            <a:defRPr sz="1400"/>
          </a:lvl4pPr>
          <a:lvl5pPr marL="457200" indent="-114300" algn="ctr">
            <a:defRPr sz="1400"/>
          </a:lvl5pPr>
          <a:lvl6pPr marL="571500" indent="-114300" algn="ctr">
            <a:defRPr sz="1400"/>
          </a:lvl6pPr>
          <a:lvl7pPr marL="685800" indent="-114300" algn="ctr">
            <a:defRPr sz="1400"/>
          </a:lvl7pPr>
          <a:lvl8pPr marL="800100" indent="-114300" algn="ctr">
            <a:defRPr sz="1400"/>
          </a:lvl8pPr>
          <a:lvl9pPr marL="914400" indent="-114300" algn="ctr">
            <a:defRPr sz="14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vi-VN" dirty="0"/>
            <a:t>Football, basketball – African American</a:t>
          </a:r>
          <a:endParaRPr lang="en-US" dirty="0"/>
        </a:p>
      </dsp:txBody>
      <dsp:txXfrm>
        <a:off x="5642913" y="823682"/>
        <a:ext cx="2564807" cy="1538884"/>
      </dsp:txXfrm>
    </dsp:sp>
    <dsp:sp modelId="{285E406C-A875-47C6-A20C-EBD2256902DB}">
      <dsp:nvSpPr>
        <dsp:cNvPr id="6" name="Rectangles 5"/>
        <dsp:cNvSpPr/>
      </dsp:nvSpPr>
      <dsp:spPr bwMode="white">
        <a:xfrm>
          <a:off x="8464201" y="823682"/>
          <a:ext cx="2564807" cy="1538884"/>
        </a:xfrm>
        <a:prstGeom prst="rect">
          <a:avLst/>
        </a:prstGeom>
      </dsp:spPr>
      <dsp:style>
        <a:lnRef idx="2">
          <a:schemeClr val="lt1"/>
        </a:lnRef>
        <a:fillRef idx="1">
          <a:schemeClr val="accent5"/>
        </a:fillRef>
        <a:effectRef idx="0">
          <a:scrgbClr r="0" g="0" b="0"/>
        </a:effectRef>
        <a:fontRef idx="minor">
          <a:schemeClr val="lt1"/>
        </a:fontRef>
      </dsp:style>
      <dsp:txBody>
        <a:bodyPr lIns="72390" tIns="72390" rIns="72390" bIns="72390" anchor="ctr"/>
        <a:lstStyle>
          <a:lvl1pPr algn="ctr">
            <a:defRPr sz="1900"/>
          </a:lvl1pPr>
          <a:lvl2pPr marL="114300" indent="-114300" algn="ctr">
            <a:defRPr sz="1400"/>
          </a:lvl2pPr>
          <a:lvl3pPr marL="228600" indent="-114300" algn="ctr">
            <a:defRPr sz="1400"/>
          </a:lvl3pPr>
          <a:lvl4pPr marL="342900" indent="-114300" algn="ctr">
            <a:defRPr sz="1400"/>
          </a:lvl4pPr>
          <a:lvl5pPr marL="457200" indent="-114300" algn="ctr">
            <a:defRPr sz="1400"/>
          </a:lvl5pPr>
          <a:lvl6pPr marL="571500" indent="-114300" algn="ctr">
            <a:defRPr sz="1400"/>
          </a:lvl6pPr>
          <a:lvl7pPr marL="685800" indent="-114300" algn="ctr">
            <a:defRPr sz="1400"/>
          </a:lvl7pPr>
          <a:lvl8pPr marL="800100" indent="-114300" algn="ctr">
            <a:defRPr sz="1400"/>
          </a:lvl8pPr>
          <a:lvl9pPr marL="914400" indent="-114300" algn="ctr">
            <a:defRPr sz="14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vi-VN"/>
            <a:t>Baseball – Latino, Hispanic</a:t>
          </a:r>
          <a:endParaRPr lang="en-US"/>
        </a:p>
      </dsp:txBody>
      <dsp:txXfrm>
        <a:off x="8464201" y="823682"/>
        <a:ext cx="2564807" cy="1538884"/>
      </dsp:txXfrm>
    </dsp:sp>
    <dsp:sp modelId="{2FB5DFA6-ECFE-404B-8754-1058E41729A9}">
      <dsp:nvSpPr>
        <dsp:cNvPr id="7" name="Rectangles 6"/>
        <dsp:cNvSpPr/>
      </dsp:nvSpPr>
      <dsp:spPr bwMode="white">
        <a:xfrm>
          <a:off x="1410610" y="2618643"/>
          <a:ext cx="2564807" cy="1538884"/>
        </a:xfrm>
        <a:prstGeom prst="rect">
          <a:avLst/>
        </a:prstGeom>
      </dsp:spPr>
      <dsp:style>
        <a:lnRef idx="2">
          <a:schemeClr val="lt1"/>
        </a:lnRef>
        <a:fillRef idx="1">
          <a:schemeClr val="accent6"/>
        </a:fillRef>
        <a:effectRef idx="0">
          <a:scrgbClr r="0" g="0" b="0"/>
        </a:effectRef>
        <a:fontRef idx="minor">
          <a:schemeClr val="lt1"/>
        </a:fontRef>
      </dsp:style>
      <dsp:txBody>
        <a:bodyPr vert="horz" wrap="square" lIns="72390" tIns="72390" rIns="72390" bIns="72390" anchor="ctr"/>
        <a:lstStyle>
          <a:lvl1pPr algn="ctr">
            <a:defRPr sz="1900"/>
          </a:lvl1pPr>
          <a:lvl2pPr marL="114300" indent="-114300" algn="ctr">
            <a:defRPr sz="1400"/>
          </a:lvl2pPr>
          <a:lvl3pPr marL="228600" indent="-114300" algn="ctr">
            <a:defRPr sz="1400"/>
          </a:lvl3pPr>
          <a:lvl4pPr marL="342900" indent="-114300" algn="ctr">
            <a:defRPr sz="1400"/>
          </a:lvl4pPr>
          <a:lvl5pPr marL="457200" indent="-114300" algn="ctr">
            <a:defRPr sz="1400"/>
          </a:lvl5pPr>
          <a:lvl6pPr marL="571500" indent="-114300" algn="ctr">
            <a:defRPr sz="1400"/>
          </a:lvl6pPr>
          <a:lvl7pPr marL="685800" indent="-114300" algn="ctr">
            <a:defRPr sz="1400"/>
          </a:lvl7pPr>
          <a:lvl8pPr marL="800100" indent="-114300" algn="ctr">
            <a:defRPr sz="1400"/>
          </a:lvl8pPr>
          <a:lvl9pPr marL="914400" indent="-114300" algn="ctr">
            <a:defRPr sz="14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vi-VN"/>
            <a:t>Competition </a:t>
          </a:r>
          <a:r>
            <a:rPr lang="en-US" altLang="vi-VN"/>
            <a:t>is the very heart of organized sports</a:t>
          </a:r>
          <a:endParaRPr lang="en-US" altLang="vi-VN"/>
        </a:p>
      </dsp:txBody>
      <dsp:txXfrm>
        <a:off x="1410610" y="2618643"/>
        <a:ext cx="2564807" cy="1538884"/>
      </dsp:txXfrm>
    </dsp:sp>
    <dsp:sp modelId="{E3252F71-A5D3-4A6B-8564-09531C47BCA1}">
      <dsp:nvSpPr>
        <dsp:cNvPr id="8" name="Rectangles 7"/>
        <dsp:cNvSpPr/>
      </dsp:nvSpPr>
      <dsp:spPr bwMode="white">
        <a:xfrm>
          <a:off x="4231899" y="2618643"/>
          <a:ext cx="2564807" cy="1538884"/>
        </a:xfrm>
        <a:prstGeom prst="rect">
          <a:avLst/>
        </a:prstGeom>
      </dsp:spPr>
      <dsp:style>
        <a:lnRef idx="2">
          <a:schemeClr val="lt1"/>
        </a:lnRef>
        <a:fillRef idx="1">
          <a:schemeClr val="accent2"/>
        </a:fillRef>
        <a:effectRef idx="0">
          <a:scrgbClr r="0" g="0" b="0"/>
        </a:effectRef>
        <a:fontRef idx="minor">
          <a:schemeClr val="lt1"/>
        </a:fontRef>
      </dsp:style>
      <dsp:txBody>
        <a:bodyPr lIns="72390" tIns="72390" rIns="72390" bIns="72390" anchor="ctr"/>
        <a:lstStyle>
          <a:lvl1pPr algn="ctr">
            <a:defRPr sz="1900"/>
          </a:lvl1pPr>
          <a:lvl2pPr marL="114300" indent="-114300" algn="ctr">
            <a:defRPr sz="1400"/>
          </a:lvl2pPr>
          <a:lvl3pPr marL="228600" indent="-114300" algn="ctr">
            <a:defRPr sz="1400"/>
          </a:lvl3pPr>
          <a:lvl4pPr marL="342900" indent="-114300" algn="ctr">
            <a:defRPr sz="1400"/>
          </a:lvl4pPr>
          <a:lvl5pPr marL="457200" indent="-114300" algn="ctr">
            <a:defRPr sz="1400"/>
          </a:lvl5pPr>
          <a:lvl6pPr marL="571500" indent="-114300" algn="ctr">
            <a:defRPr sz="1400"/>
          </a:lvl6pPr>
          <a:lvl7pPr marL="685800" indent="-114300" algn="ctr">
            <a:defRPr sz="1400"/>
          </a:lvl7pPr>
          <a:lvl8pPr marL="800100" indent="-114300" algn="ctr">
            <a:defRPr sz="1400"/>
          </a:lvl8pPr>
          <a:lvl9pPr marL="914400" indent="-114300" algn="ctr">
            <a:defRPr sz="14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vi-VN"/>
            <a:t>Learning how to “win” in life</a:t>
          </a:r>
          <a:endParaRPr lang="en-US"/>
        </a:p>
      </dsp:txBody>
      <dsp:txXfrm>
        <a:off x="4231899" y="2618643"/>
        <a:ext cx="2564807" cy="1538884"/>
      </dsp:txXfrm>
    </dsp:sp>
    <dsp:sp modelId="{7486BC20-6BD1-4FE9-A4C3-3F26FAFF89A4}">
      <dsp:nvSpPr>
        <dsp:cNvPr id="9" name="Rectangles 8"/>
        <dsp:cNvSpPr/>
      </dsp:nvSpPr>
      <dsp:spPr bwMode="white">
        <a:xfrm>
          <a:off x="7053187" y="2618643"/>
          <a:ext cx="2564807" cy="1538884"/>
        </a:xfrm>
        <a:prstGeom prst="rect">
          <a:avLst/>
        </a:prstGeom>
      </dsp:spPr>
      <dsp:style>
        <a:lnRef idx="2">
          <a:schemeClr val="lt1"/>
        </a:lnRef>
        <a:fillRef idx="1">
          <a:schemeClr val="accent3"/>
        </a:fillRef>
        <a:effectRef idx="0">
          <a:scrgbClr r="0" g="0" b="0"/>
        </a:effectRef>
        <a:fontRef idx="minor">
          <a:schemeClr val="lt1"/>
        </a:fontRef>
      </dsp:style>
      <dsp:txBody>
        <a:bodyPr lIns="72390" tIns="72390" rIns="72390" bIns="72390" anchor="ctr"/>
        <a:lstStyle>
          <a:lvl1pPr algn="ctr">
            <a:defRPr sz="1900"/>
          </a:lvl1pPr>
          <a:lvl2pPr marL="114300" indent="-114300" algn="ctr">
            <a:defRPr sz="1400"/>
          </a:lvl2pPr>
          <a:lvl3pPr marL="228600" indent="-114300" algn="ctr">
            <a:defRPr sz="1400"/>
          </a:lvl3pPr>
          <a:lvl4pPr marL="342900" indent="-114300" algn="ctr">
            <a:defRPr sz="1400"/>
          </a:lvl4pPr>
          <a:lvl5pPr marL="457200" indent="-114300" algn="ctr">
            <a:defRPr sz="1400"/>
          </a:lvl5pPr>
          <a:lvl6pPr marL="571500" indent="-114300" algn="ctr">
            <a:defRPr sz="1400"/>
          </a:lvl6pPr>
          <a:lvl7pPr marL="685800" indent="-114300" algn="ctr">
            <a:defRPr sz="1400"/>
          </a:lvl7pPr>
          <a:lvl8pPr marL="800100" indent="-114300" algn="ctr">
            <a:defRPr sz="1400"/>
          </a:lvl8pPr>
          <a:lvl9pPr marL="914400" indent="-114300" algn="ctr">
            <a:defRPr sz="14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vi-VN"/>
            <a:t>Taught from an early age</a:t>
          </a:r>
          <a:endParaRPr lang="en-US"/>
        </a:p>
      </dsp:txBody>
      <dsp:txXfrm>
        <a:off x="7053187" y="2618643"/>
        <a:ext cx="2564807" cy="1538884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 xmlns:r="http://schemas.openxmlformats.org/officeDocument/2006/relationships">
  <dsp:spTree>
    <dsp:nvGrpSpPr>
      <dsp:cNvPr id="2" name="Group 1"/>
      <dsp:cNvGrpSpPr/>
    </dsp:nvGrpSpPr>
    <dsp:grpSpPr>
      <a:xfrm>
        <a:off x="0" y="0"/>
        <a:ext cx="6485037" cy="5276689"/>
        <a:chOff x="0" y="0"/>
        <a:chExt cx="6485037" cy="5276689"/>
      </a:xfrm>
    </dsp:grpSpPr>
    <dsp:sp modelId="{499C8BB7-4D7C-4303-84D2-9C961BA5D2D8}">
      <dsp:nvSpPr>
        <dsp:cNvPr id="3" name="Rounded Rectangle 2"/>
        <dsp:cNvSpPr/>
      </dsp:nvSpPr>
      <dsp:spPr bwMode="white">
        <a:xfrm>
          <a:off x="0" y="82270"/>
          <a:ext cx="6485037" cy="1659890"/>
        </a:xfrm>
        <a:prstGeom prst="roundRect">
          <a:avLst/>
        </a:prstGeom>
      </dsp:spPr>
      <dsp:style>
        <a:lnRef idx="2">
          <a:schemeClr val="lt1"/>
        </a:lnRef>
        <a:fillRef idx="1">
          <a:schemeClr val="accent5">
            <a:hueOff val="0"/>
            <a:satOff val="0"/>
            <a:lumOff val="0"/>
            <a:alpha val="100000"/>
          </a:schemeClr>
        </a:fillRef>
        <a:effectRef idx="0">
          <a:scrgbClr r="0" g="0" b="0"/>
        </a:effectRef>
        <a:fontRef idx="minor">
          <a:schemeClr val="lt1"/>
        </a:fontRef>
      </dsp:style>
      <dsp:txBody>
        <a:bodyPr vert="horz" wrap="square" lIns="87630" tIns="87630" rIns="87630" bIns="87630" anchor="ctr"/>
        <a:lstStyle>
          <a:lvl1pPr algn="l">
            <a:defRPr sz="2300"/>
          </a:lvl1pPr>
          <a:lvl2pPr marL="171450" indent="-171450" algn="l">
            <a:defRPr sz="1700"/>
          </a:lvl2pPr>
          <a:lvl3pPr marL="342900" indent="-171450" algn="l">
            <a:defRPr sz="1700"/>
          </a:lvl3pPr>
          <a:lvl4pPr marL="514350" indent="-171450" algn="l">
            <a:defRPr sz="1700"/>
          </a:lvl4pPr>
          <a:lvl5pPr marL="685800" indent="-171450" algn="l">
            <a:defRPr sz="1700"/>
          </a:lvl5pPr>
          <a:lvl6pPr marL="857250" indent="-171450" algn="l">
            <a:defRPr sz="1700"/>
          </a:lvl6pPr>
          <a:lvl7pPr marL="1028700" indent="-171450" algn="l">
            <a:defRPr sz="1700"/>
          </a:lvl7pPr>
          <a:lvl8pPr marL="1200150" indent="-171450" algn="l">
            <a:defRPr sz="1700"/>
          </a:lvl8pPr>
          <a:lvl9pPr marL="1371600" indent="-171450" algn="l">
            <a:defRPr sz="17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vi-VN"/>
            <a:t>The general population has gotten heavier, but their “ideals” have gotten slimmer </a:t>
          </a:r>
          <a:r>
            <a:rPr lang="en-US" altLang="vi-VN"/>
            <a:t>i</a:t>
          </a:r>
          <a:r>
            <a:rPr lang="vi-VN"/>
            <a:t>nsecurity – eating disorders </a:t>
          </a:r>
          <a:r>
            <a:rPr lang="en-US" altLang="vi-VN"/>
            <a:t>(anorexia, bulimia)</a:t>
          </a:r>
          <a:endParaRPr lang="en-US" altLang="vi-VN"/>
        </a:p>
      </dsp:txBody>
      <dsp:txXfrm>
        <a:off x="0" y="82270"/>
        <a:ext cx="6485037" cy="1659890"/>
      </dsp:txXfrm>
    </dsp:sp>
    <dsp:sp modelId="{93C23048-E6A8-4067-9744-E685ED7D9543}">
      <dsp:nvSpPr>
        <dsp:cNvPr id="4" name="Rounded Rectangle 3"/>
        <dsp:cNvSpPr/>
      </dsp:nvSpPr>
      <dsp:spPr bwMode="white">
        <a:xfrm>
          <a:off x="0" y="1808400"/>
          <a:ext cx="6485037" cy="1659890"/>
        </a:xfrm>
        <a:prstGeom prst="roundRect">
          <a:avLst/>
        </a:prstGeom>
      </dsp:spPr>
      <dsp:style>
        <a:lnRef idx="2">
          <a:schemeClr val="lt1"/>
        </a:lnRef>
        <a:fillRef idx="1">
          <a:schemeClr val="accent5">
            <a:hueOff val="-3390000"/>
            <a:satOff val="-8626"/>
            <a:lumOff val="-5881"/>
            <a:alpha val="100000"/>
          </a:schemeClr>
        </a:fillRef>
        <a:effectRef idx="0">
          <a:scrgbClr r="0" g="0" b="0"/>
        </a:effectRef>
        <a:fontRef idx="minor">
          <a:schemeClr val="lt1"/>
        </a:fontRef>
      </dsp:style>
      <dsp:txBody>
        <a:bodyPr vert="horz" wrap="square" lIns="87630" tIns="87630" rIns="87630" bIns="87630" anchor="ctr"/>
        <a:lstStyle>
          <a:lvl1pPr algn="l">
            <a:defRPr sz="2300"/>
          </a:lvl1pPr>
          <a:lvl2pPr marL="171450" indent="-171450" algn="l">
            <a:defRPr sz="1700"/>
          </a:lvl2pPr>
          <a:lvl3pPr marL="342900" indent="-171450" algn="l">
            <a:defRPr sz="1700"/>
          </a:lvl3pPr>
          <a:lvl4pPr marL="514350" indent="-171450" algn="l">
            <a:defRPr sz="1700"/>
          </a:lvl4pPr>
          <a:lvl5pPr marL="685800" indent="-171450" algn="l">
            <a:defRPr sz="1700"/>
          </a:lvl5pPr>
          <a:lvl6pPr marL="857250" indent="-171450" algn="l">
            <a:defRPr sz="1700"/>
          </a:lvl6pPr>
          <a:lvl7pPr marL="1028700" indent="-171450" algn="l">
            <a:defRPr sz="1700"/>
          </a:lvl7pPr>
          <a:lvl8pPr marL="1200150" indent="-171450" algn="l">
            <a:defRPr sz="1700"/>
          </a:lvl8pPr>
          <a:lvl9pPr marL="1371600" indent="-171450" algn="l">
            <a:defRPr sz="17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vi-VN"/>
            <a:t>Also, people who watch a lot of TV</a:t>
          </a:r>
          <a:r>
            <a:rPr lang="en-US" altLang="vi-VN"/>
            <a:t>, </a:t>
          </a:r>
          <a:r>
            <a:rPr lang="vi-VN"/>
            <a:t>do less exercise</a:t>
          </a:r>
          <a:r>
            <a:rPr lang="en-US" altLang="vi-VN"/>
            <a:t>, </a:t>
          </a:r>
          <a:r>
            <a:rPr lang="vi-VN"/>
            <a:t> “</a:t>
          </a:r>
          <a:r>
            <a:rPr lang="vi-VN" b="1"/>
            <a:t>Couch potatoes</a:t>
          </a:r>
          <a:r>
            <a:rPr lang="vi-VN"/>
            <a:t>”</a:t>
          </a:r>
          <a:endParaRPr lang="en-US"/>
        </a:p>
      </dsp:txBody>
      <dsp:txXfrm>
        <a:off x="0" y="1808400"/>
        <a:ext cx="6485037" cy="1659890"/>
      </dsp:txXfrm>
    </dsp:sp>
    <dsp:sp modelId="{B5525345-F83C-447D-A5DE-D3B134EBDC30}">
      <dsp:nvSpPr>
        <dsp:cNvPr id="5" name="Rounded Rectangle 4"/>
        <dsp:cNvSpPr/>
      </dsp:nvSpPr>
      <dsp:spPr bwMode="white">
        <a:xfrm>
          <a:off x="0" y="3534530"/>
          <a:ext cx="6485037" cy="1659890"/>
        </a:xfrm>
        <a:prstGeom prst="roundRect">
          <a:avLst/>
        </a:prstGeom>
      </dsp:spPr>
      <dsp:style>
        <a:lnRef idx="2">
          <a:schemeClr val="lt1"/>
        </a:lnRef>
        <a:fillRef idx="1">
          <a:schemeClr val="accent5">
            <a:hueOff val="-6780000"/>
            <a:satOff val="-17254"/>
            <a:lumOff val="-11764"/>
            <a:alpha val="100000"/>
          </a:schemeClr>
        </a:fillRef>
        <a:effectRef idx="0">
          <a:scrgbClr r="0" g="0" b="0"/>
        </a:effectRef>
        <a:fontRef idx="minor">
          <a:schemeClr val="lt1"/>
        </a:fontRef>
      </dsp:style>
      <dsp:txBody>
        <a:bodyPr vert="horz" wrap="square" lIns="106680" tIns="106680" rIns="106680" bIns="106680" anchor="ctr"/>
        <a:lstStyle>
          <a:lvl1pPr algn="l">
            <a:defRPr sz="2300"/>
          </a:lvl1pPr>
          <a:lvl2pPr marL="171450" indent="-171450" algn="l">
            <a:defRPr sz="1700"/>
          </a:lvl2pPr>
          <a:lvl3pPr marL="342900" indent="-171450" algn="l">
            <a:defRPr sz="1700"/>
          </a:lvl3pPr>
          <a:lvl4pPr marL="514350" indent="-171450" algn="l">
            <a:defRPr sz="1700"/>
          </a:lvl4pPr>
          <a:lvl5pPr marL="685800" indent="-171450" algn="l">
            <a:defRPr sz="1700"/>
          </a:lvl5pPr>
          <a:lvl6pPr marL="857250" indent="-171450" algn="l">
            <a:defRPr sz="1700"/>
          </a:lvl6pPr>
          <a:lvl7pPr marL="1028700" indent="-171450" algn="l">
            <a:defRPr sz="1700"/>
          </a:lvl7pPr>
          <a:lvl8pPr marL="1200150" indent="-171450" algn="l">
            <a:defRPr sz="1700"/>
          </a:lvl8pPr>
          <a:lvl9pPr marL="1371600" indent="-171450" algn="l">
            <a:defRPr sz="17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vi-VN" sz="2800"/>
            <a:t>Endless TV programming</a:t>
          </a:r>
          <a:r>
            <a:rPr lang="vi-VN" sz="2800"/>
            <a:t> </a:t>
          </a:r>
          <a:r>
            <a:rPr lang="en-US" altLang="vi-VN" sz="2800"/>
            <a:t>(cable and satelite TV)</a:t>
          </a:r>
          <a:br>
            <a:rPr lang="vi-VN" sz="2800"/>
          </a:br>
          <a:endParaRPr lang="en-US" sz="2800"/>
        </a:p>
      </dsp:txBody>
      <dsp:txXfrm>
        <a:off x="0" y="3534530"/>
        <a:ext cx="6485037" cy="1659890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 xmlns:r="http://schemas.openxmlformats.org/officeDocument/2006/relationships">
  <dsp:spTree>
    <dsp:nvGrpSpPr>
      <dsp:cNvPr id="2" name="Group 1"/>
      <dsp:cNvGrpSpPr/>
    </dsp:nvGrpSpPr>
    <dsp:grpSpPr>
      <a:xfrm>
        <a:off x="0" y="0"/>
        <a:ext cx="11927031" cy="5502996"/>
        <a:chOff x="0" y="0"/>
        <a:chExt cx="11927031" cy="5502996"/>
      </a:xfrm>
    </dsp:grpSpPr>
    <dsp:sp modelId="{12DAB07A-9420-44A8-8B25-5E67C17CD172}">
      <dsp:nvSpPr>
        <dsp:cNvPr id="3" name="Rounded Rectangle 2"/>
        <dsp:cNvSpPr/>
      </dsp:nvSpPr>
      <dsp:spPr bwMode="white">
        <a:xfrm>
          <a:off x="0" y="667348"/>
          <a:ext cx="11927031" cy="764540"/>
        </a:xfrm>
        <a:prstGeom prst="roundRect">
          <a:avLst/>
        </a:prstGeom>
      </dsp:spPr>
      <dsp:style>
        <a:lnRef idx="2">
          <a:schemeClr val="lt1"/>
        </a:lnRef>
        <a:fillRef idx="1">
          <a:schemeClr val="accent2">
            <a:hueOff val="0"/>
            <a:satOff val="0"/>
            <a:lumOff val="0"/>
            <a:alpha val="100000"/>
          </a:schemeClr>
        </a:fillRef>
        <a:effectRef idx="0">
          <a:scrgbClr r="0" g="0" b="0"/>
        </a:effectRef>
        <a:fontRef idx="minor">
          <a:schemeClr val="lt1"/>
        </a:fontRef>
      </dsp:style>
      <dsp:txBody>
        <a:bodyPr vert="horz" wrap="square" lIns="114300" tIns="114300" rIns="114300" bIns="114300" anchor="ctr"/>
        <a:lstStyle>
          <a:lvl1pPr algn="l">
            <a:defRPr sz="3000"/>
          </a:lvl1pPr>
          <a:lvl2pPr marL="228600" indent="-228600" algn="l">
            <a:defRPr sz="2300"/>
          </a:lvl2pPr>
          <a:lvl3pPr marL="457200" indent="-228600" algn="l">
            <a:defRPr sz="2300"/>
          </a:lvl3pPr>
          <a:lvl4pPr marL="685800" indent="-228600" algn="l">
            <a:defRPr sz="2300"/>
          </a:lvl4pPr>
          <a:lvl5pPr marL="914400" indent="-228600" algn="l">
            <a:defRPr sz="2300"/>
          </a:lvl5pPr>
          <a:lvl6pPr marL="1143000" indent="-228600" algn="l">
            <a:defRPr sz="2300"/>
          </a:lvl6pPr>
          <a:lvl7pPr marL="1371600" indent="-228600" algn="l">
            <a:defRPr sz="2300"/>
          </a:lvl7pPr>
          <a:lvl8pPr marL="1600200" indent="-228600" algn="l">
            <a:defRPr sz="2300"/>
          </a:lvl8pPr>
          <a:lvl9pPr marL="1828800" indent="-228600" algn="l">
            <a:defRPr sz="23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vi-VN"/>
            <a:t>Average TV is on </a:t>
          </a:r>
          <a:r>
            <a:rPr lang="en-US" altLang="vi-VN"/>
            <a:t>7.5</a:t>
          </a:r>
          <a:r>
            <a:rPr lang="vi-VN"/>
            <a:t> hours per day</a:t>
          </a:r>
          <a:endParaRPr lang="en-US"/>
        </a:p>
      </dsp:txBody>
      <dsp:txXfrm>
        <a:off x="0" y="667348"/>
        <a:ext cx="11927031" cy="764540"/>
      </dsp:txXfrm>
    </dsp:sp>
    <dsp:sp modelId="{08CBEF09-4099-4983-8D78-2F494EAFD0D9}">
      <dsp:nvSpPr>
        <dsp:cNvPr id="4" name="Rounded Rectangle 3"/>
        <dsp:cNvSpPr/>
      </dsp:nvSpPr>
      <dsp:spPr bwMode="white">
        <a:xfrm>
          <a:off x="0" y="1518288"/>
          <a:ext cx="11927031" cy="764540"/>
        </a:xfrm>
        <a:prstGeom prst="roundRect">
          <a:avLst/>
        </a:prstGeom>
      </dsp:spPr>
      <dsp:style>
        <a:lnRef idx="2">
          <a:schemeClr val="lt1"/>
        </a:lnRef>
        <a:fillRef idx="1">
          <a:schemeClr val="accent2">
            <a:hueOff val="-375000"/>
            <a:satOff val="-20979"/>
            <a:lumOff val="2157"/>
            <a:alpha val="100000"/>
          </a:schemeClr>
        </a:fillRef>
        <a:effectRef idx="0">
          <a:scrgbClr r="0" g="0" b="0"/>
        </a:effectRef>
        <a:fontRef idx="minor">
          <a:schemeClr val="lt1"/>
        </a:fontRef>
      </dsp:style>
      <dsp:txBody>
        <a:bodyPr lIns="114300" tIns="114300" rIns="114300" bIns="114300" anchor="ctr"/>
        <a:lstStyle>
          <a:lvl1pPr algn="l">
            <a:defRPr sz="3000"/>
          </a:lvl1pPr>
          <a:lvl2pPr marL="228600" indent="-228600" algn="l">
            <a:defRPr sz="2300"/>
          </a:lvl2pPr>
          <a:lvl3pPr marL="457200" indent="-228600" algn="l">
            <a:defRPr sz="2300"/>
          </a:lvl3pPr>
          <a:lvl4pPr marL="685800" indent="-228600" algn="l">
            <a:defRPr sz="2300"/>
          </a:lvl4pPr>
          <a:lvl5pPr marL="914400" indent="-228600" algn="l">
            <a:defRPr sz="2300"/>
          </a:lvl5pPr>
          <a:lvl6pPr marL="1143000" indent="-228600" algn="l">
            <a:defRPr sz="2300"/>
          </a:lvl6pPr>
          <a:lvl7pPr marL="1371600" indent="-228600" algn="l">
            <a:defRPr sz="2300"/>
          </a:lvl7pPr>
          <a:lvl8pPr marL="1600200" indent="-228600" algn="l">
            <a:defRPr sz="2300"/>
          </a:lvl8pPr>
          <a:lvl9pPr marL="1828800" indent="-228600" algn="l">
            <a:defRPr sz="23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vi-VN"/>
            <a:t>Children may spend 24 hours per week watching TV</a:t>
          </a:r>
          <a:endParaRPr lang="en-US"/>
        </a:p>
      </dsp:txBody>
      <dsp:txXfrm>
        <a:off x="0" y="1518288"/>
        <a:ext cx="11927031" cy="764540"/>
      </dsp:txXfrm>
    </dsp:sp>
    <dsp:sp modelId="{8F0A25CD-D7F8-45FB-84CD-81AF7524DC39}">
      <dsp:nvSpPr>
        <dsp:cNvPr id="5" name="Rounded Rectangle 4"/>
        <dsp:cNvSpPr/>
      </dsp:nvSpPr>
      <dsp:spPr bwMode="white">
        <a:xfrm>
          <a:off x="0" y="2369228"/>
          <a:ext cx="11927031" cy="764540"/>
        </a:xfrm>
        <a:prstGeom prst="roundRect">
          <a:avLst/>
        </a:prstGeom>
      </dsp:spPr>
      <dsp:style>
        <a:lnRef idx="2">
          <a:schemeClr val="lt1"/>
        </a:lnRef>
        <a:fillRef idx="1">
          <a:schemeClr val="accent2">
            <a:hueOff val="-750000"/>
            <a:satOff val="-41960"/>
            <a:lumOff val="4314"/>
            <a:alpha val="100000"/>
          </a:schemeClr>
        </a:fillRef>
        <a:effectRef idx="0">
          <a:scrgbClr r="0" g="0" b="0"/>
        </a:effectRef>
        <a:fontRef idx="minor">
          <a:schemeClr val="lt1"/>
        </a:fontRef>
      </dsp:style>
      <dsp:txBody>
        <a:bodyPr lIns="114300" tIns="114300" rIns="114300" bIns="114300" anchor="ctr"/>
        <a:lstStyle>
          <a:lvl1pPr algn="l">
            <a:defRPr sz="3000"/>
          </a:lvl1pPr>
          <a:lvl2pPr marL="228600" indent="-228600" algn="l">
            <a:defRPr sz="2300"/>
          </a:lvl2pPr>
          <a:lvl3pPr marL="457200" indent="-228600" algn="l">
            <a:defRPr sz="2300"/>
          </a:lvl3pPr>
          <a:lvl4pPr marL="685800" indent="-228600" algn="l">
            <a:defRPr sz="2300"/>
          </a:lvl4pPr>
          <a:lvl5pPr marL="914400" indent="-228600" algn="l">
            <a:defRPr sz="2300"/>
          </a:lvl5pPr>
          <a:lvl6pPr marL="1143000" indent="-228600" algn="l">
            <a:defRPr sz="2300"/>
          </a:lvl6pPr>
          <a:lvl7pPr marL="1371600" indent="-228600" algn="l">
            <a:defRPr sz="2300"/>
          </a:lvl7pPr>
          <a:lvl8pPr marL="1600200" indent="-228600" algn="l">
            <a:defRPr sz="2300"/>
          </a:lvl8pPr>
          <a:lvl9pPr marL="1828800" indent="-228600" algn="l">
            <a:defRPr sz="23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vi-VN"/>
            <a:t>High levels of childhood obesity</a:t>
          </a:r>
          <a:endParaRPr lang="en-US"/>
        </a:p>
      </dsp:txBody>
      <dsp:txXfrm>
        <a:off x="0" y="2369228"/>
        <a:ext cx="11927031" cy="764540"/>
      </dsp:txXfrm>
    </dsp:sp>
    <dsp:sp modelId="{41766092-8CDD-4190-AE3F-0C81ABEEBD1A}">
      <dsp:nvSpPr>
        <dsp:cNvPr id="6" name="Rounded Rectangle 5"/>
        <dsp:cNvSpPr/>
      </dsp:nvSpPr>
      <dsp:spPr bwMode="white">
        <a:xfrm>
          <a:off x="0" y="3220168"/>
          <a:ext cx="11927031" cy="764540"/>
        </a:xfrm>
        <a:prstGeom prst="roundRect">
          <a:avLst/>
        </a:prstGeom>
      </dsp:spPr>
      <dsp:style>
        <a:lnRef idx="2">
          <a:schemeClr val="lt1"/>
        </a:lnRef>
        <a:fillRef idx="1">
          <a:schemeClr val="accent2">
            <a:hueOff val="-1125000"/>
            <a:satOff val="-62940"/>
            <a:lumOff val="6471"/>
            <a:alpha val="100000"/>
          </a:schemeClr>
        </a:fillRef>
        <a:effectRef idx="0">
          <a:scrgbClr r="0" g="0" b="0"/>
        </a:effectRef>
        <a:fontRef idx="minor">
          <a:schemeClr val="lt1"/>
        </a:fontRef>
      </dsp:style>
      <dsp:txBody>
        <a:bodyPr vert="horz" wrap="square" lIns="114300" tIns="114300" rIns="114300" bIns="114300" anchor="ctr"/>
        <a:lstStyle>
          <a:lvl1pPr algn="l">
            <a:defRPr sz="3000"/>
          </a:lvl1pPr>
          <a:lvl2pPr marL="228600" indent="-228600" algn="l">
            <a:defRPr sz="2300"/>
          </a:lvl2pPr>
          <a:lvl3pPr marL="457200" indent="-228600" algn="l">
            <a:defRPr sz="2300"/>
          </a:lvl3pPr>
          <a:lvl4pPr marL="685800" indent="-228600" algn="l">
            <a:defRPr sz="2300"/>
          </a:lvl4pPr>
          <a:lvl5pPr marL="914400" indent="-228600" algn="l">
            <a:defRPr sz="2300"/>
          </a:lvl5pPr>
          <a:lvl6pPr marL="1143000" indent="-228600" algn="l">
            <a:defRPr sz="2300"/>
          </a:lvl6pPr>
          <a:lvl7pPr marL="1371600" indent="-228600" algn="l">
            <a:defRPr sz="2300"/>
          </a:lvl7pPr>
          <a:lvl8pPr marL="1600200" indent="-228600" algn="l">
            <a:defRPr sz="2300"/>
          </a:lvl8pPr>
          <a:lvl9pPr marL="1828800" indent="-228600" algn="l">
            <a:defRPr sz="23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vi-VN"/>
            <a:t>Poor performance in school</a:t>
          </a:r>
          <a:r>
            <a:rPr lang="en-US" altLang="vi-VN"/>
            <a:t>, </a:t>
          </a:r>
          <a:r>
            <a:rPr lang="vi-VN"/>
            <a:t>Lower attention span (channel surfing)</a:t>
          </a:r>
          <a:endParaRPr lang="en-US"/>
        </a:p>
      </dsp:txBody>
      <dsp:txXfrm>
        <a:off x="0" y="3220168"/>
        <a:ext cx="11927031" cy="764540"/>
      </dsp:txXfrm>
    </dsp:sp>
    <dsp:sp modelId="{0D29FD80-AD33-451F-8C01-C3612E1ADED6}">
      <dsp:nvSpPr>
        <dsp:cNvPr id="7" name="Rounded Rectangle 6"/>
        <dsp:cNvSpPr/>
      </dsp:nvSpPr>
      <dsp:spPr bwMode="white">
        <a:xfrm>
          <a:off x="0" y="4071108"/>
          <a:ext cx="11927031" cy="764540"/>
        </a:xfrm>
        <a:prstGeom prst="roundRect">
          <a:avLst/>
        </a:prstGeom>
      </dsp:spPr>
      <dsp:style>
        <a:lnRef idx="2">
          <a:schemeClr val="lt1"/>
        </a:lnRef>
        <a:fillRef idx="1">
          <a:schemeClr val="accent2">
            <a:hueOff val="-1500000"/>
            <a:satOff val="-83921"/>
            <a:lumOff val="8627"/>
            <a:alpha val="100000"/>
          </a:schemeClr>
        </a:fillRef>
        <a:effectRef idx="0">
          <a:scrgbClr r="0" g="0" b="0"/>
        </a:effectRef>
        <a:fontRef idx="minor">
          <a:schemeClr val="lt1"/>
        </a:fontRef>
      </dsp:style>
      <dsp:txBody>
        <a:bodyPr lIns="114300" tIns="114300" rIns="114300" bIns="114300" anchor="ctr"/>
        <a:lstStyle>
          <a:lvl1pPr algn="l">
            <a:defRPr sz="3000"/>
          </a:lvl1pPr>
          <a:lvl2pPr marL="228600" indent="-228600" algn="l">
            <a:defRPr sz="2300"/>
          </a:lvl2pPr>
          <a:lvl3pPr marL="457200" indent="-228600" algn="l">
            <a:defRPr sz="2300"/>
          </a:lvl3pPr>
          <a:lvl4pPr marL="685800" indent="-228600" algn="l">
            <a:defRPr sz="2300"/>
          </a:lvl4pPr>
          <a:lvl5pPr marL="914400" indent="-228600" algn="l">
            <a:defRPr sz="2300"/>
          </a:lvl5pPr>
          <a:lvl6pPr marL="1143000" indent="-228600" algn="l">
            <a:defRPr sz="2300"/>
          </a:lvl6pPr>
          <a:lvl7pPr marL="1371600" indent="-228600" algn="l">
            <a:defRPr sz="2300"/>
          </a:lvl7pPr>
          <a:lvl8pPr marL="1600200" indent="-228600" algn="l">
            <a:defRPr sz="2300"/>
          </a:lvl8pPr>
          <a:lvl9pPr marL="1828800" indent="-228600" algn="l">
            <a:defRPr sz="23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vi-VN"/>
            <a:t>Exposure to inappropriate media</a:t>
          </a:r>
          <a:endParaRPr lang="en-US"/>
        </a:p>
      </dsp:txBody>
      <dsp:txXfrm>
        <a:off x="0" y="4071108"/>
        <a:ext cx="11927031" cy="764540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 xmlns:r="http://schemas.openxmlformats.org/officeDocument/2006/relationships">
  <dsp:spTree>
    <dsp:nvGrpSpPr>
      <dsp:cNvPr id="2" name="Group 1"/>
      <dsp:cNvGrpSpPr/>
    </dsp:nvGrpSpPr>
    <dsp:grpSpPr>
      <a:xfrm>
        <a:off x="0" y="0"/>
        <a:ext cx="11435574" cy="5354946"/>
        <a:chOff x="0" y="0"/>
        <a:chExt cx="11435574" cy="5354946"/>
      </a:xfrm>
    </dsp:grpSpPr>
    <dsp:sp modelId="{44417600-1192-4589-9180-C358629EB4FF}">
      <dsp:nvSpPr>
        <dsp:cNvPr id="3" name="Rounded Rectangle 2"/>
        <dsp:cNvSpPr/>
      </dsp:nvSpPr>
      <dsp:spPr bwMode="white">
        <a:xfrm>
          <a:off x="3659384" y="0"/>
          <a:ext cx="4116807" cy="856791"/>
        </a:xfrm>
        <a:prstGeom prst="roundRect">
          <a:avLst/>
        </a:prstGeom>
      </dsp:spPr>
      <dsp:style>
        <a:lnRef idx="2">
          <a:schemeClr val="lt1"/>
        </a:lnRef>
        <a:fillRef idx="1">
          <a:schemeClr val="accent2"/>
        </a:fillRef>
        <a:effectRef idx="0">
          <a:scrgbClr r="0" g="0" b="0"/>
        </a:effectRef>
        <a:fontRef idx="minor">
          <a:schemeClr val="lt1"/>
        </a:fontRef>
      </dsp:style>
      <dsp:txBody>
        <a:bodyPr lIns="83820" tIns="41910" rIns="83820" bIns="41910" anchor="ctr"/>
        <a:lstStyle>
          <a:lvl1pPr algn="ctr">
            <a:defRPr sz="2200"/>
          </a:lvl1pPr>
          <a:lvl2pPr marL="171450" indent="-171450" algn="ctr">
            <a:defRPr sz="1700"/>
          </a:lvl2pPr>
          <a:lvl3pPr marL="342900" indent="-171450" algn="ctr">
            <a:defRPr sz="1700"/>
          </a:lvl3pPr>
          <a:lvl4pPr marL="514350" indent="-171450" algn="ctr">
            <a:defRPr sz="1700"/>
          </a:lvl4pPr>
          <a:lvl5pPr marL="685800" indent="-171450" algn="ctr">
            <a:defRPr sz="1700"/>
          </a:lvl5pPr>
          <a:lvl6pPr marL="857250" indent="-171450" algn="ctr">
            <a:defRPr sz="1700"/>
          </a:lvl6pPr>
          <a:lvl7pPr marL="1028700" indent="-171450" algn="ctr">
            <a:defRPr sz="1700"/>
          </a:lvl7pPr>
          <a:lvl8pPr marL="1200150" indent="-171450" algn="ctr">
            <a:defRPr sz="1700"/>
          </a:lvl8pPr>
          <a:lvl9pPr marL="1371600" indent="-171450" algn="ctr">
            <a:defRPr sz="17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vi-VN"/>
            <a:t>Surfing the net – new kinds of leisure activities</a:t>
          </a:r>
          <a:endParaRPr lang="en-US"/>
        </a:p>
      </dsp:txBody>
      <dsp:txXfrm>
        <a:off x="3659384" y="0"/>
        <a:ext cx="4116807" cy="856791"/>
      </dsp:txXfrm>
    </dsp:sp>
    <dsp:sp modelId="{9F5D2CD9-6A3E-4995-84E9-04258CC32960}">
      <dsp:nvSpPr>
        <dsp:cNvPr id="4" name="Rounded Rectangle 3"/>
        <dsp:cNvSpPr/>
      </dsp:nvSpPr>
      <dsp:spPr bwMode="white">
        <a:xfrm>
          <a:off x="3659384" y="899631"/>
          <a:ext cx="4116807" cy="856791"/>
        </a:xfrm>
        <a:prstGeom prst="roundRect">
          <a:avLst/>
        </a:prstGeom>
      </dsp:spPr>
      <dsp:style>
        <a:lnRef idx="2">
          <a:schemeClr val="lt1"/>
        </a:lnRef>
        <a:fillRef idx="1">
          <a:schemeClr val="accent3"/>
        </a:fillRef>
        <a:effectRef idx="0">
          <a:scrgbClr r="0" g="0" b="0"/>
        </a:effectRef>
        <a:fontRef idx="minor">
          <a:schemeClr val="lt1"/>
        </a:fontRef>
      </dsp:style>
      <dsp:txBody>
        <a:bodyPr lIns="83820" tIns="41910" rIns="83820" bIns="41910" anchor="ctr"/>
        <a:lstStyle>
          <a:lvl1pPr algn="ctr">
            <a:defRPr sz="2200"/>
          </a:lvl1pPr>
          <a:lvl2pPr marL="171450" indent="-171450" algn="ctr">
            <a:defRPr sz="1700"/>
          </a:lvl2pPr>
          <a:lvl3pPr marL="342900" indent="-171450" algn="ctr">
            <a:defRPr sz="1700"/>
          </a:lvl3pPr>
          <a:lvl4pPr marL="514350" indent="-171450" algn="ctr">
            <a:defRPr sz="1700"/>
          </a:lvl4pPr>
          <a:lvl5pPr marL="685800" indent="-171450" algn="ctr">
            <a:defRPr sz="1700"/>
          </a:lvl5pPr>
          <a:lvl6pPr marL="857250" indent="-171450" algn="ctr">
            <a:defRPr sz="1700"/>
          </a:lvl6pPr>
          <a:lvl7pPr marL="1028700" indent="-171450" algn="ctr">
            <a:defRPr sz="1700"/>
          </a:lvl7pPr>
          <a:lvl8pPr marL="1200150" indent="-171450" algn="ctr">
            <a:defRPr sz="1700"/>
          </a:lvl8pPr>
          <a:lvl9pPr marL="1371600" indent="-171450" algn="ctr">
            <a:defRPr sz="17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vi-VN"/>
            <a:t>Chat rooms</a:t>
          </a:r>
          <a:endParaRPr lang="en-US"/>
        </a:p>
      </dsp:txBody>
      <dsp:txXfrm>
        <a:off x="3659384" y="899631"/>
        <a:ext cx="4116807" cy="856791"/>
      </dsp:txXfrm>
    </dsp:sp>
    <dsp:sp modelId="{A1BD823C-9EFE-4783-AEF1-B85BD61AAD2F}">
      <dsp:nvSpPr>
        <dsp:cNvPr id="5" name="Rounded Rectangle 4"/>
        <dsp:cNvSpPr/>
      </dsp:nvSpPr>
      <dsp:spPr bwMode="white">
        <a:xfrm>
          <a:off x="3659384" y="1799262"/>
          <a:ext cx="4116807" cy="856791"/>
        </a:xfrm>
        <a:prstGeom prst="roundRect">
          <a:avLst/>
        </a:prstGeom>
      </dsp:spPr>
      <dsp:style>
        <a:lnRef idx="2">
          <a:schemeClr val="lt1"/>
        </a:lnRef>
        <a:fillRef idx="1">
          <a:schemeClr val="accent4"/>
        </a:fillRef>
        <a:effectRef idx="0">
          <a:scrgbClr r="0" g="0" b="0"/>
        </a:effectRef>
        <a:fontRef idx="minor">
          <a:schemeClr val="lt1"/>
        </a:fontRef>
      </dsp:style>
      <dsp:txBody>
        <a:bodyPr lIns="83820" tIns="41910" rIns="83820" bIns="41910" anchor="ctr"/>
        <a:lstStyle>
          <a:lvl1pPr algn="ctr">
            <a:defRPr sz="2200"/>
          </a:lvl1pPr>
          <a:lvl2pPr marL="171450" indent="-171450" algn="ctr">
            <a:defRPr sz="1700"/>
          </a:lvl2pPr>
          <a:lvl3pPr marL="342900" indent="-171450" algn="ctr">
            <a:defRPr sz="1700"/>
          </a:lvl3pPr>
          <a:lvl4pPr marL="514350" indent="-171450" algn="ctr">
            <a:defRPr sz="1700"/>
          </a:lvl4pPr>
          <a:lvl5pPr marL="685800" indent="-171450" algn="ctr">
            <a:defRPr sz="1700"/>
          </a:lvl5pPr>
          <a:lvl6pPr marL="857250" indent="-171450" algn="ctr">
            <a:defRPr sz="1700"/>
          </a:lvl6pPr>
          <a:lvl7pPr marL="1028700" indent="-171450" algn="ctr">
            <a:defRPr sz="1700"/>
          </a:lvl7pPr>
          <a:lvl8pPr marL="1200150" indent="-171450" algn="ctr">
            <a:defRPr sz="1700"/>
          </a:lvl8pPr>
          <a:lvl9pPr marL="1371600" indent="-171450" algn="ctr">
            <a:defRPr sz="17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vi-VN"/>
            <a:t>Instant messaging</a:t>
          </a:r>
          <a:endParaRPr lang="en-US"/>
        </a:p>
      </dsp:txBody>
      <dsp:txXfrm>
        <a:off x="3659384" y="1799262"/>
        <a:ext cx="4116807" cy="856791"/>
      </dsp:txXfrm>
    </dsp:sp>
    <dsp:sp modelId="{0150F4E9-F826-44BE-9823-A4D2F9CF258B}">
      <dsp:nvSpPr>
        <dsp:cNvPr id="6" name="Rounded Rectangle 5"/>
        <dsp:cNvSpPr/>
      </dsp:nvSpPr>
      <dsp:spPr bwMode="white">
        <a:xfrm>
          <a:off x="3659384" y="2698893"/>
          <a:ext cx="4116807" cy="856791"/>
        </a:xfrm>
        <a:prstGeom prst="roundRect">
          <a:avLst/>
        </a:prstGeom>
      </dsp:spPr>
      <dsp:style>
        <a:lnRef idx="2">
          <a:schemeClr val="lt1"/>
        </a:lnRef>
        <a:fillRef idx="1">
          <a:schemeClr val="accent5"/>
        </a:fillRef>
        <a:effectRef idx="0">
          <a:scrgbClr r="0" g="0" b="0"/>
        </a:effectRef>
        <a:fontRef idx="minor">
          <a:schemeClr val="lt1"/>
        </a:fontRef>
      </dsp:style>
      <dsp:txBody>
        <a:bodyPr lIns="83820" tIns="41910" rIns="83820" bIns="41910" anchor="ctr"/>
        <a:lstStyle>
          <a:lvl1pPr algn="ctr">
            <a:defRPr sz="2200"/>
          </a:lvl1pPr>
          <a:lvl2pPr marL="171450" indent="-171450" algn="ctr">
            <a:defRPr sz="1700"/>
          </a:lvl2pPr>
          <a:lvl3pPr marL="342900" indent="-171450" algn="ctr">
            <a:defRPr sz="1700"/>
          </a:lvl3pPr>
          <a:lvl4pPr marL="514350" indent="-171450" algn="ctr">
            <a:defRPr sz="1700"/>
          </a:lvl4pPr>
          <a:lvl5pPr marL="685800" indent="-171450" algn="ctr">
            <a:defRPr sz="1700"/>
          </a:lvl5pPr>
          <a:lvl6pPr marL="857250" indent="-171450" algn="ctr">
            <a:defRPr sz="1700"/>
          </a:lvl6pPr>
          <a:lvl7pPr marL="1028700" indent="-171450" algn="ctr">
            <a:defRPr sz="1700"/>
          </a:lvl7pPr>
          <a:lvl8pPr marL="1200150" indent="-171450" algn="ctr">
            <a:defRPr sz="1700"/>
          </a:lvl8pPr>
          <a:lvl9pPr marL="1371600" indent="-171450" algn="ctr">
            <a:defRPr sz="17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vi-VN"/>
            <a:t>Many parents are worried about exposure</a:t>
          </a:r>
          <a:endParaRPr lang="en-US"/>
        </a:p>
      </dsp:txBody>
      <dsp:txXfrm>
        <a:off x="3659384" y="2698893"/>
        <a:ext cx="4116807" cy="856791"/>
      </dsp:txXfrm>
    </dsp:sp>
    <dsp:sp modelId="{C0AD8717-8068-4A76-8572-19BB2411F2F7}">
      <dsp:nvSpPr>
        <dsp:cNvPr id="7" name="Rounded Rectangle 6"/>
        <dsp:cNvSpPr/>
      </dsp:nvSpPr>
      <dsp:spPr bwMode="white">
        <a:xfrm>
          <a:off x="3644769" y="3576933"/>
          <a:ext cx="4116807" cy="856791"/>
        </a:xfrm>
        <a:prstGeom prst="roundRect">
          <a:avLst/>
        </a:prstGeom>
      </dsp:spPr>
      <dsp:style>
        <a:lnRef idx="2">
          <a:schemeClr val="lt1"/>
        </a:lnRef>
        <a:fillRef idx="1">
          <a:schemeClr val="accent6"/>
        </a:fillRef>
        <a:effectRef idx="0">
          <a:scrgbClr r="0" g="0" b="0"/>
        </a:effectRef>
        <a:fontRef idx="minor">
          <a:schemeClr val="lt1"/>
        </a:fontRef>
      </dsp:style>
      <dsp:txBody>
        <a:bodyPr vert="horz" wrap="square" lIns="83820" tIns="41910" rIns="83820" bIns="41910" anchor="ctr"/>
        <a:lstStyle>
          <a:lvl1pPr algn="ctr">
            <a:defRPr sz="2200"/>
          </a:lvl1pPr>
          <a:lvl2pPr marL="171450" indent="-171450" algn="ctr">
            <a:defRPr sz="1700"/>
          </a:lvl2pPr>
          <a:lvl3pPr marL="342900" indent="-171450" algn="ctr">
            <a:defRPr sz="1700"/>
          </a:lvl3pPr>
          <a:lvl4pPr marL="514350" indent="-171450" algn="ctr">
            <a:defRPr sz="1700"/>
          </a:lvl4pPr>
          <a:lvl5pPr marL="685800" indent="-171450" algn="ctr">
            <a:defRPr sz="1700"/>
          </a:lvl5pPr>
          <a:lvl6pPr marL="857250" indent="-171450" algn="ctr">
            <a:defRPr sz="1700"/>
          </a:lvl6pPr>
          <a:lvl7pPr marL="1028700" indent="-171450" algn="ctr">
            <a:defRPr sz="1700"/>
          </a:lvl7pPr>
          <a:lvl8pPr marL="1200150" indent="-171450" algn="ctr">
            <a:defRPr sz="1700"/>
          </a:lvl8pPr>
          <a:lvl9pPr marL="1371600" indent="-171450" algn="ctr">
            <a:defRPr sz="17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>
              <a:sym typeface="+mn-ea"/>
            </a:rPr>
            <a:t>D</a:t>
          </a:r>
          <a:r>
            <a:rPr lang="vi-VN">
              <a:sym typeface="+mn-ea"/>
            </a:rPr>
            <a:t>angers to children</a:t>
          </a:r>
          <a:endParaRPr lang="vi-VN"/>
        </a:p>
      </dsp:txBody>
      <dsp:txXfrm>
        <a:off x="3644769" y="3576933"/>
        <a:ext cx="4116807" cy="856791"/>
      </dsp:txXfrm>
    </dsp:sp>
    <dsp:sp modelId="{7493074C-B0BF-4F42-801C-FA91D7F81DD6}">
      <dsp:nvSpPr>
        <dsp:cNvPr id="8" name="Rounded Rectangle 7"/>
        <dsp:cNvSpPr/>
      </dsp:nvSpPr>
      <dsp:spPr bwMode="white">
        <a:xfrm>
          <a:off x="3644769" y="4465768"/>
          <a:ext cx="4116807" cy="856791"/>
        </a:xfrm>
        <a:prstGeom prst="roundRect">
          <a:avLst/>
        </a:prstGeom>
      </dsp:spPr>
      <dsp:style>
        <a:lnRef idx="2">
          <a:schemeClr val="lt1"/>
        </a:lnRef>
        <a:fillRef idx="1">
          <a:schemeClr val="accent2"/>
        </a:fillRef>
        <a:effectRef idx="0">
          <a:scrgbClr r="0" g="0" b="0"/>
        </a:effectRef>
        <a:fontRef idx="minor">
          <a:schemeClr val="lt1"/>
        </a:fontRef>
      </dsp:style>
      <dsp:txBody>
        <a:bodyPr vert="horz" wrap="square" lIns="83820" tIns="41910" rIns="83820" bIns="41910" anchor="ctr"/>
        <a:lstStyle>
          <a:lvl1pPr algn="ctr">
            <a:defRPr sz="2200"/>
          </a:lvl1pPr>
          <a:lvl2pPr marL="171450" indent="-171450" algn="ctr">
            <a:defRPr sz="1700"/>
          </a:lvl2pPr>
          <a:lvl3pPr marL="342900" indent="-171450" algn="ctr">
            <a:defRPr sz="1700"/>
          </a:lvl3pPr>
          <a:lvl4pPr marL="514350" indent="-171450" algn="ctr">
            <a:defRPr sz="1700"/>
          </a:lvl4pPr>
          <a:lvl5pPr marL="685800" indent="-171450" algn="ctr">
            <a:defRPr sz="1700"/>
          </a:lvl5pPr>
          <a:lvl6pPr marL="857250" indent="-171450" algn="ctr">
            <a:defRPr sz="1700"/>
          </a:lvl6pPr>
          <a:lvl7pPr marL="1028700" indent="-171450" algn="ctr">
            <a:defRPr sz="1700"/>
          </a:lvl7pPr>
          <a:lvl8pPr marL="1200150" indent="-171450" algn="ctr">
            <a:defRPr sz="1700"/>
          </a:lvl8pPr>
          <a:lvl9pPr marL="1371600" indent="-171450" algn="ctr">
            <a:defRPr sz="17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>
              <a:sym typeface="+mn-ea"/>
            </a:rPr>
            <a:t>D</a:t>
          </a:r>
          <a:r>
            <a:rPr lang="vi-VN">
              <a:sym typeface="+mn-ea"/>
            </a:rPr>
            <a:t>angers to </a:t>
          </a:r>
          <a:r>
            <a:rPr lang="en-US" altLang="vi-VN">
              <a:sym typeface="+mn-ea"/>
            </a:rPr>
            <a:t>adults</a:t>
          </a:r>
          <a:endParaRPr lang="en-US" altLang="vi-VN">
            <a:sym typeface="+mn-ea"/>
          </a:endParaRPr>
        </a:p>
      </dsp:txBody>
      <dsp:txXfrm>
        <a:off x="3644769" y="4465768"/>
        <a:ext cx="4116807" cy="85679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 xmlns:r="http://schemas.openxmlformats.org/officeDocument/2006/relationships">
  <dsp:spTree>
    <dsp:nvGrpSpPr>
      <dsp:cNvPr id="2" name="Group 1"/>
      <dsp:cNvGrpSpPr/>
    </dsp:nvGrpSpPr>
    <dsp:grpSpPr>
      <a:xfrm>
        <a:off x="0" y="0"/>
        <a:ext cx="5962720" cy="4979322"/>
        <a:chOff x="0" y="0"/>
        <a:chExt cx="5962720" cy="4979322"/>
      </a:xfrm>
    </dsp:grpSpPr>
    <dsp:sp modelId="{5F3912BB-17B0-4D64-B085-D3C14BB85382}">
      <dsp:nvSpPr>
        <dsp:cNvPr id="3" name="Rounded Rectangle 2"/>
        <dsp:cNvSpPr/>
      </dsp:nvSpPr>
      <dsp:spPr bwMode="white">
        <a:xfrm>
          <a:off x="0" y="17316"/>
          <a:ext cx="5962720" cy="1596390"/>
        </a:xfrm>
        <a:prstGeom prst="roundRect">
          <a:avLst/>
        </a:prstGeom>
      </dsp:spPr>
      <dsp:style>
        <a:lnRef idx="2">
          <a:schemeClr val="lt1"/>
        </a:lnRef>
        <a:fillRef idx="1">
          <a:schemeClr val="accent5">
            <a:hueOff val="0"/>
            <a:satOff val="0"/>
            <a:lumOff val="0"/>
            <a:alpha val="100000"/>
          </a:schemeClr>
        </a:fillRef>
        <a:effectRef idx="0">
          <a:scrgbClr r="0" g="0" b="0"/>
        </a:effectRef>
        <a:fontRef idx="minor">
          <a:schemeClr val="lt1"/>
        </a:fontRef>
      </dsp:style>
      <dsp:txBody>
        <a:bodyPr vert="horz" wrap="square" lIns="102870" tIns="102870" rIns="102870" bIns="102870" anchor="ctr"/>
        <a:lstStyle>
          <a:lvl1pPr algn="l">
            <a:defRPr sz="2700"/>
          </a:lvl1pPr>
          <a:lvl2pPr marL="228600" indent="-228600" algn="l">
            <a:defRPr sz="2100"/>
          </a:lvl2pPr>
          <a:lvl3pPr marL="457200" indent="-228600" algn="l">
            <a:defRPr sz="2100"/>
          </a:lvl3pPr>
          <a:lvl4pPr marL="685800" indent="-228600" algn="l">
            <a:defRPr sz="2100"/>
          </a:lvl4pPr>
          <a:lvl5pPr marL="914400" indent="-228600" algn="l">
            <a:defRPr sz="2100"/>
          </a:lvl5pPr>
          <a:lvl6pPr marL="1143000" indent="-228600" algn="l">
            <a:defRPr sz="2100"/>
          </a:lvl6pPr>
          <a:lvl7pPr marL="1371600" indent="-228600" algn="l">
            <a:defRPr sz="2100"/>
          </a:lvl7pPr>
          <a:lvl8pPr marL="1600200" indent="-228600" algn="l">
            <a:defRPr sz="2100"/>
          </a:lvl8pPr>
          <a:lvl9pPr marL="1828800" indent="-228600" algn="l">
            <a:defRPr sz="21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vi-VN" dirty="0">
              <a:latin typeface="Times New Roman" panose="02020603050405020304" charset="0"/>
              <a:cs typeface="Times New Roman" panose="02020603050405020304" charset="0"/>
            </a:rPr>
            <a:t>Hard Wor</a:t>
          </a:r>
          <a:r>
            <a:rPr lang="en-US" altLang="vi-VN" dirty="0">
              <a:latin typeface="Times New Roman" panose="02020603050405020304" charset="0"/>
              <a:cs typeface="Times New Roman" panose="02020603050405020304" charset="0"/>
            </a:rPr>
            <a:t>k  </a:t>
          </a:r>
          <a:endParaRPr lang="en-US" altLang="vi-VN" dirty="0">
            <a:latin typeface="Times New Roman" panose="02020603050405020304" charset="0"/>
            <a:cs typeface="Times New Roman" panose="02020603050405020304" charset="0"/>
          </a:endParaRPr>
        </a:p>
      </dsp:txBody>
      <dsp:txXfrm>
        <a:off x="0" y="17316"/>
        <a:ext cx="5962720" cy="1596390"/>
      </dsp:txXfrm>
    </dsp:sp>
    <dsp:sp modelId="{CD4C3621-CA3D-41D3-8CAF-926C3F87A9DD}">
      <dsp:nvSpPr>
        <dsp:cNvPr id="4" name="Rounded Rectangle 3"/>
        <dsp:cNvSpPr/>
      </dsp:nvSpPr>
      <dsp:spPr bwMode="white">
        <a:xfrm>
          <a:off x="0" y="1691466"/>
          <a:ext cx="5962720" cy="1596390"/>
        </a:xfrm>
        <a:prstGeom prst="roundRect">
          <a:avLst/>
        </a:prstGeom>
      </dsp:spPr>
      <dsp:style>
        <a:lnRef idx="2">
          <a:schemeClr val="lt1"/>
        </a:lnRef>
        <a:fillRef idx="1">
          <a:schemeClr val="accent5">
            <a:hueOff val="-3390000"/>
            <a:satOff val="-8626"/>
            <a:lumOff val="-5881"/>
            <a:alpha val="100000"/>
          </a:schemeClr>
        </a:fillRef>
        <a:effectRef idx="0">
          <a:scrgbClr r="0" g="0" b="0"/>
        </a:effectRef>
        <a:fontRef idx="minor">
          <a:schemeClr val="lt1"/>
        </a:fontRef>
      </dsp:style>
      <dsp:txBody>
        <a:bodyPr vert="horz" wrap="square" lIns="102870" tIns="102870" rIns="102870" bIns="102870" anchor="ctr"/>
        <a:lstStyle>
          <a:lvl1pPr algn="l">
            <a:defRPr sz="2700"/>
          </a:lvl1pPr>
          <a:lvl2pPr marL="228600" indent="-228600" algn="l">
            <a:defRPr sz="2100"/>
          </a:lvl2pPr>
          <a:lvl3pPr marL="457200" indent="-228600" algn="l">
            <a:defRPr sz="2100"/>
          </a:lvl3pPr>
          <a:lvl4pPr marL="685800" indent="-228600" algn="l">
            <a:defRPr sz="2100"/>
          </a:lvl4pPr>
          <a:lvl5pPr marL="914400" indent="-228600" algn="l">
            <a:defRPr sz="2100"/>
          </a:lvl5pPr>
          <a:lvl6pPr marL="1143000" indent="-228600" algn="l">
            <a:defRPr sz="2100"/>
          </a:lvl6pPr>
          <a:lvl7pPr marL="1371600" indent="-228600" algn="l">
            <a:defRPr sz="2100"/>
          </a:lvl7pPr>
          <a:lvl8pPr marL="1600200" indent="-228600" algn="l">
            <a:defRPr sz="2100"/>
          </a:lvl8pPr>
          <a:lvl9pPr marL="1828800" indent="-228600" algn="l">
            <a:defRPr sz="21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altLang="vi-VN" dirty="0">
              <a:latin typeface="Times New Roman" panose="02020603050405020304" charset="0"/>
              <a:cs typeface="Times New Roman" panose="02020603050405020304" charset="0"/>
              <a:sym typeface="+mn-ea"/>
            </a:rPr>
            <a:t>Physical Courage</a:t>
          </a:r>
          <a:r>
            <a:rPr lang="vi-VN" dirty="0">
              <a:latin typeface="Times New Roman" panose="02020603050405020304" charset="0"/>
              <a:cs typeface="Times New Roman" panose="02020603050405020304" charset="0"/>
              <a:sym typeface="+mn-ea"/>
            </a:rPr>
            <a:t> </a:t>
          </a:r>
          <a:endParaRPr lang="en-US"/>
        </a:p>
      </dsp:txBody>
      <dsp:txXfrm>
        <a:off x="0" y="1691466"/>
        <a:ext cx="5962720" cy="1596390"/>
      </dsp:txXfrm>
    </dsp:sp>
    <dsp:sp modelId="{EF1A5822-A8B3-47C2-BB8A-7D0AC2CA072E}">
      <dsp:nvSpPr>
        <dsp:cNvPr id="5" name="Rounded Rectangle 4"/>
        <dsp:cNvSpPr/>
      </dsp:nvSpPr>
      <dsp:spPr bwMode="white">
        <a:xfrm>
          <a:off x="0" y="3365616"/>
          <a:ext cx="5962720" cy="1596390"/>
        </a:xfrm>
        <a:prstGeom prst="roundRect">
          <a:avLst/>
        </a:prstGeom>
      </dsp:spPr>
      <dsp:style>
        <a:lnRef idx="2">
          <a:schemeClr val="lt1"/>
        </a:lnRef>
        <a:fillRef idx="1">
          <a:schemeClr val="accent5">
            <a:hueOff val="-6780000"/>
            <a:satOff val="-17254"/>
            <a:lumOff val="-11764"/>
            <a:alpha val="100000"/>
          </a:schemeClr>
        </a:fillRef>
        <a:effectRef idx="0">
          <a:scrgbClr r="0" g="0" b="0"/>
        </a:effectRef>
        <a:fontRef idx="minor">
          <a:schemeClr val="lt1"/>
        </a:fontRef>
      </dsp:style>
      <dsp:txBody>
        <a:bodyPr vert="horz" wrap="square" lIns="102870" tIns="102870" rIns="102870" bIns="102870" anchor="ctr"/>
        <a:lstStyle>
          <a:lvl1pPr algn="l">
            <a:defRPr sz="2700"/>
          </a:lvl1pPr>
          <a:lvl2pPr marL="228600" indent="-228600" algn="l">
            <a:defRPr sz="2100"/>
          </a:lvl2pPr>
          <a:lvl3pPr marL="457200" indent="-228600" algn="l">
            <a:defRPr sz="2100"/>
          </a:lvl3pPr>
          <a:lvl4pPr marL="685800" indent="-228600" algn="l">
            <a:defRPr sz="2100"/>
          </a:lvl4pPr>
          <a:lvl5pPr marL="914400" indent="-228600" algn="l">
            <a:defRPr sz="2100"/>
          </a:lvl5pPr>
          <a:lvl6pPr marL="1143000" indent="-228600" algn="l">
            <a:defRPr sz="2100"/>
          </a:lvl6pPr>
          <a:lvl7pPr marL="1371600" indent="-228600" algn="l">
            <a:defRPr sz="2100"/>
          </a:lvl7pPr>
          <a:lvl8pPr marL="1600200" indent="-228600" algn="l">
            <a:defRPr sz="2100"/>
          </a:lvl8pPr>
          <a:lvl9pPr marL="1828800" indent="-228600" algn="l">
            <a:defRPr sz="21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vi-VN"/>
            <a:t>Amateur and Professional Sports are used to inspire and reinforce basic American values </a:t>
          </a:r>
          <a:endParaRPr lang="en-US" altLang="vi-VN"/>
        </a:p>
      </dsp:txBody>
      <dsp:txXfrm>
        <a:off x="0" y="3365616"/>
        <a:ext cx="5962720" cy="159639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 xmlns:r="http://schemas.openxmlformats.org/officeDocument/2006/relationships">
  <dsp:spTree>
    <dsp:nvGrpSpPr>
      <dsp:cNvPr id="2" name="Group 1"/>
      <dsp:cNvGrpSpPr/>
    </dsp:nvGrpSpPr>
    <dsp:grpSpPr>
      <a:xfrm>
        <a:off x="0" y="0"/>
        <a:ext cx="5962720" cy="4979322"/>
        <a:chOff x="0" y="0"/>
        <a:chExt cx="5962720" cy="4979322"/>
      </a:xfrm>
    </dsp:grpSpPr>
    <dsp:sp modelId="{F1488DAC-55CA-48B2-8041-1957CE036905}">
      <dsp:nvSpPr>
        <dsp:cNvPr id="3" name="Rounded Rectangle 2"/>
        <dsp:cNvSpPr/>
      </dsp:nvSpPr>
      <dsp:spPr bwMode="white">
        <a:xfrm>
          <a:off x="0" y="150963"/>
          <a:ext cx="5962720" cy="887095"/>
        </a:xfrm>
        <a:prstGeom prst="roundRect">
          <a:avLst/>
        </a:prstGeom>
      </dsp:spPr>
      <dsp:style>
        <a:lnRef idx="2">
          <a:schemeClr val="lt1"/>
        </a:lnRef>
        <a:fillRef idx="1">
          <a:schemeClr val="accent2">
            <a:hueOff val="0"/>
            <a:satOff val="0"/>
            <a:lumOff val="0"/>
            <a:alpha val="100000"/>
          </a:schemeClr>
        </a:fillRef>
        <a:effectRef idx="0">
          <a:scrgbClr r="0" g="0" b="0"/>
        </a:effectRef>
        <a:fontRef idx="minor">
          <a:schemeClr val="lt1"/>
        </a:fontRef>
      </dsp:style>
      <dsp:txBody>
        <a:bodyPr lIns="80010" tIns="80010" rIns="80010" bIns="80010" anchor="ctr"/>
        <a:lstStyle>
          <a:lvl1pPr algn="l">
            <a:defRPr sz="2100"/>
          </a:lvl1pPr>
          <a:lvl2pPr marL="171450" indent="-171450" algn="l">
            <a:defRPr sz="1600"/>
          </a:lvl2pPr>
          <a:lvl3pPr marL="342900" indent="-171450" algn="l">
            <a:defRPr sz="1600"/>
          </a:lvl3pPr>
          <a:lvl4pPr marL="514350" indent="-171450" algn="l">
            <a:defRPr sz="1600"/>
          </a:lvl4pPr>
          <a:lvl5pPr marL="685800" indent="-171450" algn="l">
            <a:defRPr sz="1600"/>
          </a:lvl5pPr>
          <a:lvl6pPr marL="857250" indent="-171450" algn="l">
            <a:defRPr sz="1600"/>
          </a:lvl6pPr>
          <a:lvl7pPr marL="1028700" indent="-171450" algn="l">
            <a:defRPr sz="1600"/>
          </a:lvl7pPr>
          <a:lvl8pPr marL="1200150" indent="-171450" algn="l">
            <a:defRPr sz="1600"/>
          </a:lvl8pPr>
          <a:lvl9pPr marL="1371600" indent="-171450" algn="l">
            <a:defRPr sz="16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vi-VN" dirty="0"/>
            <a:t>Some people feel that the desire to “win” at all cost may weaken American values</a:t>
          </a:r>
          <a:endParaRPr lang="en-US" dirty="0"/>
        </a:p>
      </dsp:txBody>
      <dsp:txXfrm>
        <a:off x="0" y="150963"/>
        <a:ext cx="5962720" cy="887095"/>
      </dsp:txXfrm>
    </dsp:sp>
    <dsp:sp modelId="{67CECFCA-2AFF-4146-9A6E-AE4D63DE5C17}">
      <dsp:nvSpPr>
        <dsp:cNvPr id="4" name="Rounded Rectangle 3"/>
        <dsp:cNvSpPr/>
      </dsp:nvSpPr>
      <dsp:spPr bwMode="white">
        <a:xfrm>
          <a:off x="0" y="1098538"/>
          <a:ext cx="5962720" cy="887095"/>
        </a:xfrm>
        <a:prstGeom prst="roundRect">
          <a:avLst/>
        </a:prstGeom>
      </dsp:spPr>
      <dsp:style>
        <a:lnRef idx="2">
          <a:schemeClr val="lt1"/>
        </a:lnRef>
        <a:fillRef idx="1">
          <a:schemeClr val="accent2">
            <a:hueOff val="-375000"/>
            <a:satOff val="-20979"/>
            <a:lumOff val="2157"/>
            <a:alpha val="100000"/>
          </a:schemeClr>
        </a:fillRef>
        <a:effectRef idx="0">
          <a:scrgbClr r="0" g="0" b="0"/>
        </a:effectRef>
        <a:fontRef idx="minor">
          <a:schemeClr val="lt1"/>
        </a:fontRef>
      </dsp:style>
      <dsp:txBody>
        <a:bodyPr lIns="80010" tIns="80010" rIns="80010" bIns="80010" anchor="ctr"/>
        <a:lstStyle>
          <a:lvl1pPr algn="l">
            <a:defRPr sz="2100"/>
          </a:lvl1pPr>
          <a:lvl2pPr marL="171450" indent="-171450" algn="l">
            <a:defRPr sz="1600"/>
          </a:lvl2pPr>
          <a:lvl3pPr marL="342900" indent="-171450" algn="l">
            <a:defRPr sz="1600"/>
          </a:lvl3pPr>
          <a:lvl4pPr marL="514350" indent="-171450" algn="l">
            <a:defRPr sz="1600"/>
          </a:lvl4pPr>
          <a:lvl5pPr marL="685800" indent="-171450" algn="l">
            <a:defRPr sz="1600"/>
          </a:lvl5pPr>
          <a:lvl6pPr marL="857250" indent="-171450" algn="l">
            <a:defRPr sz="1600"/>
          </a:lvl6pPr>
          <a:lvl7pPr marL="1028700" indent="-171450" algn="l">
            <a:defRPr sz="1600"/>
          </a:lvl7pPr>
          <a:lvl8pPr marL="1200150" indent="-171450" algn="l">
            <a:defRPr sz="1600"/>
          </a:lvl8pPr>
          <a:lvl9pPr marL="1371600" indent="-171450" algn="l">
            <a:defRPr sz="16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vi-VN" dirty="0"/>
            <a:t>In extremes, can lead to disorder and violence</a:t>
          </a:r>
          <a:endParaRPr lang="en-US" dirty="0"/>
        </a:p>
      </dsp:txBody>
      <dsp:txXfrm>
        <a:off x="0" y="1098538"/>
        <a:ext cx="5962720" cy="887095"/>
      </dsp:txXfrm>
    </dsp:sp>
    <dsp:sp modelId="{35866470-C248-432F-8EAC-FFDE3328C39A}">
      <dsp:nvSpPr>
        <dsp:cNvPr id="5" name="Rounded Rectangle 4"/>
        <dsp:cNvSpPr/>
      </dsp:nvSpPr>
      <dsp:spPr bwMode="white">
        <a:xfrm>
          <a:off x="0" y="2046113"/>
          <a:ext cx="5962720" cy="887095"/>
        </a:xfrm>
        <a:prstGeom prst="roundRect">
          <a:avLst/>
        </a:prstGeom>
      </dsp:spPr>
      <dsp:style>
        <a:lnRef idx="2">
          <a:schemeClr val="lt1"/>
        </a:lnRef>
        <a:fillRef idx="1">
          <a:schemeClr val="accent2">
            <a:hueOff val="-750000"/>
            <a:satOff val="-41960"/>
            <a:lumOff val="4314"/>
            <a:alpha val="100000"/>
          </a:schemeClr>
        </a:fillRef>
        <a:effectRef idx="0">
          <a:scrgbClr r="0" g="0" b="0"/>
        </a:effectRef>
        <a:fontRef idx="minor">
          <a:schemeClr val="lt1"/>
        </a:fontRef>
      </dsp:style>
      <dsp:txBody>
        <a:bodyPr lIns="80010" tIns="80010" rIns="80010" bIns="80010" anchor="ctr"/>
        <a:lstStyle>
          <a:lvl1pPr algn="l">
            <a:defRPr sz="2100"/>
          </a:lvl1pPr>
          <a:lvl2pPr marL="171450" indent="-171450" algn="l">
            <a:defRPr sz="1600"/>
          </a:lvl2pPr>
          <a:lvl3pPr marL="342900" indent="-171450" algn="l">
            <a:defRPr sz="1600"/>
          </a:lvl3pPr>
          <a:lvl4pPr marL="514350" indent="-171450" algn="l">
            <a:defRPr sz="1600"/>
          </a:lvl4pPr>
          <a:lvl5pPr marL="685800" indent="-171450" algn="l">
            <a:defRPr sz="1600"/>
          </a:lvl5pPr>
          <a:lvl6pPr marL="857250" indent="-171450" algn="l">
            <a:defRPr sz="1600"/>
          </a:lvl6pPr>
          <a:lvl7pPr marL="1028700" indent="-171450" algn="l">
            <a:defRPr sz="1600"/>
          </a:lvl7pPr>
          <a:lvl8pPr marL="1200150" indent="-171450" algn="l">
            <a:defRPr sz="1600"/>
          </a:lvl8pPr>
          <a:lvl9pPr marL="1371600" indent="-171450" algn="l">
            <a:defRPr sz="16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vi-VN"/>
            <a:t>Many are critical of the attitudes of coaches</a:t>
          </a:r>
          <a:endParaRPr lang="en-US"/>
        </a:p>
      </dsp:txBody>
      <dsp:txXfrm>
        <a:off x="0" y="2046113"/>
        <a:ext cx="5962720" cy="887095"/>
      </dsp:txXfrm>
    </dsp:sp>
    <dsp:sp modelId="{5D682B89-5AB1-49D9-B6BC-06D795EA3396}">
      <dsp:nvSpPr>
        <dsp:cNvPr id="6" name="Rounded Rectangle 5"/>
        <dsp:cNvSpPr/>
      </dsp:nvSpPr>
      <dsp:spPr bwMode="white">
        <a:xfrm>
          <a:off x="0" y="2993688"/>
          <a:ext cx="5962720" cy="887095"/>
        </a:xfrm>
        <a:prstGeom prst="roundRect">
          <a:avLst/>
        </a:prstGeom>
      </dsp:spPr>
      <dsp:style>
        <a:lnRef idx="2">
          <a:schemeClr val="lt1"/>
        </a:lnRef>
        <a:fillRef idx="1">
          <a:schemeClr val="accent2">
            <a:hueOff val="-1125000"/>
            <a:satOff val="-62940"/>
            <a:lumOff val="6471"/>
            <a:alpha val="100000"/>
          </a:schemeClr>
        </a:fillRef>
        <a:effectRef idx="0">
          <a:scrgbClr r="0" g="0" b="0"/>
        </a:effectRef>
        <a:fontRef idx="minor">
          <a:schemeClr val="lt1"/>
        </a:fontRef>
      </dsp:style>
      <dsp:txBody>
        <a:bodyPr vert="horz" wrap="square" lIns="80010" tIns="80010" rIns="80010" bIns="80010" anchor="ctr"/>
        <a:lstStyle>
          <a:lvl1pPr algn="l">
            <a:defRPr sz="2100"/>
          </a:lvl1pPr>
          <a:lvl2pPr marL="171450" indent="-171450" algn="l">
            <a:defRPr sz="1600"/>
          </a:lvl2pPr>
          <a:lvl3pPr marL="342900" indent="-171450" algn="l">
            <a:defRPr sz="1600"/>
          </a:lvl3pPr>
          <a:lvl4pPr marL="514350" indent="-171450" algn="l">
            <a:defRPr sz="1600"/>
          </a:lvl4pPr>
          <a:lvl5pPr marL="685800" indent="-171450" algn="l">
            <a:defRPr sz="1600"/>
          </a:lvl5pPr>
          <a:lvl6pPr marL="857250" indent="-171450" algn="l">
            <a:defRPr sz="1600"/>
          </a:lvl6pPr>
          <a:lvl7pPr marL="1028700" indent="-171450" algn="l">
            <a:defRPr sz="1600"/>
          </a:lvl7pPr>
          <a:lvl8pPr marL="1200150" indent="-171450" algn="l">
            <a:defRPr sz="1600"/>
          </a:lvl8pPr>
          <a:lvl9pPr marL="1371600" indent="-171450" algn="l">
            <a:defRPr sz="16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vi-VN"/>
            <a:t>Encourage fighting</a:t>
          </a:r>
          <a:r>
            <a:rPr lang="en-US" altLang="vi-VN"/>
            <a:t>- </a:t>
          </a:r>
          <a:r>
            <a:rPr lang="vi-VN"/>
            <a:t>Hate losing (losers)</a:t>
          </a:r>
          <a:endParaRPr lang="en-US"/>
        </a:p>
      </dsp:txBody>
      <dsp:txXfrm>
        <a:off x="0" y="2993688"/>
        <a:ext cx="5962720" cy="887095"/>
      </dsp:txXfrm>
    </dsp:sp>
    <dsp:sp modelId="{643572AB-9722-466A-BFDB-5BFB16144B84}">
      <dsp:nvSpPr>
        <dsp:cNvPr id="7" name="Rounded Rectangle 6"/>
        <dsp:cNvSpPr/>
      </dsp:nvSpPr>
      <dsp:spPr bwMode="white">
        <a:xfrm>
          <a:off x="0" y="3941264"/>
          <a:ext cx="5962720" cy="887095"/>
        </a:xfrm>
        <a:prstGeom prst="roundRect">
          <a:avLst/>
        </a:prstGeom>
      </dsp:spPr>
      <dsp:style>
        <a:lnRef idx="2">
          <a:schemeClr val="lt1"/>
        </a:lnRef>
        <a:fillRef idx="1">
          <a:schemeClr val="accent2">
            <a:hueOff val="-1500000"/>
            <a:satOff val="-83921"/>
            <a:lumOff val="8627"/>
            <a:alpha val="100000"/>
          </a:schemeClr>
        </a:fillRef>
        <a:effectRef idx="0">
          <a:scrgbClr r="0" g="0" b="0"/>
        </a:effectRef>
        <a:fontRef idx="minor">
          <a:schemeClr val="lt1"/>
        </a:fontRef>
      </dsp:style>
      <dsp:txBody>
        <a:bodyPr lIns="80010" tIns="80010" rIns="80010" bIns="80010" anchor="ctr"/>
        <a:lstStyle>
          <a:lvl1pPr algn="l">
            <a:defRPr sz="2100"/>
          </a:lvl1pPr>
          <a:lvl2pPr marL="171450" indent="-171450" algn="l">
            <a:defRPr sz="1600"/>
          </a:lvl2pPr>
          <a:lvl3pPr marL="342900" indent="-171450" algn="l">
            <a:defRPr sz="1600"/>
          </a:lvl3pPr>
          <a:lvl4pPr marL="514350" indent="-171450" algn="l">
            <a:defRPr sz="1600"/>
          </a:lvl4pPr>
          <a:lvl5pPr marL="685800" indent="-171450" algn="l">
            <a:defRPr sz="1600"/>
          </a:lvl5pPr>
          <a:lvl6pPr marL="857250" indent="-171450" algn="l">
            <a:defRPr sz="1600"/>
          </a:lvl6pPr>
          <a:lvl7pPr marL="1028700" indent="-171450" algn="l">
            <a:defRPr sz="1600"/>
          </a:lvl7pPr>
          <a:lvl8pPr marL="1200150" indent="-171450" algn="l">
            <a:defRPr sz="1600"/>
          </a:lvl8pPr>
          <a:lvl9pPr marL="1371600" indent="-171450" algn="l">
            <a:defRPr sz="16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vi-VN"/>
            <a:t>However, there is still a tradition of “honorable defeat” – losing to an opponent who played well.</a:t>
          </a:r>
          <a:endParaRPr lang="en-US"/>
        </a:p>
      </dsp:txBody>
      <dsp:txXfrm>
        <a:off x="0" y="3941264"/>
        <a:ext cx="5962720" cy="88709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 xmlns:r="http://schemas.openxmlformats.org/officeDocument/2006/relationships">
  <dsp:spTree>
    <dsp:nvGrpSpPr>
      <dsp:cNvPr id="2" name="Group 1"/>
      <dsp:cNvGrpSpPr/>
    </dsp:nvGrpSpPr>
    <dsp:grpSpPr>
      <a:xfrm>
        <a:off x="0" y="0"/>
        <a:ext cx="5918184" cy="4979324"/>
        <a:chOff x="0" y="0"/>
        <a:chExt cx="5918184" cy="4979324"/>
      </a:xfrm>
    </dsp:grpSpPr>
    <dsp:sp modelId="{75B8C52B-5D62-40C9-BA15-48889487A50F}">
      <dsp:nvSpPr>
        <dsp:cNvPr id="3" name="Rounded Rectangle 2"/>
        <dsp:cNvSpPr/>
      </dsp:nvSpPr>
      <dsp:spPr bwMode="white">
        <a:xfrm>
          <a:off x="0" y="38842"/>
          <a:ext cx="5918184" cy="929640"/>
        </a:xfrm>
        <a:prstGeom prst="roundRect">
          <a:avLst/>
        </a:prstGeom>
      </dsp:spPr>
      <dsp:style>
        <a:lnRef idx="2">
          <a:schemeClr val="lt1"/>
        </a:lnRef>
        <a:fillRef idx="1">
          <a:schemeClr val="accent5">
            <a:hueOff val="0"/>
            <a:satOff val="0"/>
            <a:lumOff val="0"/>
            <a:alpha val="100000"/>
          </a:schemeClr>
        </a:fillRef>
        <a:effectRef idx="0">
          <a:scrgbClr r="0" g="0" b="0"/>
        </a:effectRef>
        <a:fontRef idx="minor">
          <a:schemeClr val="lt1"/>
        </a:fontRef>
      </dsp:style>
      <dsp:txBody>
        <a:bodyPr lIns="83820" tIns="83820" rIns="83820" bIns="83820" anchor="ctr"/>
        <a:lstStyle>
          <a:lvl1pPr algn="l">
            <a:defRPr sz="2200"/>
          </a:lvl1pPr>
          <a:lvl2pPr marL="171450" indent="-171450" algn="l">
            <a:defRPr sz="1700"/>
          </a:lvl2pPr>
          <a:lvl3pPr marL="342900" indent="-171450" algn="l">
            <a:defRPr sz="1700"/>
          </a:lvl3pPr>
          <a:lvl4pPr marL="514350" indent="-171450" algn="l">
            <a:defRPr sz="1700"/>
          </a:lvl4pPr>
          <a:lvl5pPr marL="685800" indent="-171450" algn="l">
            <a:defRPr sz="1700"/>
          </a:lvl5pPr>
          <a:lvl6pPr marL="857250" indent="-171450" algn="l">
            <a:defRPr sz="1700"/>
          </a:lvl6pPr>
          <a:lvl7pPr marL="1028700" indent="-171450" algn="l">
            <a:defRPr sz="1700"/>
          </a:lvl7pPr>
          <a:lvl8pPr marL="1200150" indent="-171450" algn="l">
            <a:defRPr sz="1700"/>
          </a:lvl8pPr>
          <a:lvl9pPr marL="1371600" indent="-171450" algn="l">
            <a:defRPr sz="17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vi-VN"/>
            <a:t>Pressure to succeed can lead to violence in American sports – injuries are common</a:t>
          </a:r>
          <a:endParaRPr lang="en-US"/>
        </a:p>
      </dsp:txBody>
      <dsp:txXfrm>
        <a:off x="0" y="38842"/>
        <a:ext cx="5918184" cy="929640"/>
      </dsp:txXfrm>
    </dsp:sp>
    <dsp:sp modelId="{40459CFA-0923-4E87-9215-24EDB745C5BE}">
      <dsp:nvSpPr>
        <dsp:cNvPr id="4" name="Rounded Rectangle 3"/>
        <dsp:cNvSpPr/>
      </dsp:nvSpPr>
      <dsp:spPr bwMode="white">
        <a:xfrm>
          <a:off x="0" y="1031842"/>
          <a:ext cx="5918184" cy="929640"/>
        </a:xfrm>
        <a:prstGeom prst="roundRect">
          <a:avLst/>
        </a:prstGeom>
      </dsp:spPr>
      <dsp:style>
        <a:lnRef idx="2">
          <a:schemeClr val="lt1"/>
        </a:lnRef>
        <a:fillRef idx="1">
          <a:schemeClr val="accent5">
            <a:hueOff val="-1695000"/>
            <a:satOff val="-4313"/>
            <a:lumOff val="-2940"/>
            <a:alpha val="100000"/>
          </a:schemeClr>
        </a:fillRef>
        <a:effectRef idx="0">
          <a:scrgbClr r="0" g="0" b="0"/>
        </a:effectRef>
        <a:fontRef idx="minor">
          <a:schemeClr val="lt1"/>
        </a:fontRef>
      </dsp:style>
      <dsp:txBody>
        <a:bodyPr lIns="83820" tIns="83820" rIns="83820" bIns="83820" anchor="ctr"/>
        <a:lstStyle>
          <a:lvl1pPr algn="l">
            <a:defRPr sz="2200"/>
          </a:lvl1pPr>
          <a:lvl2pPr marL="171450" indent="-171450" algn="l">
            <a:defRPr sz="1700"/>
          </a:lvl2pPr>
          <a:lvl3pPr marL="342900" indent="-171450" algn="l">
            <a:defRPr sz="1700"/>
          </a:lvl3pPr>
          <a:lvl4pPr marL="514350" indent="-171450" algn="l">
            <a:defRPr sz="1700"/>
          </a:lvl4pPr>
          <a:lvl5pPr marL="685800" indent="-171450" algn="l">
            <a:defRPr sz="1700"/>
          </a:lvl5pPr>
          <a:lvl6pPr marL="857250" indent="-171450" algn="l">
            <a:defRPr sz="1700"/>
          </a:lvl6pPr>
          <a:lvl7pPr marL="1028700" indent="-171450" algn="l">
            <a:defRPr sz="1700"/>
          </a:lvl7pPr>
          <a:lvl8pPr marL="1200150" indent="-171450" algn="l">
            <a:defRPr sz="1700"/>
          </a:lvl8pPr>
          <a:lvl9pPr marL="1371600" indent="-171450" algn="l">
            <a:defRPr sz="17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vi-VN"/>
            <a:t>Most Americans would say competition strengthens national character</a:t>
          </a:r>
          <a:endParaRPr lang="en-US"/>
        </a:p>
      </dsp:txBody>
      <dsp:txXfrm>
        <a:off x="0" y="1031842"/>
        <a:ext cx="5918184" cy="929640"/>
      </dsp:txXfrm>
    </dsp:sp>
    <dsp:sp modelId="{5DD0C5B8-9A9D-4676-8B1D-66ED47812D56}">
      <dsp:nvSpPr>
        <dsp:cNvPr id="5" name="Rounded Rectangle 4"/>
        <dsp:cNvSpPr/>
      </dsp:nvSpPr>
      <dsp:spPr bwMode="white">
        <a:xfrm>
          <a:off x="0" y="2024842"/>
          <a:ext cx="5918184" cy="929640"/>
        </a:xfrm>
        <a:prstGeom prst="roundRect">
          <a:avLst/>
        </a:prstGeom>
      </dsp:spPr>
      <dsp:style>
        <a:lnRef idx="2">
          <a:schemeClr val="lt1"/>
        </a:lnRef>
        <a:fillRef idx="1">
          <a:schemeClr val="accent5">
            <a:hueOff val="-3390000"/>
            <a:satOff val="-8626"/>
            <a:lumOff val="-5881"/>
            <a:alpha val="100000"/>
          </a:schemeClr>
        </a:fillRef>
        <a:effectRef idx="0">
          <a:scrgbClr r="0" g="0" b="0"/>
        </a:effectRef>
        <a:fontRef idx="minor">
          <a:schemeClr val="lt1"/>
        </a:fontRef>
      </dsp:style>
      <dsp:txBody>
        <a:bodyPr lIns="83820" tIns="83820" rIns="83820" bIns="83820" anchor="ctr"/>
        <a:lstStyle>
          <a:lvl1pPr algn="l">
            <a:defRPr sz="2200"/>
          </a:lvl1pPr>
          <a:lvl2pPr marL="171450" indent="-171450" algn="l">
            <a:defRPr sz="1700"/>
          </a:lvl2pPr>
          <a:lvl3pPr marL="342900" indent="-171450" algn="l">
            <a:defRPr sz="1700"/>
          </a:lvl3pPr>
          <a:lvl4pPr marL="514350" indent="-171450" algn="l">
            <a:defRPr sz="1700"/>
          </a:lvl4pPr>
          <a:lvl5pPr marL="685800" indent="-171450" algn="l">
            <a:defRPr sz="1700"/>
          </a:lvl5pPr>
          <a:lvl6pPr marL="857250" indent="-171450" algn="l">
            <a:defRPr sz="1700"/>
          </a:lvl6pPr>
          <a:lvl7pPr marL="1028700" indent="-171450" algn="l">
            <a:defRPr sz="1700"/>
          </a:lvl7pPr>
          <a:lvl8pPr marL="1200150" indent="-171450" algn="l">
            <a:defRPr sz="1700"/>
          </a:lvl8pPr>
          <a:lvl9pPr marL="1371600" indent="-171450" algn="l">
            <a:defRPr sz="17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vi-VN"/>
            <a:t>Lack of competition would lead to laziness and vice</a:t>
          </a:r>
          <a:endParaRPr lang="en-US"/>
        </a:p>
      </dsp:txBody>
      <dsp:txXfrm>
        <a:off x="0" y="2024842"/>
        <a:ext cx="5918184" cy="929640"/>
      </dsp:txXfrm>
    </dsp:sp>
    <dsp:sp modelId="{71CE7757-1A9E-47A0-91D4-CF588528F5AA}">
      <dsp:nvSpPr>
        <dsp:cNvPr id="6" name="Rounded Rectangle 5"/>
        <dsp:cNvSpPr/>
      </dsp:nvSpPr>
      <dsp:spPr bwMode="white">
        <a:xfrm>
          <a:off x="0" y="3017842"/>
          <a:ext cx="5918184" cy="929640"/>
        </a:xfrm>
        <a:prstGeom prst="roundRect">
          <a:avLst/>
        </a:prstGeom>
      </dsp:spPr>
      <dsp:style>
        <a:lnRef idx="2">
          <a:schemeClr val="lt1"/>
        </a:lnRef>
        <a:fillRef idx="1">
          <a:schemeClr val="accent5">
            <a:hueOff val="-5085000"/>
            <a:satOff val="-12940"/>
            <a:lumOff val="-8823"/>
            <a:alpha val="100000"/>
          </a:schemeClr>
        </a:fillRef>
        <a:effectRef idx="0">
          <a:scrgbClr r="0" g="0" b="0"/>
        </a:effectRef>
        <a:fontRef idx="minor">
          <a:schemeClr val="lt1"/>
        </a:fontRef>
      </dsp:style>
      <dsp:txBody>
        <a:bodyPr lIns="83820" tIns="83820" rIns="83820" bIns="83820" anchor="ctr"/>
        <a:lstStyle>
          <a:lvl1pPr algn="l">
            <a:defRPr sz="2200"/>
          </a:lvl1pPr>
          <a:lvl2pPr marL="171450" indent="-171450" algn="l">
            <a:defRPr sz="1700"/>
          </a:lvl2pPr>
          <a:lvl3pPr marL="342900" indent="-171450" algn="l">
            <a:defRPr sz="1700"/>
          </a:lvl3pPr>
          <a:lvl4pPr marL="514350" indent="-171450" algn="l">
            <a:defRPr sz="1700"/>
          </a:lvl4pPr>
          <a:lvl5pPr marL="685800" indent="-171450" algn="l">
            <a:defRPr sz="1700"/>
          </a:lvl5pPr>
          <a:lvl6pPr marL="857250" indent="-171450" algn="l">
            <a:defRPr sz="1700"/>
          </a:lvl6pPr>
          <a:lvl7pPr marL="1028700" indent="-171450" algn="l">
            <a:defRPr sz="1700"/>
          </a:lvl7pPr>
          <a:lvl8pPr marL="1200150" indent="-171450" algn="l">
            <a:defRPr sz="1700"/>
          </a:lvl8pPr>
          <a:lvl9pPr marL="1371600" indent="-171450" algn="l">
            <a:defRPr sz="17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vi-VN"/>
            <a:t>Too much money in sports – less about loyalty to fans</a:t>
          </a:r>
          <a:endParaRPr lang="en-US"/>
        </a:p>
      </dsp:txBody>
      <dsp:txXfrm>
        <a:off x="0" y="3017842"/>
        <a:ext cx="5918184" cy="929640"/>
      </dsp:txXfrm>
    </dsp:sp>
    <dsp:sp modelId="{26B3E092-9E68-4B62-973F-B207D68F40FE}">
      <dsp:nvSpPr>
        <dsp:cNvPr id="7" name="Rounded Rectangle 6"/>
        <dsp:cNvSpPr/>
      </dsp:nvSpPr>
      <dsp:spPr bwMode="white">
        <a:xfrm>
          <a:off x="0" y="4010842"/>
          <a:ext cx="5918184" cy="929640"/>
        </a:xfrm>
        <a:prstGeom prst="roundRect">
          <a:avLst/>
        </a:prstGeom>
      </dsp:spPr>
      <dsp:style>
        <a:lnRef idx="2">
          <a:schemeClr val="lt1"/>
        </a:lnRef>
        <a:fillRef idx="1">
          <a:schemeClr val="accent5">
            <a:hueOff val="-6780000"/>
            <a:satOff val="-17254"/>
            <a:lumOff val="-11764"/>
            <a:alpha val="100000"/>
          </a:schemeClr>
        </a:fillRef>
        <a:effectRef idx="0">
          <a:scrgbClr r="0" g="0" b="0"/>
        </a:effectRef>
        <a:fontRef idx="minor">
          <a:schemeClr val="lt1"/>
        </a:fontRef>
      </dsp:style>
      <dsp:txBody>
        <a:bodyPr lIns="83820" tIns="83820" rIns="83820" bIns="83820" anchor="ctr"/>
        <a:lstStyle>
          <a:lvl1pPr algn="l">
            <a:defRPr sz="2200"/>
          </a:lvl1pPr>
          <a:lvl2pPr marL="171450" indent="-171450" algn="l">
            <a:defRPr sz="1700"/>
          </a:lvl2pPr>
          <a:lvl3pPr marL="342900" indent="-171450" algn="l">
            <a:defRPr sz="1700"/>
          </a:lvl3pPr>
          <a:lvl4pPr marL="514350" indent="-171450" algn="l">
            <a:defRPr sz="1700"/>
          </a:lvl4pPr>
          <a:lvl5pPr marL="685800" indent="-171450" algn="l">
            <a:defRPr sz="1700"/>
          </a:lvl5pPr>
          <a:lvl6pPr marL="857250" indent="-171450" algn="l">
            <a:defRPr sz="1700"/>
          </a:lvl6pPr>
          <a:lvl7pPr marL="1028700" indent="-171450" algn="l">
            <a:defRPr sz="1700"/>
          </a:lvl7pPr>
          <a:lvl8pPr marL="1200150" indent="-171450" algn="l">
            <a:defRPr sz="1700"/>
          </a:lvl8pPr>
          <a:lvl9pPr marL="1371600" indent="-171450" algn="l">
            <a:defRPr sz="17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vi-VN"/>
            <a:t>Pressure to win may also lead to drug use (against the law and American values)</a:t>
          </a:r>
          <a:endParaRPr lang="en-US"/>
        </a:p>
      </dsp:txBody>
      <dsp:txXfrm>
        <a:off x="0" y="4010842"/>
        <a:ext cx="5918184" cy="92964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 xmlns:r="http://schemas.openxmlformats.org/officeDocument/2006/relationships">
  <dsp:spTree>
    <dsp:nvGrpSpPr>
      <dsp:cNvPr id="2" name="Group 1"/>
      <dsp:cNvGrpSpPr/>
    </dsp:nvGrpSpPr>
    <dsp:grpSpPr>
      <a:xfrm>
        <a:off x="0" y="0"/>
        <a:ext cx="5962720" cy="4979322"/>
        <a:chOff x="0" y="0"/>
        <a:chExt cx="5962720" cy="4979322"/>
      </a:xfrm>
    </dsp:grpSpPr>
    <dsp:sp modelId="{E870F6A9-CD96-4B5F-A89E-B172865AE754}">
      <dsp:nvSpPr>
        <dsp:cNvPr id="3" name="Rectangles 2"/>
        <dsp:cNvSpPr/>
      </dsp:nvSpPr>
      <dsp:spPr bwMode="white">
        <a:xfrm>
          <a:off x="32609" y="997"/>
          <a:ext cx="1844425" cy="1106655"/>
        </a:xfrm>
        <a:prstGeom prst="rect">
          <a:avLst/>
        </a:prstGeom>
      </dsp:spPr>
      <dsp:style>
        <a:lnRef idx="2">
          <a:schemeClr val="lt1"/>
        </a:lnRef>
        <a:fillRef idx="1">
          <a:schemeClr val="accent2"/>
        </a:fillRef>
        <a:effectRef idx="0">
          <a:scrgbClr r="0" g="0" b="0"/>
        </a:effectRef>
        <a:fontRef idx="minor">
          <a:schemeClr val="lt1"/>
        </a:fontRef>
      </dsp:style>
      <dsp:txBody>
        <a:bodyPr lIns="72390" tIns="72390" rIns="72390" bIns="72390" anchor="ctr"/>
        <a:lstStyle>
          <a:lvl1pPr algn="ctr">
            <a:defRPr sz="1900"/>
          </a:lvl1pPr>
          <a:lvl2pPr marL="114300" indent="-114300" algn="ctr">
            <a:defRPr sz="1400"/>
          </a:lvl2pPr>
          <a:lvl3pPr marL="228600" indent="-114300" algn="ctr">
            <a:defRPr sz="1400"/>
          </a:lvl3pPr>
          <a:lvl4pPr marL="342900" indent="-114300" algn="ctr">
            <a:defRPr sz="1400"/>
          </a:lvl4pPr>
          <a:lvl5pPr marL="457200" indent="-114300" algn="ctr">
            <a:defRPr sz="1400"/>
          </a:lvl5pPr>
          <a:lvl6pPr marL="571500" indent="-114300" algn="ctr">
            <a:defRPr sz="1400"/>
          </a:lvl6pPr>
          <a:lvl7pPr marL="685800" indent="-114300" algn="ctr">
            <a:defRPr sz="1400"/>
          </a:lvl7pPr>
          <a:lvl8pPr marL="800100" indent="-114300" algn="ctr">
            <a:defRPr sz="1400"/>
          </a:lvl8pPr>
          <a:lvl9pPr marL="914400" indent="-114300" algn="ctr">
            <a:defRPr sz="14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vi-VN"/>
            <a:t>“Recreation” – generally not “competitive”</a:t>
          </a:r>
          <a:endParaRPr lang="en-US"/>
        </a:p>
      </dsp:txBody>
      <dsp:txXfrm>
        <a:off x="32609" y="997"/>
        <a:ext cx="1844425" cy="1106655"/>
      </dsp:txXfrm>
    </dsp:sp>
    <dsp:sp modelId="{85ED5F11-E57A-47EE-B16F-61764C13AF84}">
      <dsp:nvSpPr>
        <dsp:cNvPr id="4" name="Rectangles 3"/>
        <dsp:cNvSpPr/>
      </dsp:nvSpPr>
      <dsp:spPr bwMode="white">
        <a:xfrm>
          <a:off x="2061477" y="997"/>
          <a:ext cx="1844425" cy="1106655"/>
        </a:xfrm>
        <a:prstGeom prst="rect">
          <a:avLst/>
        </a:prstGeom>
      </dsp:spPr>
      <dsp:style>
        <a:lnRef idx="2">
          <a:schemeClr val="lt1"/>
        </a:lnRef>
        <a:fillRef idx="1">
          <a:schemeClr val="accent3"/>
        </a:fillRef>
        <a:effectRef idx="0">
          <a:scrgbClr r="0" g="0" b="0"/>
        </a:effectRef>
        <a:fontRef idx="minor">
          <a:schemeClr val="lt1"/>
        </a:fontRef>
      </dsp:style>
      <dsp:txBody>
        <a:bodyPr lIns="72390" tIns="72390" rIns="72390" bIns="72390" anchor="ctr"/>
        <a:lstStyle>
          <a:lvl1pPr algn="ctr">
            <a:defRPr sz="1900"/>
          </a:lvl1pPr>
          <a:lvl2pPr marL="114300" indent="-114300" algn="ctr">
            <a:defRPr sz="1400"/>
          </a:lvl2pPr>
          <a:lvl3pPr marL="228600" indent="-114300" algn="ctr">
            <a:defRPr sz="1400"/>
          </a:lvl3pPr>
          <a:lvl4pPr marL="342900" indent="-114300" algn="ctr">
            <a:defRPr sz="1400"/>
          </a:lvl4pPr>
          <a:lvl5pPr marL="457200" indent="-114300" algn="ctr">
            <a:defRPr sz="1400"/>
          </a:lvl5pPr>
          <a:lvl6pPr marL="571500" indent="-114300" algn="ctr">
            <a:defRPr sz="1400"/>
          </a:lvl6pPr>
          <a:lvl7pPr marL="685800" indent="-114300" algn="ctr">
            <a:defRPr sz="1400"/>
          </a:lvl7pPr>
          <a:lvl8pPr marL="800100" indent="-114300" algn="ctr">
            <a:defRPr sz="1400"/>
          </a:lvl8pPr>
          <a:lvl9pPr marL="914400" indent="-114300" algn="ctr">
            <a:defRPr sz="14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vi-VN"/>
            <a:t>Tennis</a:t>
          </a:r>
          <a:endParaRPr lang="en-US"/>
        </a:p>
      </dsp:txBody>
      <dsp:txXfrm>
        <a:off x="2061477" y="997"/>
        <a:ext cx="1844425" cy="1106655"/>
      </dsp:txXfrm>
    </dsp:sp>
    <dsp:sp modelId="{3980D886-8999-42FC-9C27-C34F36CE6ADD}">
      <dsp:nvSpPr>
        <dsp:cNvPr id="5" name="Rectangles 4"/>
        <dsp:cNvSpPr/>
      </dsp:nvSpPr>
      <dsp:spPr bwMode="white">
        <a:xfrm>
          <a:off x="4090344" y="997"/>
          <a:ext cx="1844425" cy="1106655"/>
        </a:xfrm>
        <a:prstGeom prst="rect">
          <a:avLst/>
        </a:prstGeom>
      </dsp:spPr>
      <dsp:style>
        <a:lnRef idx="2">
          <a:schemeClr val="lt1"/>
        </a:lnRef>
        <a:fillRef idx="1">
          <a:schemeClr val="accent4"/>
        </a:fillRef>
        <a:effectRef idx="0">
          <a:scrgbClr r="0" g="0" b="0"/>
        </a:effectRef>
        <a:fontRef idx="minor">
          <a:schemeClr val="lt1"/>
        </a:fontRef>
      </dsp:style>
      <dsp:txBody>
        <a:bodyPr lIns="72390" tIns="72390" rIns="72390" bIns="72390" anchor="ctr"/>
        <a:lstStyle>
          <a:lvl1pPr algn="ctr">
            <a:defRPr sz="1900"/>
          </a:lvl1pPr>
          <a:lvl2pPr marL="114300" indent="-114300" algn="ctr">
            <a:defRPr sz="1400"/>
          </a:lvl2pPr>
          <a:lvl3pPr marL="228600" indent="-114300" algn="ctr">
            <a:defRPr sz="1400"/>
          </a:lvl3pPr>
          <a:lvl4pPr marL="342900" indent="-114300" algn="ctr">
            <a:defRPr sz="1400"/>
          </a:lvl4pPr>
          <a:lvl5pPr marL="457200" indent="-114300" algn="ctr">
            <a:defRPr sz="1400"/>
          </a:lvl5pPr>
          <a:lvl6pPr marL="571500" indent="-114300" algn="ctr">
            <a:defRPr sz="1400"/>
          </a:lvl6pPr>
          <a:lvl7pPr marL="685800" indent="-114300" algn="ctr">
            <a:defRPr sz="1400"/>
          </a:lvl7pPr>
          <a:lvl8pPr marL="800100" indent="-114300" algn="ctr">
            <a:defRPr sz="1400"/>
          </a:lvl8pPr>
          <a:lvl9pPr marL="914400" indent="-114300" algn="ctr">
            <a:defRPr sz="14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vi-VN"/>
            <a:t>Jogging</a:t>
          </a:r>
          <a:endParaRPr lang="en-US"/>
        </a:p>
      </dsp:txBody>
      <dsp:txXfrm>
        <a:off x="4090344" y="997"/>
        <a:ext cx="1844425" cy="1106655"/>
      </dsp:txXfrm>
    </dsp:sp>
    <dsp:sp modelId="{02F0AA34-2BF3-4065-89EC-76406FD4B4E6}">
      <dsp:nvSpPr>
        <dsp:cNvPr id="6" name="Rectangles 5"/>
        <dsp:cNvSpPr/>
      </dsp:nvSpPr>
      <dsp:spPr bwMode="white">
        <a:xfrm>
          <a:off x="32609" y="1291221"/>
          <a:ext cx="1844425" cy="1106655"/>
        </a:xfrm>
        <a:prstGeom prst="rect">
          <a:avLst/>
        </a:prstGeom>
      </dsp:spPr>
      <dsp:style>
        <a:lnRef idx="2">
          <a:schemeClr val="lt1"/>
        </a:lnRef>
        <a:fillRef idx="1">
          <a:schemeClr val="accent5"/>
        </a:fillRef>
        <a:effectRef idx="0">
          <a:scrgbClr r="0" g="0" b="0"/>
        </a:effectRef>
        <a:fontRef idx="minor">
          <a:schemeClr val="lt1"/>
        </a:fontRef>
      </dsp:style>
      <dsp:txBody>
        <a:bodyPr lIns="72390" tIns="72390" rIns="72390" bIns="72390" anchor="ctr"/>
        <a:lstStyle>
          <a:lvl1pPr algn="ctr">
            <a:defRPr sz="1900"/>
          </a:lvl1pPr>
          <a:lvl2pPr marL="114300" indent="-114300" algn="ctr">
            <a:defRPr sz="1400"/>
          </a:lvl2pPr>
          <a:lvl3pPr marL="228600" indent="-114300" algn="ctr">
            <a:defRPr sz="1400"/>
          </a:lvl3pPr>
          <a:lvl4pPr marL="342900" indent="-114300" algn="ctr">
            <a:defRPr sz="1400"/>
          </a:lvl4pPr>
          <a:lvl5pPr marL="457200" indent="-114300" algn="ctr">
            <a:defRPr sz="1400"/>
          </a:lvl5pPr>
          <a:lvl6pPr marL="571500" indent="-114300" algn="ctr">
            <a:defRPr sz="1400"/>
          </a:lvl6pPr>
          <a:lvl7pPr marL="685800" indent="-114300" algn="ctr">
            <a:defRPr sz="1400"/>
          </a:lvl7pPr>
          <a:lvl8pPr marL="800100" indent="-114300" algn="ctr">
            <a:defRPr sz="1400"/>
          </a:lvl8pPr>
          <a:lvl9pPr marL="914400" indent="-114300" algn="ctr">
            <a:defRPr sz="14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vi-VN"/>
            <a:t>Skiing</a:t>
          </a:r>
          <a:endParaRPr lang="en-US"/>
        </a:p>
      </dsp:txBody>
      <dsp:txXfrm>
        <a:off x="32609" y="1291221"/>
        <a:ext cx="1844425" cy="1106655"/>
      </dsp:txXfrm>
    </dsp:sp>
    <dsp:sp modelId="{46C14C39-AAC4-42BF-BACF-87631667B1D6}">
      <dsp:nvSpPr>
        <dsp:cNvPr id="7" name="Rectangles 6"/>
        <dsp:cNvSpPr/>
      </dsp:nvSpPr>
      <dsp:spPr bwMode="white">
        <a:xfrm>
          <a:off x="2061477" y="1291221"/>
          <a:ext cx="1844425" cy="1106655"/>
        </a:xfrm>
        <a:prstGeom prst="rect">
          <a:avLst/>
        </a:prstGeom>
      </dsp:spPr>
      <dsp:style>
        <a:lnRef idx="2">
          <a:schemeClr val="lt1"/>
        </a:lnRef>
        <a:fillRef idx="1">
          <a:schemeClr val="accent6"/>
        </a:fillRef>
        <a:effectRef idx="0">
          <a:scrgbClr r="0" g="0" b="0"/>
        </a:effectRef>
        <a:fontRef idx="minor">
          <a:schemeClr val="lt1"/>
        </a:fontRef>
      </dsp:style>
      <dsp:txBody>
        <a:bodyPr lIns="72390" tIns="72390" rIns="72390" bIns="72390" anchor="ctr"/>
        <a:lstStyle>
          <a:lvl1pPr algn="ctr">
            <a:defRPr sz="1900"/>
          </a:lvl1pPr>
          <a:lvl2pPr marL="114300" indent="-114300" algn="ctr">
            <a:defRPr sz="1400"/>
          </a:lvl2pPr>
          <a:lvl3pPr marL="228600" indent="-114300" algn="ctr">
            <a:defRPr sz="1400"/>
          </a:lvl3pPr>
          <a:lvl4pPr marL="342900" indent="-114300" algn="ctr">
            <a:defRPr sz="1400"/>
          </a:lvl4pPr>
          <a:lvl5pPr marL="457200" indent="-114300" algn="ctr">
            <a:defRPr sz="1400"/>
          </a:lvl5pPr>
          <a:lvl6pPr marL="571500" indent="-114300" algn="ctr">
            <a:defRPr sz="1400"/>
          </a:lvl6pPr>
          <a:lvl7pPr marL="685800" indent="-114300" algn="ctr">
            <a:defRPr sz="1400"/>
          </a:lvl7pPr>
          <a:lvl8pPr marL="800100" indent="-114300" algn="ctr">
            <a:defRPr sz="1400"/>
          </a:lvl8pPr>
          <a:lvl9pPr marL="914400" indent="-114300" algn="ctr">
            <a:defRPr sz="14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vi-VN"/>
            <a:t>“work hard, play hard”</a:t>
          </a:r>
          <a:endParaRPr lang="en-US"/>
        </a:p>
      </dsp:txBody>
      <dsp:txXfrm>
        <a:off x="2061477" y="1291221"/>
        <a:ext cx="1844425" cy="1106655"/>
      </dsp:txXfrm>
    </dsp:sp>
    <dsp:sp modelId="{2AB408DE-DD09-4ABF-B1C5-2619B9D62A1F}">
      <dsp:nvSpPr>
        <dsp:cNvPr id="8" name="Rectangles 7"/>
        <dsp:cNvSpPr/>
      </dsp:nvSpPr>
      <dsp:spPr bwMode="white">
        <a:xfrm>
          <a:off x="4090344" y="1291221"/>
          <a:ext cx="1844425" cy="1106655"/>
        </a:xfrm>
        <a:prstGeom prst="rect">
          <a:avLst/>
        </a:prstGeom>
      </dsp:spPr>
      <dsp:style>
        <a:lnRef idx="2">
          <a:schemeClr val="lt1"/>
        </a:lnRef>
        <a:fillRef idx="1">
          <a:schemeClr val="accent2"/>
        </a:fillRef>
        <a:effectRef idx="0">
          <a:scrgbClr r="0" g="0" b="0"/>
        </a:effectRef>
        <a:fontRef idx="minor">
          <a:schemeClr val="lt1"/>
        </a:fontRef>
      </dsp:style>
      <dsp:txBody>
        <a:bodyPr lIns="72390" tIns="72390" rIns="72390" bIns="72390" anchor="ctr"/>
        <a:lstStyle>
          <a:lvl1pPr algn="ctr">
            <a:defRPr sz="1900"/>
          </a:lvl1pPr>
          <a:lvl2pPr marL="114300" indent="-114300" algn="ctr">
            <a:defRPr sz="1400"/>
          </a:lvl2pPr>
          <a:lvl3pPr marL="228600" indent="-114300" algn="ctr">
            <a:defRPr sz="1400"/>
          </a:lvl3pPr>
          <a:lvl4pPr marL="342900" indent="-114300" algn="ctr">
            <a:defRPr sz="1400"/>
          </a:lvl4pPr>
          <a:lvl5pPr marL="457200" indent="-114300" algn="ctr">
            <a:defRPr sz="1400"/>
          </a:lvl5pPr>
          <a:lvl6pPr marL="571500" indent="-114300" algn="ctr">
            <a:defRPr sz="1400"/>
          </a:lvl6pPr>
          <a:lvl7pPr marL="685800" indent="-114300" algn="ctr">
            <a:defRPr sz="1400"/>
          </a:lvl7pPr>
          <a:lvl8pPr marL="800100" indent="-114300" algn="ctr">
            <a:defRPr sz="1400"/>
          </a:lvl8pPr>
          <a:lvl9pPr marL="914400" indent="-114300" algn="ctr">
            <a:defRPr sz="14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vi-VN"/>
            <a:t>Physical fitness is important to many people</a:t>
          </a:r>
          <a:endParaRPr lang="en-US"/>
        </a:p>
      </dsp:txBody>
      <dsp:txXfrm>
        <a:off x="4090344" y="1291221"/>
        <a:ext cx="1844425" cy="1106655"/>
      </dsp:txXfrm>
    </dsp:sp>
    <dsp:sp modelId="{2422B43C-07AB-45BF-840F-B1373243D8BA}">
      <dsp:nvSpPr>
        <dsp:cNvPr id="9" name="Rectangles 8"/>
        <dsp:cNvSpPr/>
      </dsp:nvSpPr>
      <dsp:spPr bwMode="white">
        <a:xfrm>
          <a:off x="32609" y="2581446"/>
          <a:ext cx="1844425" cy="1106655"/>
        </a:xfrm>
        <a:prstGeom prst="rect">
          <a:avLst/>
        </a:prstGeom>
      </dsp:spPr>
      <dsp:style>
        <a:lnRef idx="2">
          <a:schemeClr val="lt1"/>
        </a:lnRef>
        <a:fillRef idx="1">
          <a:schemeClr val="accent3"/>
        </a:fillRef>
        <a:effectRef idx="0">
          <a:scrgbClr r="0" g="0" b="0"/>
        </a:effectRef>
        <a:fontRef idx="minor">
          <a:schemeClr val="lt1"/>
        </a:fontRef>
      </dsp:style>
      <dsp:txBody>
        <a:bodyPr lIns="72390" tIns="72390" rIns="72390" bIns="72390" anchor="ctr"/>
        <a:lstStyle>
          <a:lvl1pPr algn="ctr">
            <a:defRPr sz="1900"/>
          </a:lvl1pPr>
          <a:lvl2pPr marL="114300" indent="-114300" algn="ctr">
            <a:defRPr sz="1400"/>
          </a:lvl2pPr>
          <a:lvl3pPr marL="228600" indent="-114300" algn="ctr">
            <a:defRPr sz="1400"/>
          </a:lvl3pPr>
          <a:lvl4pPr marL="342900" indent="-114300" algn="ctr">
            <a:defRPr sz="1400"/>
          </a:lvl4pPr>
          <a:lvl5pPr marL="457200" indent="-114300" algn="ctr">
            <a:defRPr sz="1400"/>
          </a:lvl5pPr>
          <a:lvl6pPr marL="571500" indent="-114300" algn="ctr">
            <a:defRPr sz="1400"/>
          </a:lvl6pPr>
          <a:lvl7pPr marL="685800" indent="-114300" algn="ctr">
            <a:defRPr sz="1400"/>
          </a:lvl7pPr>
          <a:lvl8pPr marL="800100" indent="-114300" algn="ctr">
            <a:defRPr sz="1400"/>
          </a:lvl8pPr>
          <a:lvl9pPr marL="914400" indent="-114300" algn="ctr">
            <a:defRPr sz="14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vi-VN"/>
            <a:t>Working out</a:t>
          </a:r>
          <a:endParaRPr lang="en-US"/>
        </a:p>
      </dsp:txBody>
      <dsp:txXfrm>
        <a:off x="32609" y="2581446"/>
        <a:ext cx="1844425" cy="1106655"/>
      </dsp:txXfrm>
    </dsp:sp>
    <dsp:sp modelId="{0387CC01-ABCA-472F-A01A-124587EC1C12}">
      <dsp:nvSpPr>
        <dsp:cNvPr id="10" name="Rectangles 9"/>
        <dsp:cNvSpPr/>
      </dsp:nvSpPr>
      <dsp:spPr bwMode="white">
        <a:xfrm>
          <a:off x="2061477" y="2581446"/>
          <a:ext cx="1844425" cy="1106655"/>
        </a:xfrm>
        <a:prstGeom prst="rect">
          <a:avLst/>
        </a:prstGeom>
      </dsp:spPr>
      <dsp:style>
        <a:lnRef idx="2">
          <a:schemeClr val="lt1"/>
        </a:lnRef>
        <a:fillRef idx="1">
          <a:schemeClr val="accent4"/>
        </a:fillRef>
        <a:effectRef idx="0">
          <a:scrgbClr r="0" g="0" b="0"/>
        </a:effectRef>
        <a:fontRef idx="minor">
          <a:schemeClr val="lt1"/>
        </a:fontRef>
      </dsp:style>
      <dsp:txBody>
        <a:bodyPr lIns="72390" tIns="72390" rIns="72390" bIns="72390" anchor="ctr"/>
        <a:lstStyle>
          <a:lvl1pPr algn="ctr">
            <a:defRPr sz="1900"/>
          </a:lvl1pPr>
          <a:lvl2pPr marL="114300" indent="-114300" algn="ctr">
            <a:defRPr sz="1400"/>
          </a:lvl2pPr>
          <a:lvl3pPr marL="228600" indent="-114300" algn="ctr">
            <a:defRPr sz="1400"/>
          </a:lvl3pPr>
          <a:lvl4pPr marL="342900" indent="-114300" algn="ctr">
            <a:defRPr sz="1400"/>
          </a:lvl4pPr>
          <a:lvl5pPr marL="457200" indent="-114300" algn="ctr">
            <a:defRPr sz="1400"/>
          </a:lvl5pPr>
          <a:lvl6pPr marL="571500" indent="-114300" algn="ctr">
            <a:defRPr sz="1400"/>
          </a:lvl6pPr>
          <a:lvl7pPr marL="685800" indent="-114300" algn="ctr">
            <a:defRPr sz="1400"/>
          </a:lvl7pPr>
          <a:lvl8pPr marL="800100" indent="-114300" algn="ctr">
            <a:defRPr sz="1400"/>
          </a:lvl8pPr>
          <a:lvl9pPr marL="914400" indent="-114300" algn="ctr">
            <a:defRPr sz="14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vi-VN"/>
            <a:t>Swimming</a:t>
          </a:r>
          <a:endParaRPr lang="en-US"/>
        </a:p>
      </dsp:txBody>
      <dsp:txXfrm>
        <a:off x="2061477" y="2581446"/>
        <a:ext cx="1844425" cy="1106655"/>
      </dsp:txXfrm>
    </dsp:sp>
    <dsp:sp modelId="{2BA375AA-44B8-4696-A71F-3F7661726907}">
      <dsp:nvSpPr>
        <dsp:cNvPr id="11" name="Rectangles 10"/>
        <dsp:cNvSpPr/>
      </dsp:nvSpPr>
      <dsp:spPr bwMode="white">
        <a:xfrm>
          <a:off x="4090344" y="2581446"/>
          <a:ext cx="1844425" cy="1106655"/>
        </a:xfrm>
        <a:prstGeom prst="rect">
          <a:avLst/>
        </a:prstGeom>
      </dsp:spPr>
      <dsp:style>
        <a:lnRef idx="2">
          <a:schemeClr val="lt1"/>
        </a:lnRef>
        <a:fillRef idx="1">
          <a:schemeClr val="accent5"/>
        </a:fillRef>
        <a:effectRef idx="0">
          <a:scrgbClr r="0" g="0" b="0"/>
        </a:effectRef>
        <a:fontRef idx="minor">
          <a:schemeClr val="lt1"/>
        </a:fontRef>
      </dsp:style>
      <dsp:txBody>
        <a:bodyPr lIns="72390" tIns="72390" rIns="72390" bIns="72390" anchor="ctr"/>
        <a:lstStyle>
          <a:lvl1pPr algn="ctr">
            <a:defRPr sz="1900"/>
          </a:lvl1pPr>
          <a:lvl2pPr marL="114300" indent="-114300" algn="ctr">
            <a:defRPr sz="1400"/>
          </a:lvl2pPr>
          <a:lvl3pPr marL="228600" indent="-114300" algn="ctr">
            <a:defRPr sz="1400"/>
          </a:lvl3pPr>
          <a:lvl4pPr marL="342900" indent="-114300" algn="ctr">
            <a:defRPr sz="1400"/>
          </a:lvl4pPr>
          <a:lvl5pPr marL="457200" indent="-114300" algn="ctr">
            <a:defRPr sz="1400"/>
          </a:lvl5pPr>
          <a:lvl6pPr marL="571500" indent="-114300" algn="ctr">
            <a:defRPr sz="1400"/>
          </a:lvl6pPr>
          <a:lvl7pPr marL="685800" indent="-114300" algn="ctr">
            <a:defRPr sz="1400"/>
          </a:lvl7pPr>
          <a:lvl8pPr marL="800100" indent="-114300" algn="ctr">
            <a:defRPr sz="1400"/>
          </a:lvl8pPr>
          <a:lvl9pPr marL="914400" indent="-114300" algn="ctr">
            <a:defRPr sz="14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vi-VN"/>
            <a:t>Squash</a:t>
          </a:r>
          <a:endParaRPr lang="en-US"/>
        </a:p>
      </dsp:txBody>
      <dsp:txXfrm>
        <a:off x="4090344" y="2581446"/>
        <a:ext cx="1844425" cy="1106655"/>
      </dsp:txXfrm>
    </dsp:sp>
    <dsp:sp modelId="{148B15D9-CEE9-4537-9DCC-3F5D307CB619}">
      <dsp:nvSpPr>
        <dsp:cNvPr id="12" name="Rectangles 11"/>
        <dsp:cNvSpPr/>
      </dsp:nvSpPr>
      <dsp:spPr bwMode="white">
        <a:xfrm>
          <a:off x="32609" y="3871670"/>
          <a:ext cx="1844425" cy="1106655"/>
        </a:xfrm>
        <a:prstGeom prst="rect">
          <a:avLst/>
        </a:prstGeom>
      </dsp:spPr>
      <dsp:style>
        <a:lnRef idx="2">
          <a:schemeClr val="lt1"/>
        </a:lnRef>
        <a:fillRef idx="1">
          <a:schemeClr val="accent6"/>
        </a:fillRef>
        <a:effectRef idx="0">
          <a:scrgbClr r="0" g="0" b="0"/>
        </a:effectRef>
        <a:fontRef idx="minor">
          <a:schemeClr val="lt1"/>
        </a:fontRef>
      </dsp:style>
      <dsp:txBody>
        <a:bodyPr lIns="72390" tIns="72390" rIns="72390" bIns="72390" anchor="ctr"/>
        <a:lstStyle>
          <a:lvl1pPr algn="ctr">
            <a:defRPr sz="1900"/>
          </a:lvl1pPr>
          <a:lvl2pPr marL="114300" indent="-114300" algn="ctr">
            <a:defRPr sz="1400"/>
          </a:lvl2pPr>
          <a:lvl3pPr marL="228600" indent="-114300" algn="ctr">
            <a:defRPr sz="1400"/>
          </a:lvl3pPr>
          <a:lvl4pPr marL="342900" indent="-114300" algn="ctr">
            <a:defRPr sz="1400"/>
          </a:lvl4pPr>
          <a:lvl5pPr marL="457200" indent="-114300" algn="ctr">
            <a:defRPr sz="1400"/>
          </a:lvl5pPr>
          <a:lvl6pPr marL="571500" indent="-114300" algn="ctr">
            <a:defRPr sz="1400"/>
          </a:lvl6pPr>
          <a:lvl7pPr marL="685800" indent="-114300" algn="ctr">
            <a:defRPr sz="1400"/>
          </a:lvl7pPr>
          <a:lvl8pPr marL="800100" indent="-114300" algn="ctr">
            <a:defRPr sz="1400"/>
          </a:lvl8pPr>
          <a:lvl9pPr marL="914400" indent="-114300" algn="ctr">
            <a:defRPr sz="14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vi-VN"/>
            <a:t>Racquetball</a:t>
          </a:r>
          <a:endParaRPr lang="en-US"/>
        </a:p>
      </dsp:txBody>
      <dsp:txXfrm>
        <a:off x="32609" y="3871670"/>
        <a:ext cx="1844425" cy="1106655"/>
      </dsp:txXfrm>
    </dsp:sp>
    <dsp:sp modelId="{3884872B-C9C7-463D-9DA6-80274447426D}">
      <dsp:nvSpPr>
        <dsp:cNvPr id="13" name="Rectangles 12"/>
        <dsp:cNvSpPr/>
      </dsp:nvSpPr>
      <dsp:spPr bwMode="white">
        <a:xfrm>
          <a:off x="2061477" y="3871670"/>
          <a:ext cx="1844425" cy="1106655"/>
        </a:xfrm>
        <a:prstGeom prst="rect">
          <a:avLst/>
        </a:prstGeom>
      </dsp:spPr>
      <dsp:style>
        <a:lnRef idx="2">
          <a:schemeClr val="lt1"/>
        </a:lnRef>
        <a:fillRef idx="1">
          <a:schemeClr val="accent2"/>
        </a:fillRef>
        <a:effectRef idx="0">
          <a:scrgbClr r="0" g="0" b="0"/>
        </a:effectRef>
        <a:fontRef idx="minor">
          <a:schemeClr val="lt1"/>
        </a:fontRef>
      </dsp:style>
      <dsp:txBody>
        <a:bodyPr lIns="72390" tIns="72390" rIns="72390" bIns="72390" anchor="ctr"/>
        <a:lstStyle>
          <a:lvl1pPr algn="ctr">
            <a:defRPr sz="1900"/>
          </a:lvl1pPr>
          <a:lvl2pPr marL="114300" indent="-114300" algn="ctr">
            <a:defRPr sz="1400"/>
          </a:lvl2pPr>
          <a:lvl3pPr marL="228600" indent="-114300" algn="ctr">
            <a:defRPr sz="1400"/>
          </a:lvl3pPr>
          <a:lvl4pPr marL="342900" indent="-114300" algn="ctr">
            <a:defRPr sz="1400"/>
          </a:lvl4pPr>
          <a:lvl5pPr marL="457200" indent="-114300" algn="ctr">
            <a:defRPr sz="1400"/>
          </a:lvl5pPr>
          <a:lvl6pPr marL="571500" indent="-114300" algn="ctr">
            <a:defRPr sz="1400"/>
          </a:lvl6pPr>
          <a:lvl7pPr marL="685800" indent="-114300" algn="ctr">
            <a:defRPr sz="1400"/>
          </a:lvl7pPr>
          <a:lvl8pPr marL="800100" indent="-114300" algn="ctr">
            <a:defRPr sz="1400"/>
          </a:lvl8pPr>
          <a:lvl9pPr marL="914400" indent="-114300" algn="ctr">
            <a:defRPr sz="14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vi-VN"/>
            <a:t>Aerobics</a:t>
          </a:r>
          <a:endParaRPr lang="en-US"/>
        </a:p>
      </dsp:txBody>
      <dsp:txXfrm>
        <a:off x="2061477" y="3871670"/>
        <a:ext cx="1844425" cy="1106655"/>
      </dsp:txXfrm>
    </dsp:sp>
    <dsp:sp modelId="{D3119CD6-5C83-4FB6-BDA2-AAEBADAC5708}">
      <dsp:nvSpPr>
        <dsp:cNvPr id="14" name="Rectangles 13"/>
        <dsp:cNvSpPr/>
      </dsp:nvSpPr>
      <dsp:spPr bwMode="white">
        <a:xfrm>
          <a:off x="4090344" y="3871670"/>
          <a:ext cx="1844425" cy="1106655"/>
        </a:xfrm>
        <a:prstGeom prst="rect">
          <a:avLst/>
        </a:prstGeom>
      </dsp:spPr>
      <dsp:style>
        <a:lnRef idx="2">
          <a:schemeClr val="lt1"/>
        </a:lnRef>
        <a:fillRef idx="1">
          <a:schemeClr val="accent3"/>
        </a:fillRef>
        <a:effectRef idx="0">
          <a:scrgbClr r="0" g="0" b="0"/>
        </a:effectRef>
        <a:fontRef idx="minor">
          <a:schemeClr val="lt1"/>
        </a:fontRef>
      </dsp:style>
      <dsp:txBody>
        <a:bodyPr lIns="72390" tIns="72390" rIns="72390" bIns="72390" anchor="ctr"/>
        <a:lstStyle>
          <a:lvl1pPr algn="ctr">
            <a:defRPr sz="1900"/>
          </a:lvl1pPr>
          <a:lvl2pPr marL="114300" indent="-114300" algn="ctr">
            <a:defRPr sz="1400"/>
          </a:lvl2pPr>
          <a:lvl3pPr marL="228600" indent="-114300" algn="ctr">
            <a:defRPr sz="1400"/>
          </a:lvl3pPr>
          <a:lvl4pPr marL="342900" indent="-114300" algn="ctr">
            <a:defRPr sz="1400"/>
          </a:lvl4pPr>
          <a:lvl5pPr marL="457200" indent="-114300" algn="ctr">
            <a:defRPr sz="1400"/>
          </a:lvl5pPr>
          <a:lvl6pPr marL="571500" indent="-114300" algn="ctr">
            <a:defRPr sz="1400"/>
          </a:lvl6pPr>
          <a:lvl7pPr marL="685800" indent="-114300" algn="ctr">
            <a:defRPr sz="1400"/>
          </a:lvl7pPr>
          <a:lvl8pPr marL="800100" indent="-114300" algn="ctr">
            <a:defRPr sz="1400"/>
          </a:lvl8pPr>
          <a:lvl9pPr marL="914400" indent="-114300" algn="ctr">
            <a:defRPr sz="14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vi-VN"/>
            <a:t>Marathons</a:t>
          </a:r>
          <a:endParaRPr lang="en-US"/>
        </a:p>
      </dsp:txBody>
      <dsp:txXfrm>
        <a:off x="4090344" y="3871670"/>
        <a:ext cx="1844425" cy="1106655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 xmlns:r="http://schemas.openxmlformats.org/officeDocument/2006/relationships">
  <dsp:spTree>
    <dsp:nvGrpSpPr>
      <dsp:cNvPr id="2" name="Group 1"/>
      <dsp:cNvGrpSpPr/>
    </dsp:nvGrpSpPr>
    <dsp:grpSpPr>
      <a:xfrm>
        <a:off x="0" y="0"/>
        <a:ext cx="10905066" cy="4393982"/>
        <a:chOff x="0" y="0"/>
        <a:chExt cx="10905066" cy="4393982"/>
      </a:xfrm>
    </dsp:grpSpPr>
    <dsp:sp modelId="{07D88A6A-C0DE-4779-8292-F93D9EE6C5B4}">
      <dsp:nvSpPr>
        <dsp:cNvPr id="3" name="Rectangles 2"/>
        <dsp:cNvSpPr/>
      </dsp:nvSpPr>
      <dsp:spPr bwMode="white">
        <a:xfrm>
          <a:off x="333" y="548418"/>
          <a:ext cx="2536573" cy="1521944"/>
        </a:xfrm>
        <a:prstGeom prst="rect">
          <a:avLst/>
        </a:prstGeom>
      </dsp:spPr>
      <dsp:style>
        <a:lnRef idx="0">
          <a:schemeClr val="lt1"/>
        </a:lnRef>
        <a:fillRef idx="3">
          <a:schemeClr val="accent2"/>
        </a:fillRef>
        <a:effectRef idx="2">
          <a:scrgbClr r="0" g="0" b="0"/>
        </a:effectRef>
        <a:fontRef idx="minor">
          <a:schemeClr val="lt1"/>
        </a:fontRef>
      </dsp:style>
      <dsp:txBody>
        <a:bodyPr lIns="83820" tIns="83820" rIns="83820" bIns="83820" anchor="ctr"/>
        <a:lstStyle>
          <a:lvl1pPr algn="ctr">
            <a:defRPr sz="2200"/>
          </a:lvl1pPr>
          <a:lvl2pPr marL="171450" indent="-171450" algn="ctr">
            <a:defRPr sz="1700"/>
          </a:lvl2pPr>
          <a:lvl3pPr marL="342900" indent="-171450" algn="ctr">
            <a:defRPr sz="1700"/>
          </a:lvl3pPr>
          <a:lvl4pPr marL="514350" indent="-171450" algn="ctr">
            <a:defRPr sz="1700"/>
          </a:lvl4pPr>
          <a:lvl5pPr marL="685800" indent="-171450" algn="ctr">
            <a:defRPr sz="1700"/>
          </a:lvl5pPr>
          <a:lvl6pPr marL="857250" indent="-171450" algn="ctr">
            <a:defRPr sz="1700"/>
          </a:lvl6pPr>
          <a:lvl7pPr marL="1028700" indent="-171450" algn="ctr">
            <a:defRPr sz="1700"/>
          </a:lvl7pPr>
          <a:lvl8pPr marL="1200150" indent="-171450" algn="ctr">
            <a:defRPr sz="1700"/>
          </a:lvl8pPr>
          <a:lvl9pPr marL="1371600" indent="-171450" algn="ctr">
            <a:defRPr sz="17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vi-VN"/>
            <a:t>Americans often have difficulty “relaxing” in their leisure time</a:t>
          </a:r>
          <a:endParaRPr lang="en-US"/>
        </a:p>
      </dsp:txBody>
      <dsp:txXfrm>
        <a:off x="333" y="548418"/>
        <a:ext cx="2536573" cy="1521944"/>
      </dsp:txXfrm>
    </dsp:sp>
    <dsp:sp modelId="{C3075E05-88CC-4B7F-904A-BC57E0DA76BA}">
      <dsp:nvSpPr>
        <dsp:cNvPr id="4" name="Rectangles 3"/>
        <dsp:cNvSpPr/>
      </dsp:nvSpPr>
      <dsp:spPr bwMode="white">
        <a:xfrm>
          <a:off x="2790563" y="548418"/>
          <a:ext cx="2536573" cy="1521944"/>
        </a:xfrm>
        <a:prstGeom prst="rect">
          <a:avLst/>
        </a:prstGeom>
      </dsp:spPr>
      <dsp:style>
        <a:lnRef idx="0">
          <a:schemeClr val="lt1"/>
        </a:lnRef>
        <a:fillRef idx="3">
          <a:schemeClr val="accent3"/>
        </a:fillRef>
        <a:effectRef idx="2">
          <a:scrgbClr r="0" g="0" b="0"/>
        </a:effectRef>
        <a:fontRef idx="minor">
          <a:schemeClr val="lt1"/>
        </a:fontRef>
      </dsp:style>
      <dsp:txBody>
        <a:bodyPr lIns="83820" tIns="83820" rIns="83820" bIns="83820" anchor="ctr"/>
        <a:lstStyle>
          <a:lvl1pPr algn="ctr">
            <a:defRPr sz="2200"/>
          </a:lvl1pPr>
          <a:lvl2pPr marL="171450" indent="-171450" algn="ctr">
            <a:defRPr sz="1700"/>
          </a:lvl2pPr>
          <a:lvl3pPr marL="342900" indent="-171450" algn="ctr">
            <a:defRPr sz="1700"/>
          </a:lvl3pPr>
          <a:lvl4pPr marL="514350" indent="-171450" algn="ctr">
            <a:defRPr sz="1700"/>
          </a:lvl4pPr>
          <a:lvl5pPr marL="685800" indent="-171450" algn="ctr">
            <a:defRPr sz="1700"/>
          </a:lvl5pPr>
          <a:lvl6pPr marL="857250" indent="-171450" algn="ctr">
            <a:defRPr sz="1700"/>
          </a:lvl6pPr>
          <a:lvl7pPr marL="1028700" indent="-171450" algn="ctr">
            <a:defRPr sz="1700"/>
          </a:lvl7pPr>
          <a:lvl8pPr marL="1200150" indent="-171450" algn="ctr">
            <a:defRPr sz="1700"/>
          </a:lvl8pPr>
          <a:lvl9pPr marL="1371600" indent="-171450" algn="ctr">
            <a:defRPr sz="17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vi-VN"/>
            <a:t>Physical activity can be mentally relaxing</a:t>
          </a:r>
          <a:endParaRPr lang="en-US"/>
        </a:p>
      </dsp:txBody>
      <dsp:txXfrm>
        <a:off x="2790563" y="548418"/>
        <a:ext cx="2536573" cy="1521944"/>
      </dsp:txXfrm>
    </dsp:sp>
    <dsp:sp modelId="{BE0395D3-278C-4F0F-B640-AD42C311AF1F}">
      <dsp:nvSpPr>
        <dsp:cNvPr id="5" name="Rectangles 4"/>
        <dsp:cNvSpPr/>
      </dsp:nvSpPr>
      <dsp:spPr bwMode="white">
        <a:xfrm>
          <a:off x="5580793" y="548418"/>
          <a:ext cx="2536573" cy="1521944"/>
        </a:xfrm>
        <a:prstGeom prst="rect">
          <a:avLst/>
        </a:prstGeom>
      </dsp:spPr>
      <dsp:style>
        <a:lnRef idx="0">
          <a:schemeClr val="lt1"/>
        </a:lnRef>
        <a:fillRef idx="3">
          <a:schemeClr val="accent4"/>
        </a:fillRef>
        <a:effectRef idx="2">
          <a:scrgbClr r="0" g="0" b="0"/>
        </a:effectRef>
        <a:fontRef idx="minor">
          <a:schemeClr val="lt1"/>
        </a:fontRef>
      </dsp:style>
      <dsp:txBody>
        <a:bodyPr lIns="83820" tIns="83820" rIns="83820" bIns="83820" anchor="ctr"/>
        <a:lstStyle>
          <a:lvl1pPr algn="ctr">
            <a:defRPr sz="2200"/>
          </a:lvl1pPr>
          <a:lvl2pPr marL="171450" indent="-171450" algn="ctr">
            <a:defRPr sz="1700"/>
          </a:lvl2pPr>
          <a:lvl3pPr marL="342900" indent="-171450" algn="ctr">
            <a:defRPr sz="1700"/>
          </a:lvl3pPr>
          <a:lvl4pPr marL="514350" indent="-171450" algn="ctr">
            <a:defRPr sz="1700"/>
          </a:lvl4pPr>
          <a:lvl5pPr marL="685800" indent="-171450" algn="ctr">
            <a:defRPr sz="1700"/>
          </a:lvl5pPr>
          <a:lvl6pPr marL="857250" indent="-171450" algn="ctr">
            <a:defRPr sz="1700"/>
          </a:lvl6pPr>
          <a:lvl7pPr marL="1028700" indent="-171450" algn="ctr">
            <a:defRPr sz="1700"/>
          </a:lvl7pPr>
          <a:lvl8pPr marL="1200150" indent="-171450" algn="ctr">
            <a:defRPr sz="1700"/>
          </a:lvl8pPr>
          <a:lvl9pPr marL="1371600" indent="-171450" algn="ctr">
            <a:defRPr sz="17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vi-VN"/>
            <a:t>Self- improvement – try to improve physical performance</a:t>
          </a:r>
          <a:endParaRPr lang="en-US"/>
        </a:p>
      </dsp:txBody>
      <dsp:txXfrm>
        <a:off x="5580793" y="548418"/>
        <a:ext cx="2536573" cy="1521944"/>
      </dsp:txXfrm>
    </dsp:sp>
    <dsp:sp modelId="{75DC5155-B56F-45D2-AEF3-4F6B9EE17834}">
      <dsp:nvSpPr>
        <dsp:cNvPr id="6" name="Rectangles 5"/>
        <dsp:cNvSpPr/>
      </dsp:nvSpPr>
      <dsp:spPr bwMode="white">
        <a:xfrm>
          <a:off x="8371023" y="548418"/>
          <a:ext cx="2536573" cy="1521944"/>
        </a:xfrm>
        <a:prstGeom prst="rect">
          <a:avLst/>
        </a:prstGeom>
      </dsp:spPr>
      <dsp:style>
        <a:lnRef idx="0">
          <a:schemeClr val="lt1"/>
        </a:lnRef>
        <a:fillRef idx="3">
          <a:schemeClr val="accent5"/>
        </a:fillRef>
        <a:effectRef idx="2">
          <a:scrgbClr r="0" g="0" b="0"/>
        </a:effectRef>
        <a:fontRef idx="minor">
          <a:schemeClr val="lt1"/>
        </a:fontRef>
      </dsp:style>
      <dsp:txBody>
        <a:bodyPr lIns="83820" tIns="83820" rIns="83820" bIns="83820" anchor="ctr"/>
        <a:lstStyle>
          <a:lvl1pPr algn="ctr">
            <a:defRPr sz="2200"/>
          </a:lvl1pPr>
          <a:lvl2pPr marL="171450" indent="-171450" algn="ctr">
            <a:defRPr sz="1700"/>
          </a:lvl2pPr>
          <a:lvl3pPr marL="342900" indent="-171450" algn="ctr">
            <a:defRPr sz="1700"/>
          </a:lvl3pPr>
          <a:lvl4pPr marL="514350" indent="-171450" algn="ctr">
            <a:defRPr sz="1700"/>
          </a:lvl4pPr>
          <a:lvl5pPr marL="685800" indent="-171450" algn="ctr">
            <a:defRPr sz="1700"/>
          </a:lvl5pPr>
          <a:lvl6pPr marL="857250" indent="-171450" algn="ctr">
            <a:defRPr sz="1700"/>
          </a:lvl6pPr>
          <a:lvl7pPr marL="1028700" indent="-171450" algn="ctr">
            <a:defRPr sz="1700"/>
          </a:lvl7pPr>
          <a:lvl8pPr marL="1200150" indent="-171450" algn="ctr">
            <a:defRPr sz="1700"/>
          </a:lvl8pPr>
          <a:lvl9pPr marL="1371600" indent="-171450" algn="ctr">
            <a:defRPr sz="17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vi-VN"/>
            <a:t>Also “non-physical” activities aimed at self improvement</a:t>
          </a:r>
          <a:endParaRPr lang="en-US"/>
        </a:p>
      </dsp:txBody>
      <dsp:txXfrm>
        <a:off x="8371023" y="548418"/>
        <a:ext cx="2536573" cy="1521944"/>
      </dsp:txXfrm>
    </dsp:sp>
    <dsp:sp modelId="{C5D301E5-9354-40D6-96D6-B5869C0B75D0}">
      <dsp:nvSpPr>
        <dsp:cNvPr id="7" name="Rectangles 6"/>
        <dsp:cNvSpPr/>
      </dsp:nvSpPr>
      <dsp:spPr bwMode="white">
        <a:xfrm>
          <a:off x="333" y="2323620"/>
          <a:ext cx="2536573" cy="1521944"/>
        </a:xfrm>
        <a:prstGeom prst="rect">
          <a:avLst/>
        </a:prstGeom>
      </dsp:spPr>
      <dsp:style>
        <a:lnRef idx="0">
          <a:schemeClr val="lt1"/>
        </a:lnRef>
        <a:fillRef idx="3">
          <a:schemeClr val="accent6"/>
        </a:fillRef>
        <a:effectRef idx="2">
          <a:scrgbClr r="0" g="0" b="0"/>
        </a:effectRef>
        <a:fontRef idx="minor">
          <a:schemeClr val="lt1"/>
        </a:fontRef>
      </dsp:style>
      <dsp:txBody>
        <a:bodyPr lIns="83820" tIns="83820" rIns="83820" bIns="83820" anchor="ctr"/>
        <a:lstStyle>
          <a:lvl1pPr algn="ctr">
            <a:defRPr sz="2200"/>
          </a:lvl1pPr>
          <a:lvl2pPr marL="171450" indent="-171450" algn="ctr">
            <a:defRPr sz="1700"/>
          </a:lvl2pPr>
          <a:lvl3pPr marL="342900" indent="-171450" algn="ctr">
            <a:defRPr sz="1700"/>
          </a:lvl3pPr>
          <a:lvl4pPr marL="514350" indent="-171450" algn="ctr">
            <a:defRPr sz="1700"/>
          </a:lvl4pPr>
          <a:lvl5pPr marL="685800" indent="-171450" algn="ctr">
            <a:defRPr sz="1700"/>
          </a:lvl5pPr>
          <a:lvl6pPr marL="857250" indent="-171450" algn="ctr">
            <a:defRPr sz="1700"/>
          </a:lvl6pPr>
          <a:lvl7pPr marL="1028700" indent="-171450" algn="ctr">
            <a:defRPr sz="1700"/>
          </a:lvl7pPr>
          <a:lvl8pPr marL="1200150" indent="-171450" algn="ctr">
            <a:defRPr sz="1700"/>
          </a:lvl8pPr>
          <a:lvl9pPr marL="1371600" indent="-171450" algn="ctr">
            <a:defRPr sz="17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vi-VN"/>
            <a:t>Hobbies</a:t>
          </a:r>
          <a:endParaRPr lang="en-US"/>
        </a:p>
      </dsp:txBody>
      <dsp:txXfrm>
        <a:off x="333" y="2323620"/>
        <a:ext cx="2536573" cy="1521944"/>
      </dsp:txXfrm>
    </dsp:sp>
    <dsp:sp modelId="{0B45B8E0-B397-4C3D-B698-C78E44794C73}">
      <dsp:nvSpPr>
        <dsp:cNvPr id="8" name="Rectangles 7"/>
        <dsp:cNvSpPr/>
      </dsp:nvSpPr>
      <dsp:spPr bwMode="white">
        <a:xfrm>
          <a:off x="2790563" y="2323620"/>
          <a:ext cx="2536573" cy="1521944"/>
        </a:xfrm>
        <a:prstGeom prst="rect">
          <a:avLst/>
        </a:prstGeom>
      </dsp:spPr>
      <dsp:style>
        <a:lnRef idx="0">
          <a:schemeClr val="lt1"/>
        </a:lnRef>
        <a:fillRef idx="3">
          <a:schemeClr val="accent2"/>
        </a:fillRef>
        <a:effectRef idx="2">
          <a:scrgbClr r="0" g="0" b="0"/>
        </a:effectRef>
        <a:fontRef idx="minor">
          <a:schemeClr val="lt1"/>
        </a:fontRef>
      </dsp:style>
      <dsp:txBody>
        <a:bodyPr lIns="83820" tIns="83820" rIns="83820" bIns="83820" anchor="ctr"/>
        <a:lstStyle>
          <a:lvl1pPr algn="ctr">
            <a:defRPr sz="2200"/>
          </a:lvl1pPr>
          <a:lvl2pPr marL="171450" indent="-171450" algn="ctr">
            <a:defRPr sz="1700"/>
          </a:lvl2pPr>
          <a:lvl3pPr marL="342900" indent="-171450" algn="ctr">
            <a:defRPr sz="1700"/>
          </a:lvl3pPr>
          <a:lvl4pPr marL="514350" indent="-171450" algn="ctr">
            <a:defRPr sz="1700"/>
          </a:lvl4pPr>
          <a:lvl5pPr marL="685800" indent="-171450" algn="ctr">
            <a:defRPr sz="1700"/>
          </a:lvl5pPr>
          <a:lvl6pPr marL="857250" indent="-171450" algn="ctr">
            <a:defRPr sz="1700"/>
          </a:lvl6pPr>
          <a:lvl7pPr marL="1028700" indent="-171450" algn="ctr">
            <a:defRPr sz="1700"/>
          </a:lvl7pPr>
          <a:lvl8pPr marL="1200150" indent="-171450" algn="ctr">
            <a:defRPr sz="1700"/>
          </a:lvl8pPr>
          <a:lvl9pPr marL="1371600" indent="-171450" algn="ctr">
            <a:defRPr sz="17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vi-VN"/>
            <a:t>Handicrafts</a:t>
          </a:r>
          <a:endParaRPr lang="en-US"/>
        </a:p>
      </dsp:txBody>
      <dsp:txXfrm>
        <a:off x="2790563" y="2323620"/>
        <a:ext cx="2536573" cy="1521944"/>
      </dsp:txXfrm>
    </dsp:sp>
    <dsp:sp modelId="{089860CE-9EF9-4EAE-8ED2-5A34D4A5D3ED}">
      <dsp:nvSpPr>
        <dsp:cNvPr id="9" name="Rectangles 8"/>
        <dsp:cNvSpPr/>
      </dsp:nvSpPr>
      <dsp:spPr bwMode="white">
        <a:xfrm>
          <a:off x="5580793" y="2323620"/>
          <a:ext cx="2536573" cy="1521944"/>
        </a:xfrm>
        <a:prstGeom prst="rect">
          <a:avLst/>
        </a:prstGeom>
      </dsp:spPr>
      <dsp:style>
        <a:lnRef idx="0">
          <a:schemeClr val="lt1"/>
        </a:lnRef>
        <a:fillRef idx="3">
          <a:schemeClr val="accent3"/>
        </a:fillRef>
        <a:effectRef idx="2">
          <a:scrgbClr r="0" g="0" b="0"/>
        </a:effectRef>
        <a:fontRef idx="minor">
          <a:schemeClr val="lt1"/>
        </a:fontRef>
      </dsp:style>
      <dsp:txBody>
        <a:bodyPr lIns="83820" tIns="83820" rIns="83820" bIns="83820" anchor="ctr"/>
        <a:lstStyle>
          <a:lvl1pPr algn="ctr">
            <a:defRPr sz="2200"/>
          </a:lvl1pPr>
          <a:lvl2pPr marL="171450" indent="-171450" algn="ctr">
            <a:defRPr sz="1700"/>
          </a:lvl2pPr>
          <a:lvl3pPr marL="342900" indent="-171450" algn="ctr">
            <a:defRPr sz="1700"/>
          </a:lvl3pPr>
          <a:lvl4pPr marL="514350" indent="-171450" algn="ctr">
            <a:defRPr sz="1700"/>
          </a:lvl4pPr>
          <a:lvl5pPr marL="685800" indent="-171450" algn="ctr">
            <a:defRPr sz="1700"/>
          </a:lvl5pPr>
          <a:lvl6pPr marL="857250" indent="-171450" algn="ctr">
            <a:defRPr sz="1700"/>
          </a:lvl6pPr>
          <a:lvl7pPr marL="1028700" indent="-171450" algn="ctr">
            <a:defRPr sz="1700"/>
          </a:lvl7pPr>
          <a:lvl8pPr marL="1200150" indent="-171450" algn="ctr">
            <a:defRPr sz="1700"/>
          </a:lvl8pPr>
          <a:lvl9pPr marL="1371600" indent="-171450" algn="ctr">
            <a:defRPr sz="17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vi-VN"/>
            <a:t>Bird-watching</a:t>
          </a:r>
          <a:endParaRPr lang="en-US"/>
        </a:p>
      </dsp:txBody>
      <dsp:txXfrm>
        <a:off x="5580793" y="2323620"/>
        <a:ext cx="2536573" cy="1521944"/>
      </dsp:txXfrm>
    </dsp:sp>
    <dsp:sp modelId="{76C408BF-AEC9-46BB-8489-667615D52B56}">
      <dsp:nvSpPr>
        <dsp:cNvPr id="10" name="Rectangles 9"/>
        <dsp:cNvSpPr/>
      </dsp:nvSpPr>
      <dsp:spPr bwMode="white">
        <a:xfrm>
          <a:off x="8371023" y="2323620"/>
          <a:ext cx="2536573" cy="1521944"/>
        </a:xfrm>
        <a:prstGeom prst="rect">
          <a:avLst/>
        </a:prstGeom>
      </dsp:spPr>
      <dsp:style>
        <a:lnRef idx="0">
          <a:schemeClr val="lt1"/>
        </a:lnRef>
        <a:fillRef idx="3">
          <a:schemeClr val="accent4"/>
        </a:fillRef>
        <a:effectRef idx="2">
          <a:scrgbClr r="0" g="0" b="0"/>
        </a:effectRef>
        <a:fontRef idx="minor">
          <a:schemeClr val="lt1"/>
        </a:fontRef>
      </dsp:style>
      <dsp:txBody>
        <a:bodyPr lIns="83820" tIns="83820" rIns="83820" bIns="83820" anchor="ctr"/>
        <a:lstStyle>
          <a:lvl1pPr algn="ctr">
            <a:defRPr sz="2200"/>
          </a:lvl1pPr>
          <a:lvl2pPr marL="171450" indent="-171450" algn="ctr">
            <a:defRPr sz="1700"/>
          </a:lvl2pPr>
          <a:lvl3pPr marL="342900" indent="-171450" algn="ctr">
            <a:defRPr sz="1700"/>
          </a:lvl3pPr>
          <a:lvl4pPr marL="514350" indent="-171450" algn="ctr">
            <a:defRPr sz="1700"/>
          </a:lvl4pPr>
          <a:lvl5pPr marL="685800" indent="-171450" algn="ctr">
            <a:defRPr sz="1700"/>
          </a:lvl5pPr>
          <a:lvl6pPr marL="857250" indent="-171450" algn="ctr">
            <a:defRPr sz="1700"/>
          </a:lvl6pPr>
          <a:lvl7pPr marL="1028700" indent="-171450" algn="ctr">
            <a:defRPr sz="1700"/>
          </a:lvl7pPr>
          <a:lvl8pPr marL="1200150" indent="-171450" algn="ctr">
            <a:defRPr sz="1700"/>
          </a:lvl8pPr>
          <a:lvl9pPr marL="1371600" indent="-171450" algn="ctr">
            <a:defRPr sz="17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vi-VN"/>
            <a:t>etc</a:t>
          </a:r>
          <a:endParaRPr lang="en-US"/>
        </a:p>
      </dsp:txBody>
      <dsp:txXfrm>
        <a:off x="8371023" y="2323620"/>
        <a:ext cx="2536573" cy="1521944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 xmlns:r="http://schemas.openxmlformats.org/officeDocument/2006/relationships">
  <dsp:spTree>
    <dsp:nvGrpSpPr>
      <dsp:cNvPr id="2" name="Group 1"/>
      <dsp:cNvGrpSpPr/>
    </dsp:nvGrpSpPr>
    <dsp:grpSpPr>
      <a:xfrm>
        <a:off x="0" y="0"/>
        <a:ext cx="10515600" cy="4351338"/>
        <a:chOff x="0" y="0"/>
        <a:chExt cx="10515600" cy="4351338"/>
      </a:xfrm>
    </dsp:grpSpPr>
    <dsp:sp modelId="{26CC131F-01E6-43BE-8490-BE29B0FD2962}">
      <dsp:nvSpPr>
        <dsp:cNvPr id="3" name="Rectangles 2"/>
        <dsp:cNvSpPr/>
      </dsp:nvSpPr>
      <dsp:spPr bwMode="white">
        <a:xfrm>
          <a:off x="321" y="585974"/>
          <a:ext cx="2445981" cy="1467589"/>
        </a:xfrm>
        <a:prstGeom prst="rect">
          <a:avLst/>
        </a:prstGeom>
      </dsp:spPr>
      <dsp:style>
        <a:lnRef idx="2">
          <a:schemeClr val="lt1"/>
        </a:lnRef>
        <a:fillRef idx="1">
          <a:schemeClr val="accent2"/>
        </a:fillRef>
        <a:effectRef idx="0">
          <a:scrgbClr r="0" g="0" b="0"/>
        </a:effectRef>
        <a:fontRef idx="minor">
          <a:schemeClr val="lt1"/>
        </a:fontRef>
      </dsp:style>
      <dsp:txBody>
        <a:bodyPr lIns="91439" tIns="91439" rIns="91439" bIns="91439" anchor="ctr"/>
        <a:lstStyle>
          <a:lvl1pPr algn="ctr">
            <a:defRPr sz="2400"/>
          </a:lvl1pPr>
          <a:lvl2pPr marL="171450" indent="-171450" algn="ctr">
            <a:defRPr sz="1800"/>
          </a:lvl2pPr>
          <a:lvl3pPr marL="342900" indent="-171450" algn="ctr">
            <a:defRPr sz="1800"/>
          </a:lvl3pPr>
          <a:lvl4pPr marL="514350" indent="-171450" algn="ctr">
            <a:defRPr sz="1800"/>
          </a:lvl4pPr>
          <a:lvl5pPr marL="685800" indent="-171450" algn="ctr">
            <a:defRPr sz="1800"/>
          </a:lvl5pPr>
          <a:lvl6pPr marL="857250" indent="-171450" algn="ctr">
            <a:defRPr sz="1800"/>
          </a:lvl6pPr>
          <a:lvl7pPr marL="1028700" indent="-171450" algn="ctr">
            <a:defRPr sz="1800"/>
          </a:lvl7pPr>
          <a:lvl8pPr marL="1200150" indent="-171450" algn="ctr">
            <a:defRPr sz="1800"/>
          </a:lvl8pPr>
          <a:lvl9pPr marL="1371600" indent="-171450" algn="ctr">
            <a:defRPr sz="18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vi-VN"/>
            <a:t>“Self reliance” is also important to some</a:t>
          </a:r>
          <a:endParaRPr lang="en-US"/>
        </a:p>
      </dsp:txBody>
      <dsp:txXfrm>
        <a:off x="321" y="585974"/>
        <a:ext cx="2445981" cy="1467589"/>
      </dsp:txXfrm>
    </dsp:sp>
    <dsp:sp modelId="{40AB104C-C93B-4681-BF75-0E83F35C2176}">
      <dsp:nvSpPr>
        <dsp:cNvPr id="4" name="Rectangles 3"/>
        <dsp:cNvSpPr/>
      </dsp:nvSpPr>
      <dsp:spPr bwMode="white">
        <a:xfrm>
          <a:off x="2690900" y="585974"/>
          <a:ext cx="2445981" cy="1467589"/>
        </a:xfrm>
        <a:prstGeom prst="rect">
          <a:avLst/>
        </a:prstGeom>
      </dsp:spPr>
      <dsp:style>
        <a:lnRef idx="2">
          <a:schemeClr val="lt1"/>
        </a:lnRef>
        <a:fillRef idx="1">
          <a:schemeClr val="accent3"/>
        </a:fillRef>
        <a:effectRef idx="0">
          <a:scrgbClr r="0" g="0" b="0"/>
        </a:effectRef>
        <a:fontRef idx="minor">
          <a:schemeClr val="lt1"/>
        </a:fontRef>
      </dsp:style>
      <dsp:txBody>
        <a:bodyPr lIns="91439" tIns="91439" rIns="91439" bIns="91439" anchor="ctr"/>
        <a:lstStyle>
          <a:lvl1pPr algn="ctr">
            <a:defRPr sz="2400"/>
          </a:lvl1pPr>
          <a:lvl2pPr marL="171450" indent="-171450" algn="ctr">
            <a:defRPr sz="1800"/>
          </a:lvl2pPr>
          <a:lvl3pPr marL="342900" indent="-171450" algn="ctr">
            <a:defRPr sz="1800"/>
          </a:lvl3pPr>
          <a:lvl4pPr marL="514350" indent="-171450" algn="ctr">
            <a:defRPr sz="1800"/>
          </a:lvl4pPr>
          <a:lvl5pPr marL="685800" indent="-171450" algn="ctr">
            <a:defRPr sz="1800"/>
          </a:lvl5pPr>
          <a:lvl6pPr marL="857250" indent="-171450" algn="ctr">
            <a:defRPr sz="1800"/>
          </a:lvl6pPr>
          <a:lvl7pPr marL="1028700" indent="-171450" algn="ctr">
            <a:defRPr sz="1800"/>
          </a:lvl7pPr>
          <a:lvl8pPr marL="1200150" indent="-171450" algn="ctr">
            <a:defRPr sz="1800"/>
          </a:lvl8pPr>
          <a:lvl9pPr marL="1371600" indent="-171450" algn="ctr">
            <a:defRPr sz="18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vi-VN"/>
            <a:t>Adventure travel</a:t>
          </a:r>
          <a:endParaRPr lang="en-US"/>
        </a:p>
      </dsp:txBody>
      <dsp:txXfrm>
        <a:off x="2690900" y="585974"/>
        <a:ext cx="2445981" cy="1467589"/>
      </dsp:txXfrm>
    </dsp:sp>
    <dsp:sp modelId="{5CD1468C-FD42-4845-9DBE-981CD38225B1}">
      <dsp:nvSpPr>
        <dsp:cNvPr id="5" name="Rectangles 4"/>
        <dsp:cNvSpPr/>
      </dsp:nvSpPr>
      <dsp:spPr bwMode="white">
        <a:xfrm>
          <a:off x="5381479" y="585974"/>
          <a:ext cx="2445981" cy="1467589"/>
        </a:xfrm>
        <a:prstGeom prst="rect">
          <a:avLst/>
        </a:prstGeom>
      </dsp:spPr>
      <dsp:style>
        <a:lnRef idx="2">
          <a:schemeClr val="lt1"/>
        </a:lnRef>
        <a:fillRef idx="1">
          <a:schemeClr val="accent4"/>
        </a:fillRef>
        <a:effectRef idx="0">
          <a:scrgbClr r="0" g="0" b="0"/>
        </a:effectRef>
        <a:fontRef idx="minor">
          <a:schemeClr val="lt1"/>
        </a:fontRef>
      </dsp:style>
      <dsp:txBody>
        <a:bodyPr lIns="91439" tIns="91439" rIns="91439" bIns="91439" anchor="ctr"/>
        <a:lstStyle>
          <a:lvl1pPr algn="ctr">
            <a:defRPr sz="2400"/>
          </a:lvl1pPr>
          <a:lvl2pPr marL="171450" indent="-171450" algn="ctr">
            <a:defRPr sz="1800"/>
          </a:lvl2pPr>
          <a:lvl3pPr marL="342900" indent="-171450" algn="ctr">
            <a:defRPr sz="1800"/>
          </a:lvl3pPr>
          <a:lvl4pPr marL="514350" indent="-171450" algn="ctr">
            <a:defRPr sz="1800"/>
          </a:lvl4pPr>
          <a:lvl5pPr marL="685800" indent="-171450" algn="ctr">
            <a:defRPr sz="1800"/>
          </a:lvl5pPr>
          <a:lvl6pPr marL="857250" indent="-171450" algn="ctr">
            <a:defRPr sz="1800"/>
          </a:lvl6pPr>
          <a:lvl7pPr marL="1028700" indent="-171450" algn="ctr">
            <a:defRPr sz="1800"/>
          </a:lvl7pPr>
          <a:lvl8pPr marL="1200150" indent="-171450" algn="ctr">
            <a:defRPr sz="1800"/>
          </a:lvl8pPr>
          <a:lvl9pPr marL="1371600" indent="-171450" algn="ctr">
            <a:defRPr sz="18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vi-VN"/>
            <a:t>Mountain biking</a:t>
          </a:r>
          <a:endParaRPr lang="en-US"/>
        </a:p>
      </dsp:txBody>
      <dsp:txXfrm>
        <a:off x="5381479" y="585974"/>
        <a:ext cx="2445981" cy="1467589"/>
      </dsp:txXfrm>
    </dsp:sp>
    <dsp:sp modelId="{7A39573A-214A-4E74-B773-426994D7A949}">
      <dsp:nvSpPr>
        <dsp:cNvPr id="6" name="Rectangles 5"/>
        <dsp:cNvSpPr/>
      </dsp:nvSpPr>
      <dsp:spPr bwMode="white">
        <a:xfrm>
          <a:off x="8072058" y="585974"/>
          <a:ext cx="2445981" cy="1467589"/>
        </a:xfrm>
        <a:prstGeom prst="rect">
          <a:avLst/>
        </a:prstGeom>
      </dsp:spPr>
      <dsp:style>
        <a:lnRef idx="2">
          <a:schemeClr val="lt1"/>
        </a:lnRef>
        <a:fillRef idx="1">
          <a:schemeClr val="accent5"/>
        </a:fillRef>
        <a:effectRef idx="0">
          <a:scrgbClr r="0" g="0" b="0"/>
        </a:effectRef>
        <a:fontRef idx="minor">
          <a:schemeClr val="lt1"/>
        </a:fontRef>
      </dsp:style>
      <dsp:txBody>
        <a:bodyPr lIns="91439" tIns="91439" rIns="91439" bIns="91439" anchor="ctr"/>
        <a:lstStyle>
          <a:lvl1pPr algn="ctr">
            <a:defRPr sz="2400"/>
          </a:lvl1pPr>
          <a:lvl2pPr marL="171450" indent="-171450" algn="ctr">
            <a:defRPr sz="1800"/>
          </a:lvl2pPr>
          <a:lvl3pPr marL="342900" indent="-171450" algn="ctr">
            <a:defRPr sz="1800"/>
          </a:lvl3pPr>
          <a:lvl4pPr marL="514350" indent="-171450" algn="ctr">
            <a:defRPr sz="1800"/>
          </a:lvl4pPr>
          <a:lvl5pPr marL="685800" indent="-171450" algn="ctr">
            <a:defRPr sz="1800"/>
          </a:lvl5pPr>
          <a:lvl6pPr marL="857250" indent="-171450" algn="ctr">
            <a:defRPr sz="1800"/>
          </a:lvl6pPr>
          <a:lvl7pPr marL="1028700" indent="-171450" algn="ctr">
            <a:defRPr sz="1800"/>
          </a:lvl7pPr>
          <a:lvl8pPr marL="1200150" indent="-171450" algn="ctr">
            <a:defRPr sz="1800"/>
          </a:lvl8pPr>
          <a:lvl9pPr marL="1371600" indent="-171450" algn="ctr">
            <a:defRPr sz="18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vi-VN"/>
            <a:t>Rock climbing</a:t>
          </a:r>
          <a:endParaRPr lang="en-US"/>
        </a:p>
      </dsp:txBody>
      <dsp:txXfrm>
        <a:off x="8072058" y="585974"/>
        <a:ext cx="2445981" cy="1467589"/>
      </dsp:txXfrm>
    </dsp:sp>
    <dsp:sp modelId="{38CE4414-02B9-4227-8517-633313A9B281}">
      <dsp:nvSpPr>
        <dsp:cNvPr id="7" name="Rectangles 6"/>
        <dsp:cNvSpPr/>
      </dsp:nvSpPr>
      <dsp:spPr bwMode="white">
        <a:xfrm>
          <a:off x="321" y="2297776"/>
          <a:ext cx="2445981" cy="1467589"/>
        </a:xfrm>
        <a:prstGeom prst="rect">
          <a:avLst/>
        </a:prstGeom>
      </dsp:spPr>
      <dsp:style>
        <a:lnRef idx="2">
          <a:schemeClr val="lt1"/>
        </a:lnRef>
        <a:fillRef idx="1">
          <a:schemeClr val="accent6"/>
        </a:fillRef>
        <a:effectRef idx="0">
          <a:scrgbClr r="0" g="0" b="0"/>
        </a:effectRef>
        <a:fontRef idx="minor">
          <a:schemeClr val="lt1"/>
        </a:fontRef>
      </dsp:style>
      <dsp:txBody>
        <a:bodyPr lIns="91439" tIns="91439" rIns="91439" bIns="91439" anchor="ctr"/>
        <a:lstStyle>
          <a:lvl1pPr algn="ctr">
            <a:defRPr sz="2400"/>
          </a:lvl1pPr>
          <a:lvl2pPr marL="171450" indent="-171450" algn="ctr">
            <a:defRPr sz="1800"/>
          </a:lvl2pPr>
          <a:lvl3pPr marL="342900" indent="-171450" algn="ctr">
            <a:defRPr sz="1800"/>
          </a:lvl3pPr>
          <a:lvl4pPr marL="514350" indent="-171450" algn="ctr">
            <a:defRPr sz="1800"/>
          </a:lvl4pPr>
          <a:lvl5pPr marL="685800" indent="-171450" algn="ctr">
            <a:defRPr sz="1800"/>
          </a:lvl5pPr>
          <a:lvl6pPr marL="857250" indent="-171450" algn="ctr">
            <a:defRPr sz="1800"/>
          </a:lvl6pPr>
          <a:lvl7pPr marL="1028700" indent="-171450" algn="ctr">
            <a:defRPr sz="1800"/>
          </a:lvl7pPr>
          <a:lvl8pPr marL="1200150" indent="-171450" algn="ctr">
            <a:defRPr sz="1800"/>
          </a:lvl8pPr>
          <a:lvl9pPr marL="1371600" indent="-171450" algn="ctr">
            <a:defRPr sz="18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vi-VN"/>
            <a:t>Bungee jumping</a:t>
          </a:r>
          <a:endParaRPr lang="en-US"/>
        </a:p>
      </dsp:txBody>
      <dsp:txXfrm>
        <a:off x="321" y="2297776"/>
        <a:ext cx="2445981" cy="1467589"/>
      </dsp:txXfrm>
    </dsp:sp>
    <dsp:sp modelId="{B79DC9F5-59E9-42FD-92C0-88314EA9B74E}">
      <dsp:nvSpPr>
        <dsp:cNvPr id="8" name="Rectangles 7"/>
        <dsp:cNvSpPr/>
      </dsp:nvSpPr>
      <dsp:spPr bwMode="white">
        <a:xfrm>
          <a:off x="2690900" y="2297776"/>
          <a:ext cx="2445981" cy="1467589"/>
        </a:xfrm>
        <a:prstGeom prst="rect">
          <a:avLst/>
        </a:prstGeom>
      </dsp:spPr>
      <dsp:style>
        <a:lnRef idx="2">
          <a:schemeClr val="lt1"/>
        </a:lnRef>
        <a:fillRef idx="1">
          <a:schemeClr val="accent2"/>
        </a:fillRef>
        <a:effectRef idx="0">
          <a:scrgbClr r="0" g="0" b="0"/>
        </a:effectRef>
        <a:fontRef idx="minor">
          <a:schemeClr val="lt1"/>
        </a:fontRef>
      </dsp:style>
      <dsp:txBody>
        <a:bodyPr lIns="91439" tIns="91439" rIns="91439" bIns="91439" anchor="ctr"/>
        <a:lstStyle>
          <a:lvl1pPr algn="ctr">
            <a:defRPr sz="2400"/>
          </a:lvl1pPr>
          <a:lvl2pPr marL="171450" indent="-171450" algn="ctr">
            <a:defRPr sz="1800"/>
          </a:lvl2pPr>
          <a:lvl3pPr marL="342900" indent="-171450" algn="ctr">
            <a:defRPr sz="1800"/>
          </a:lvl3pPr>
          <a:lvl4pPr marL="514350" indent="-171450" algn="ctr">
            <a:defRPr sz="1800"/>
          </a:lvl4pPr>
          <a:lvl5pPr marL="685800" indent="-171450" algn="ctr">
            <a:defRPr sz="1800"/>
          </a:lvl5pPr>
          <a:lvl6pPr marL="857250" indent="-171450" algn="ctr">
            <a:defRPr sz="1800"/>
          </a:lvl6pPr>
          <a:lvl7pPr marL="1028700" indent="-171450" algn="ctr">
            <a:defRPr sz="1800"/>
          </a:lvl7pPr>
          <a:lvl8pPr marL="1200150" indent="-171450" algn="ctr">
            <a:defRPr sz="1800"/>
          </a:lvl8pPr>
          <a:lvl9pPr marL="1371600" indent="-171450" algn="ctr">
            <a:defRPr sz="18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vi-VN"/>
            <a:t>Skydiving</a:t>
          </a:r>
          <a:endParaRPr lang="en-US"/>
        </a:p>
      </dsp:txBody>
      <dsp:txXfrm>
        <a:off x="2690900" y="2297776"/>
        <a:ext cx="2445981" cy="1467589"/>
      </dsp:txXfrm>
    </dsp:sp>
    <dsp:sp modelId="{BAF10C25-5C02-429C-B605-278DD461A3B0}">
      <dsp:nvSpPr>
        <dsp:cNvPr id="9" name="Rectangles 8"/>
        <dsp:cNvSpPr/>
      </dsp:nvSpPr>
      <dsp:spPr bwMode="white">
        <a:xfrm>
          <a:off x="5381479" y="2297776"/>
          <a:ext cx="2445981" cy="1467589"/>
        </a:xfrm>
        <a:prstGeom prst="rect">
          <a:avLst/>
        </a:prstGeom>
      </dsp:spPr>
      <dsp:style>
        <a:lnRef idx="2">
          <a:schemeClr val="lt1"/>
        </a:lnRef>
        <a:fillRef idx="1">
          <a:schemeClr val="accent3"/>
        </a:fillRef>
        <a:effectRef idx="0">
          <a:scrgbClr r="0" g="0" b="0"/>
        </a:effectRef>
        <a:fontRef idx="minor">
          <a:schemeClr val="lt1"/>
        </a:fontRef>
      </dsp:style>
      <dsp:txBody>
        <a:bodyPr lIns="91439" tIns="91439" rIns="91439" bIns="91439" anchor="ctr"/>
        <a:lstStyle>
          <a:lvl1pPr algn="ctr">
            <a:defRPr sz="2400"/>
          </a:lvl1pPr>
          <a:lvl2pPr marL="171450" indent="-171450" algn="ctr">
            <a:defRPr sz="1800"/>
          </a:lvl2pPr>
          <a:lvl3pPr marL="342900" indent="-171450" algn="ctr">
            <a:defRPr sz="1800"/>
          </a:lvl3pPr>
          <a:lvl4pPr marL="514350" indent="-171450" algn="ctr">
            <a:defRPr sz="1800"/>
          </a:lvl4pPr>
          <a:lvl5pPr marL="685800" indent="-171450" algn="ctr">
            <a:defRPr sz="1800"/>
          </a:lvl5pPr>
          <a:lvl6pPr marL="857250" indent="-171450" algn="ctr">
            <a:defRPr sz="1800"/>
          </a:lvl6pPr>
          <a:lvl7pPr marL="1028700" indent="-171450" algn="ctr">
            <a:defRPr sz="1800"/>
          </a:lvl7pPr>
          <a:lvl8pPr marL="1200150" indent="-171450" algn="ctr">
            <a:defRPr sz="1800"/>
          </a:lvl8pPr>
          <a:lvl9pPr marL="1371600" indent="-171450" algn="ctr">
            <a:defRPr sz="18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vi-VN"/>
            <a:t>Etc</a:t>
          </a:r>
          <a:endParaRPr lang="en-US"/>
        </a:p>
      </dsp:txBody>
      <dsp:txXfrm>
        <a:off x="5381479" y="2297776"/>
        <a:ext cx="2445981" cy="1467589"/>
      </dsp:txXfrm>
    </dsp:sp>
    <dsp:sp modelId="{CEF28E4F-9855-4F46-AC99-7CF23CC57429}">
      <dsp:nvSpPr>
        <dsp:cNvPr id="10" name="Rectangles 9"/>
        <dsp:cNvSpPr/>
      </dsp:nvSpPr>
      <dsp:spPr bwMode="white">
        <a:xfrm>
          <a:off x="8072058" y="2297776"/>
          <a:ext cx="2445981" cy="1467589"/>
        </a:xfrm>
        <a:prstGeom prst="rect">
          <a:avLst/>
        </a:prstGeom>
      </dsp:spPr>
      <dsp:style>
        <a:lnRef idx="2">
          <a:schemeClr val="lt1"/>
        </a:lnRef>
        <a:fillRef idx="1">
          <a:schemeClr val="accent4"/>
        </a:fillRef>
        <a:effectRef idx="0">
          <a:scrgbClr r="0" g="0" b="0"/>
        </a:effectRef>
        <a:fontRef idx="minor">
          <a:schemeClr val="lt1"/>
        </a:fontRef>
      </dsp:style>
      <dsp:txBody>
        <a:bodyPr lIns="91439" tIns="91439" rIns="91439" bIns="91439" anchor="ctr"/>
        <a:lstStyle>
          <a:lvl1pPr algn="ctr">
            <a:defRPr sz="2400"/>
          </a:lvl1pPr>
          <a:lvl2pPr marL="171450" indent="-171450" algn="ctr">
            <a:defRPr sz="1800"/>
          </a:lvl2pPr>
          <a:lvl3pPr marL="342900" indent="-171450" algn="ctr">
            <a:defRPr sz="1800"/>
          </a:lvl3pPr>
          <a:lvl4pPr marL="514350" indent="-171450" algn="ctr">
            <a:defRPr sz="1800"/>
          </a:lvl4pPr>
          <a:lvl5pPr marL="685800" indent="-171450" algn="ctr">
            <a:defRPr sz="1800"/>
          </a:lvl5pPr>
          <a:lvl6pPr marL="857250" indent="-171450" algn="ctr">
            <a:defRPr sz="1800"/>
          </a:lvl6pPr>
          <a:lvl7pPr marL="1028700" indent="-171450" algn="ctr">
            <a:defRPr sz="1800"/>
          </a:lvl7pPr>
          <a:lvl8pPr marL="1200150" indent="-171450" algn="ctr">
            <a:defRPr sz="1800"/>
          </a:lvl8pPr>
          <a:lvl9pPr marL="1371600" indent="-171450" algn="ctr">
            <a:defRPr sz="18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vi-VN"/>
            <a:t>Also “soft-adventures” for older people</a:t>
          </a:r>
          <a:endParaRPr lang="en-US"/>
        </a:p>
      </dsp:txBody>
      <dsp:txXfrm>
        <a:off x="8072058" y="2297776"/>
        <a:ext cx="2445981" cy="1467589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 xmlns:r="http://schemas.openxmlformats.org/officeDocument/2006/relationships">
  <dsp:spTree>
    <dsp:nvGrpSpPr>
      <dsp:cNvPr id="2" name="Group 1"/>
      <dsp:cNvGrpSpPr/>
    </dsp:nvGrpSpPr>
    <dsp:grpSpPr>
      <a:xfrm>
        <a:off x="0" y="0"/>
        <a:ext cx="5918184" cy="4979324"/>
        <a:chOff x="0" y="0"/>
        <a:chExt cx="5918184" cy="4979324"/>
      </a:xfrm>
    </dsp:grpSpPr>
    <dsp:sp modelId="{1ED91B77-1E9D-4EA9-BB13-CAF78EFEB41F}">
      <dsp:nvSpPr>
        <dsp:cNvPr id="3" name="Rounded Rectangle 2"/>
        <dsp:cNvSpPr/>
      </dsp:nvSpPr>
      <dsp:spPr bwMode="white">
        <a:xfrm>
          <a:off x="0" y="172622"/>
          <a:ext cx="5918184" cy="1102360"/>
        </a:xfrm>
        <a:prstGeom prst="roundRect">
          <a:avLst/>
        </a:prstGeom>
      </dsp:spPr>
      <dsp:style>
        <a:lnRef idx="2">
          <a:schemeClr val="lt1"/>
        </a:lnRef>
        <a:fillRef idx="1">
          <a:schemeClr val="accent5">
            <a:hueOff val="0"/>
            <a:satOff val="0"/>
            <a:lumOff val="0"/>
            <a:alpha val="100000"/>
          </a:schemeClr>
        </a:fillRef>
        <a:effectRef idx="0">
          <a:scrgbClr r="0" g="0" b="0"/>
        </a:effectRef>
        <a:fontRef idx="minor">
          <a:schemeClr val="lt1"/>
        </a:fontRef>
      </dsp:style>
      <dsp:txBody>
        <a:bodyPr vert="horz" wrap="square" lIns="99060" tIns="99060" rIns="99060" bIns="99060" anchor="ctr"/>
        <a:lstStyle>
          <a:lvl1pPr algn="l">
            <a:defRPr sz="2600"/>
          </a:lvl1pPr>
          <a:lvl2pPr marL="228600" indent="-228600" algn="l">
            <a:defRPr sz="2000"/>
          </a:lvl2pPr>
          <a:lvl3pPr marL="457200" indent="-228600" algn="l">
            <a:defRPr sz="2000"/>
          </a:lvl3pPr>
          <a:lvl4pPr marL="685800" indent="-228600" algn="l">
            <a:defRPr sz="2000"/>
          </a:lvl4pPr>
          <a:lvl5pPr marL="914400" indent="-228600" algn="l">
            <a:defRPr sz="2000"/>
          </a:lvl5pPr>
          <a:lvl6pPr marL="1143000" indent="-228600" algn="l">
            <a:defRPr sz="2000"/>
          </a:lvl6pPr>
          <a:lvl7pPr marL="1371600" indent="-228600" algn="l">
            <a:defRPr sz="2000"/>
          </a:lvl7pPr>
          <a:lvl8pPr marL="1600200" indent="-228600" algn="l">
            <a:defRPr sz="2000"/>
          </a:lvl8pPr>
          <a:lvl9pPr marL="1828800" indent="-228600" algn="l">
            <a:defRPr sz="20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vi-VN"/>
            <a:t>2/3 </a:t>
          </a:r>
          <a:r>
            <a:rPr lang="en-US" altLang="vi-VN"/>
            <a:t>were</a:t>
          </a:r>
          <a:r>
            <a:rPr lang="vi-VN"/>
            <a:t> overweight (bad diet) </a:t>
          </a:r>
          <a:r>
            <a:rPr lang="en-US" altLang="vi-VN"/>
            <a:t>and </a:t>
          </a:r>
          <a:r>
            <a:rPr lang="vi-VN">
              <a:sym typeface="+mn-ea"/>
            </a:rPr>
            <a:t>1/5 </a:t>
          </a:r>
          <a:r>
            <a:rPr lang="en-US" altLang="vi-VN">
              <a:sym typeface="+mn-ea"/>
            </a:rPr>
            <a:t>were </a:t>
          </a:r>
          <a:r>
            <a:rPr lang="vi-VN">
              <a:sym typeface="+mn-ea"/>
            </a:rPr>
            <a:t>obese </a:t>
          </a:r>
          <a:r>
            <a:rPr lang="en-US" altLang="vi-VN"/>
            <a:t>by mid- 2000 </a:t>
          </a:r>
          <a:endParaRPr lang="en-US" altLang="vi-VN"/>
        </a:p>
      </dsp:txBody>
      <dsp:txXfrm>
        <a:off x="0" y="172622"/>
        <a:ext cx="5918184" cy="1102360"/>
      </dsp:txXfrm>
    </dsp:sp>
    <dsp:sp modelId="{450E68DB-B93D-467D-96BC-B7523E4617A9}">
      <dsp:nvSpPr>
        <dsp:cNvPr id="4" name="Rounded Rectangle 3"/>
        <dsp:cNvSpPr/>
      </dsp:nvSpPr>
      <dsp:spPr bwMode="white">
        <a:xfrm>
          <a:off x="0" y="1349862"/>
          <a:ext cx="5918184" cy="1102360"/>
        </a:xfrm>
        <a:prstGeom prst="roundRect">
          <a:avLst/>
        </a:prstGeom>
      </dsp:spPr>
      <dsp:style>
        <a:lnRef idx="2">
          <a:schemeClr val="lt1"/>
        </a:lnRef>
        <a:fillRef idx="1">
          <a:schemeClr val="accent5">
            <a:hueOff val="-2260000"/>
            <a:satOff val="-5751"/>
            <a:lumOff val="-3921"/>
            <a:alpha val="100000"/>
          </a:schemeClr>
        </a:fillRef>
        <a:effectRef idx="0">
          <a:scrgbClr r="0" g="0" b="0"/>
        </a:effectRef>
        <a:fontRef idx="minor">
          <a:schemeClr val="lt1"/>
        </a:fontRef>
      </dsp:style>
      <dsp:txBody>
        <a:bodyPr vert="horz" wrap="square" lIns="99060" tIns="99060" rIns="99060" bIns="99060" anchor="ctr"/>
        <a:lstStyle>
          <a:lvl1pPr algn="l">
            <a:defRPr sz="2600"/>
          </a:lvl1pPr>
          <a:lvl2pPr marL="228600" indent="-228600" algn="l">
            <a:defRPr sz="2000"/>
          </a:lvl2pPr>
          <a:lvl3pPr marL="457200" indent="-228600" algn="l">
            <a:defRPr sz="2000"/>
          </a:lvl3pPr>
          <a:lvl4pPr marL="685800" indent="-228600" algn="l">
            <a:defRPr sz="2000"/>
          </a:lvl4pPr>
          <a:lvl5pPr marL="914400" indent="-228600" algn="l">
            <a:defRPr sz="2000"/>
          </a:lvl5pPr>
          <a:lvl6pPr marL="1143000" indent="-228600" algn="l">
            <a:defRPr sz="2000"/>
          </a:lvl6pPr>
          <a:lvl7pPr marL="1371600" indent="-228600" algn="l">
            <a:defRPr sz="2000"/>
          </a:lvl7pPr>
          <a:lvl8pPr marL="1600200" indent="-228600" algn="l">
            <a:defRPr sz="2000"/>
          </a:lvl8pPr>
          <a:lvl9pPr marL="1828800" indent="-228600" algn="l">
            <a:defRPr sz="20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/>
            <a:t>by 2011 1/3 American adults were obese</a:t>
          </a:r>
          <a:endParaRPr lang="en-US"/>
        </a:p>
      </dsp:txBody>
      <dsp:txXfrm>
        <a:off x="0" y="1349862"/>
        <a:ext cx="5918184" cy="1102360"/>
      </dsp:txXfrm>
    </dsp:sp>
    <dsp:sp modelId="{9F9056C6-1C17-4704-91F1-33D1CADDDEFD}">
      <dsp:nvSpPr>
        <dsp:cNvPr id="5" name="Rounded Rectangle 4"/>
        <dsp:cNvSpPr/>
      </dsp:nvSpPr>
      <dsp:spPr bwMode="white">
        <a:xfrm>
          <a:off x="0" y="2527102"/>
          <a:ext cx="5918184" cy="1102360"/>
        </a:xfrm>
        <a:prstGeom prst="roundRect">
          <a:avLst/>
        </a:prstGeom>
      </dsp:spPr>
      <dsp:style>
        <a:lnRef idx="2">
          <a:schemeClr val="lt1"/>
        </a:lnRef>
        <a:fillRef idx="1">
          <a:schemeClr val="accent5">
            <a:hueOff val="-4520000"/>
            <a:satOff val="-11502"/>
            <a:lumOff val="-7842"/>
            <a:alpha val="100000"/>
          </a:schemeClr>
        </a:fillRef>
        <a:effectRef idx="0">
          <a:scrgbClr r="0" g="0" b="0"/>
        </a:effectRef>
        <a:fontRef idx="minor">
          <a:schemeClr val="lt1"/>
        </a:fontRef>
      </dsp:style>
      <dsp:txBody>
        <a:bodyPr lIns="99060" tIns="99060" rIns="99060" bIns="99060" anchor="ctr"/>
        <a:lstStyle>
          <a:lvl1pPr algn="l">
            <a:defRPr sz="2600"/>
          </a:lvl1pPr>
          <a:lvl2pPr marL="228600" indent="-228600" algn="l">
            <a:defRPr sz="2000"/>
          </a:lvl2pPr>
          <a:lvl3pPr marL="457200" indent="-228600" algn="l">
            <a:defRPr sz="2000"/>
          </a:lvl3pPr>
          <a:lvl4pPr marL="685800" indent="-228600" algn="l">
            <a:defRPr sz="2000"/>
          </a:lvl4pPr>
          <a:lvl5pPr marL="914400" indent="-228600" algn="l">
            <a:defRPr sz="2000"/>
          </a:lvl5pPr>
          <a:lvl6pPr marL="1143000" indent="-228600" algn="l">
            <a:defRPr sz="2000"/>
          </a:lvl6pPr>
          <a:lvl7pPr marL="1371600" indent="-228600" algn="l">
            <a:defRPr sz="2000"/>
          </a:lvl7pPr>
          <a:lvl8pPr marL="1600200" indent="-228600" algn="l">
            <a:defRPr sz="2000"/>
          </a:lvl8pPr>
          <a:lvl9pPr marL="1828800" indent="-228600" algn="l">
            <a:defRPr sz="20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vi-VN"/>
            <a:t>2nd biggest cause of “preventable” death</a:t>
          </a:r>
          <a:endParaRPr lang="en-US"/>
        </a:p>
      </dsp:txBody>
      <dsp:txXfrm>
        <a:off x="0" y="2527102"/>
        <a:ext cx="5918184" cy="1102360"/>
      </dsp:txXfrm>
    </dsp:sp>
    <dsp:sp modelId="{63C85CD1-FAC1-4822-B290-368CF1AA687C}">
      <dsp:nvSpPr>
        <dsp:cNvPr id="6" name="Rounded Rectangle 5"/>
        <dsp:cNvSpPr/>
      </dsp:nvSpPr>
      <dsp:spPr bwMode="white">
        <a:xfrm>
          <a:off x="0" y="3704342"/>
          <a:ext cx="5918184" cy="1102360"/>
        </a:xfrm>
        <a:prstGeom prst="roundRect">
          <a:avLst/>
        </a:prstGeom>
      </dsp:spPr>
      <dsp:style>
        <a:lnRef idx="2">
          <a:schemeClr val="lt1"/>
        </a:lnRef>
        <a:fillRef idx="1">
          <a:schemeClr val="accent5">
            <a:hueOff val="-6780000"/>
            <a:satOff val="-17254"/>
            <a:lumOff val="-11764"/>
            <a:alpha val="100000"/>
          </a:schemeClr>
        </a:fillRef>
        <a:effectRef idx="0">
          <a:scrgbClr r="0" g="0" b="0"/>
        </a:effectRef>
        <a:fontRef idx="minor">
          <a:schemeClr val="lt1"/>
        </a:fontRef>
      </dsp:style>
      <dsp:txBody>
        <a:bodyPr lIns="99060" tIns="99060" rIns="99060" bIns="99060" anchor="ctr"/>
        <a:lstStyle>
          <a:lvl1pPr algn="l">
            <a:defRPr sz="2600"/>
          </a:lvl1pPr>
          <a:lvl2pPr marL="228600" indent="-228600" algn="l">
            <a:defRPr sz="2000"/>
          </a:lvl2pPr>
          <a:lvl3pPr marL="457200" indent="-228600" algn="l">
            <a:defRPr sz="2000"/>
          </a:lvl3pPr>
          <a:lvl4pPr marL="685800" indent="-228600" algn="l">
            <a:defRPr sz="2000"/>
          </a:lvl4pPr>
          <a:lvl5pPr marL="914400" indent="-228600" algn="l">
            <a:defRPr sz="2000"/>
          </a:lvl5pPr>
          <a:lvl6pPr marL="1143000" indent="-228600" algn="l">
            <a:defRPr sz="2000"/>
          </a:lvl6pPr>
          <a:lvl7pPr marL="1371600" indent="-228600" algn="l">
            <a:defRPr sz="2000"/>
          </a:lvl7pPr>
          <a:lvl8pPr marL="1600200" indent="-228600" algn="l">
            <a:defRPr sz="2000"/>
          </a:lvl8pPr>
          <a:lvl9pPr marL="1828800" indent="-228600" algn="l">
            <a:defRPr sz="20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vi-VN"/>
            <a:t>Government is educating people to eat better foods and do more exercise</a:t>
          </a:r>
          <a:endParaRPr lang="en-US"/>
        </a:p>
      </dsp:txBody>
      <dsp:txXfrm>
        <a:off x="0" y="3704342"/>
        <a:ext cx="5918184" cy="1102360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 xmlns:r="http://schemas.openxmlformats.org/officeDocument/2006/relationships">
  <dsp:spTree>
    <dsp:nvGrpSpPr>
      <dsp:cNvPr id="2" name="Group 1"/>
      <dsp:cNvGrpSpPr/>
    </dsp:nvGrpSpPr>
    <dsp:grpSpPr>
      <a:xfrm>
        <a:off x="0" y="0"/>
        <a:ext cx="11181080" cy="4394200"/>
        <a:chOff x="0" y="0"/>
        <a:chExt cx="11181080" cy="4394200"/>
      </a:xfrm>
    </dsp:grpSpPr>
    <dsp:sp modelId="{F80651DD-123E-474A-A4CB-4081ADFCDC5C}">
      <dsp:nvSpPr>
        <dsp:cNvPr id="3" name="Rectangles 2"/>
        <dsp:cNvSpPr/>
      </dsp:nvSpPr>
      <dsp:spPr bwMode="white">
        <a:xfrm>
          <a:off x="192175" y="2103"/>
          <a:ext cx="3379438" cy="2027663"/>
        </a:xfrm>
        <a:prstGeom prst="rect">
          <a:avLst/>
        </a:prstGeom>
      </dsp:spPr>
      <dsp:style>
        <a:lnRef idx="2">
          <a:schemeClr val="lt1"/>
        </a:lnRef>
        <a:fillRef idx="1">
          <a:schemeClr val="accent5">
            <a:hueOff val="0"/>
            <a:satOff val="0"/>
            <a:lumOff val="0"/>
            <a:alpha val="100000"/>
          </a:schemeClr>
        </a:fillRef>
        <a:effectRef idx="0">
          <a:scrgbClr r="0" g="0" b="0"/>
        </a:effectRef>
        <a:fontRef idx="minor">
          <a:schemeClr val="lt1"/>
        </a:fontRef>
      </dsp:style>
      <dsp:txBody>
        <a:bodyPr lIns="91439" tIns="91439" rIns="91439" bIns="91439" anchor="ctr"/>
        <a:lstStyle>
          <a:lvl1pPr algn="ctr">
            <a:defRPr sz="2400"/>
          </a:lvl1pPr>
          <a:lvl2pPr marL="171450" indent="-171450" algn="ctr">
            <a:defRPr sz="1800"/>
          </a:lvl2pPr>
          <a:lvl3pPr marL="342900" indent="-171450" algn="ctr">
            <a:defRPr sz="1800"/>
          </a:lvl3pPr>
          <a:lvl4pPr marL="514350" indent="-171450" algn="ctr">
            <a:defRPr sz="1800"/>
          </a:lvl4pPr>
          <a:lvl5pPr marL="685800" indent="-171450" algn="ctr">
            <a:defRPr sz="1800"/>
          </a:lvl5pPr>
          <a:lvl6pPr marL="857250" indent="-171450" algn="ctr">
            <a:defRPr sz="1800"/>
          </a:lvl6pPr>
          <a:lvl7pPr marL="1028700" indent="-171450" algn="ctr">
            <a:defRPr sz="1800"/>
          </a:lvl7pPr>
          <a:lvl8pPr marL="1200150" indent="-171450" algn="ctr">
            <a:defRPr sz="1800"/>
          </a:lvl8pPr>
          <a:lvl9pPr marL="1371600" indent="-171450" algn="ctr">
            <a:defRPr sz="18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vi-VN"/>
            <a:t>Government has forced food makers to clearly state ingredients of food</a:t>
          </a:r>
          <a:endParaRPr lang="en-US"/>
        </a:p>
      </dsp:txBody>
      <dsp:txXfrm>
        <a:off x="192175" y="2103"/>
        <a:ext cx="3379438" cy="2027663"/>
      </dsp:txXfrm>
    </dsp:sp>
    <dsp:sp modelId="{EEF35596-32D3-4B83-886F-C60A1DD7EFD0}">
      <dsp:nvSpPr>
        <dsp:cNvPr id="4" name="Rectangles 3"/>
        <dsp:cNvSpPr/>
      </dsp:nvSpPr>
      <dsp:spPr bwMode="white">
        <a:xfrm>
          <a:off x="3909556" y="2103"/>
          <a:ext cx="3379438" cy="2027663"/>
        </a:xfrm>
        <a:prstGeom prst="rect">
          <a:avLst/>
        </a:prstGeom>
      </dsp:spPr>
      <dsp:style>
        <a:lnRef idx="2">
          <a:schemeClr val="lt1"/>
        </a:lnRef>
        <a:fillRef idx="1">
          <a:schemeClr val="accent5">
            <a:hueOff val="-1356000"/>
            <a:satOff val="-3450"/>
            <a:lumOff val="-2352"/>
            <a:alpha val="100000"/>
          </a:schemeClr>
        </a:fillRef>
        <a:effectRef idx="0">
          <a:scrgbClr r="0" g="0" b="0"/>
        </a:effectRef>
        <a:fontRef idx="minor">
          <a:schemeClr val="lt1"/>
        </a:fontRef>
      </dsp:style>
      <dsp:txBody>
        <a:bodyPr lIns="91439" tIns="91439" rIns="91439" bIns="91439" anchor="ctr"/>
        <a:lstStyle>
          <a:lvl1pPr algn="ctr">
            <a:defRPr sz="2400"/>
          </a:lvl1pPr>
          <a:lvl2pPr marL="171450" indent="-171450" algn="ctr">
            <a:defRPr sz="1800"/>
          </a:lvl2pPr>
          <a:lvl3pPr marL="342900" indent="-171450" algn="ctr">
            <a:defRPr sz="1800"/>
          </a:lvl3pPr>
          <a:lvl4pPr marL="514350" indent="-171450" algn="ctr">
            <a:defRPr sz="1800"/>
          </a:lvl4pPr>
          <a:lvl5pPr marL="685800" indent="-171450" algn="ctr">
            <a:defRPr sz="1800"/>
          </a:lvl5pPr>
          <a:lvl6pPr marL="857250" indent="-171450" algn="ctr">
            <a:defRPr sz="1800"/>
          </a:lvl6pPr>
          <a:lvl7pPr marL="1028700" indent="-171450" algn="ctr">
            <a:defRPr sz="1800"/>
          </a:lvl7pPr>
          <a:lvl8pPr marL="1200150" indent="-171450" algn="ctr">
            <a:defRPr sz="1800"/>
          </a:lvl8pPr>
          <a:lvl9pPr marL="1371600" indent="-171450" algn="ctr">
            <a:defRPr sz="18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vi-VN"/>
            <a:t>However, many still eat what they want when they want it“</a:t>
          </a:r>
          <a:endParaRPr lang="en-US"/>
        </a:p>
      </dsp:txBody>
      <dsp:txXfrm>
        <a:off x="3909556" y="2103"/>
        <a:ext cx="3379438" cy="2027663"/>
      </dsp:txXfrm>
    </dsp:sp>
    <dsp:sp modelId="{10079C0B-24AF-4585-B2D2-77FD8C8161B7}">
      <dsp:nvSpPr>
        <dsp:cNvPr id="5" name="Rectangles 4"/>
        <dsp:cNvSpPr/>
      </dsp:nvSpPr>
      <dsp:spPr bwMode="white">
        <a:xfrm>
          <a:off x="7626938" y="2103"/>
          <a:ext cx="3379438" cy="2027663"/>
        </a:xfrm>
        <a:prstGeom prst="rect">
          <a:avLst/>
        </a:prstGeom>
      </dsp:spPr>
      <dsp:style>
        <a:lnRef idx="2">
          <a:schemeClr val="lt1"/>
        </a:lnRef>
        <a:fillRef idx="1">
          <a:schemeClr val="accent5">
            <a:hueOff val="-2712000"/>
            <a:satOff val="-6901"/>
            <a:lumOff val="-4705"/>
            <a:alpha val="100000"/>
          </a:schemeClr>
        </a:fillRef>
        <a:effectRef idx="0">
          <a:scrgbClr r="0" g="0" b="0"/>
        </a:effectRef>
        <a:fontRef idx="minor">
          <a:schemeClr val="lt1"/>
        </a:fontRef>
      </dsp:style>
      <dsp:txBody>
        <a:bodyPr lIns="91439" tIns="91439" rIns="91439" bIns="91439" anchor="ctr"/>
        <a:lstStyle>
          <a:lvl1pPr algn="ctr">
            <a:defRPr sz="2400"/>
          </a:lvl1pPr>
          <a:lvl2pPr marL="171450" indent="-171450" algn="ctr">
            <a:defRPr sz="1800"/>
          </a:lvl2pPr>
          <a:lvl3pPr marL="342900" indent="-171450" algn="ctr">
            <a:defRPr sz="1800"/>
          </a:lvl3pPr>
          <a:lvl4pPr marL="514350" indent="-171450" algn="ctr">
            <a:defRPr sz="1800"/>
          </a:lvl4pPr>
          <a:lvl5pPr marL="685800" indent="-171450" algn="ctr">
            <a:defRPr sz="1800"/>
          </a:lvl5pPr>
          <a:lvl6pPr marL="857250" indent="-171450" algn="ctr">
            <a:defRPr sz="1800"/>
          </a:lvl6pPr>
          <a:lvl7pPr marL="1028700" indent="-171450" algn="ctr">
            <a:defRPr sz="1800"/>
          </a:lvl7pPr>
          <a:lvl8pPr marL="1200150" indent="-171450" algn="ctr">
            <a:defRPr sz="1800"/>
          </a:lvl8pPr>
          <a:lvl9pPr marL="1371600" indent="-171450" algn="ctr">
            <a:defRPr sz="18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vi-VN"/>
            <a:t>Culture of over indulgence” reinforced by mass media. </a:t>
          </a:r>
          <a:endParaRPr lang="en-US"/>
        </a:p>
      </dsp:txBody>
      <dsp:txXfrm>
        <a:off x="7626938" y="2103"/>
        <a:ext cx="3379438" cy="2027663"/>
      </dsp:txXfrm>
    </dsp:sp>
    <dsp:sp modelId="{EBEFBC1A-DBC8-41FD-ABD7-05ED62F06FC0}">
      <dsp:nvSpPr>
        <dsp:cNvPr id="6" name="Rectangles 5"/>
        <dsp:cNvSpPr/>
      </dsp:nvSpPr>
      <dsp:spPr bwMode="white">
        <a:xfrm>
          <a:off x="192175" y="2364434"/>
          <a:ext cx="3379438" cy="2027663"/>
        </a:xfrm>
        <a:prstGeom prst="rect">
          <a:avLst/>
        </a:prstGeom>
      </dsp:spPr>
      <dsp:style>
        <a:lnRef idx="2">
          <a:schemeClr val="lt1"/>
        </a:lnRef>
        <a:fillRef idx="1">
          <a:schemeClr val="accent5">
            <a:hueOff val="-4068000"/>
            <a:satOff val="-10352"/>
            <a:lumOff val="-7058"/>
            <a:alpha val="100000"/>
          </a:schemeClr>
        </a:fillRef>
        <a:effectRef idx="0">
          <a:scrgbClr r="0" g="0" b="0"/>
        </a:effectRef>
        <a:fontRef idx="minor">
          <a:schemeClr val="lt1"/>
        </a:fontRef>
      </dsp:style>
      <dsp:txBody>
        <a:bodyPr vert="horz" wrap="square" lIns="91439" tIns="91439" rIns="91439" bIns="91439" anchor="t"/>
        <a:lstStyle>
          <a:lvl1pPr algn="l">
            <a:defRPr sz="2400"/>
          </a:lvl1pPr>
          <a:lvl2pPr marL="171450" indent="-171450" algn="l">
            <a:defRPr sz="1800"/>
          </a:lvl2pPr>
          <a:lvl3pPr marL="342900" indent="-171450" algn="l">
            <a:defRPr sz="1800"/>
          </a:lvl3pPr>
          <a:lvl4pPr marL="514350" indent="-171450" algn="l">
            <a:defRPr sz="1800"/>
          </a:lvl4pPr>
          <a:lvl5pPr marL="685800" indent="-171450" algn="l">
            <a:defRPr sz="1800"/>
          </a:lvl5pPr>
          <a:lvl6pPr marL="857250" indent="-171450" algn="l">
            <a:defRPr sz="1800"/>
          </a:lvl6pPr>
          <a:lvl7pPr marL="1028700" indent="-171450" algn="l">
            <a:defRPr sz="1800"/>
          </a:lvl7pPr>
          <a:lvl8pPr marL="1200150" indent="-171450" algn="l">
            <a:defRPr sz="1800"/>
          </a:lvl8pPr>
          <a:lvl9pPr marL="1371600" indent="-171450" algn="l">
            <a:defRPr sz="18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vi-VN"/>
            <a:t>Part of American life</a:t>
          </a:r>
          <a:r>
            <a:rPr lang="en-US" altLang="vi-VN"/>
            <a:t>-</a:t>
          </a:r>
          <a:r>
            <a:rPr lang="vi-VN"/>
            <a:t>Preference for junk food / fast food </a:t>
          </a:r>
          <a:endParaRPr lang="en-US"/>
        </a:p>
        <a:p>
          <a:pPr lvl="1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"/>
          </a:pPr>
          <a:endParaRPr altLang="en-US"/>
        </a:p>
        <a:p>
          <a:pPr lvl="1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"/>
          </a:pPr>
          <a:endParaRPr altLang="en-US"/>
        </a:p>
      </dsp:txBody>
      <dsp:txXfrm>
        <a:off x="192175" y="2364434"/>
        <a:ext cx="3379438" cy="2027663"/>
      </dsp:txXfrm>
    </dsp:sp>
    <dsp:sp modelId="{C17316B0-5479-41B0-A6BE-A9F004F3B1D7}">
      <dsp:nvSpPr>
        <dsp:cNvPr id="7" name="Rectangles 6"/>
        <dsp:cNvSpPr/>
      </dsp:nvSpPr>
      <dsp:spPr bwMode="white">
        <a:xfrm>
          <a:off x="3909556" y="2364434"/>
          <a:ext cx="3379438" cy="2027663"/>
        </a:xfrm>
        <a:prstGeom prst="rect">
          <a:avLst/>
        </a:prstGeom>
      </dsp:spPr>
      <dsp:style>
        <a:lnRef idx="2">
          <a:schemeClr val="lt1"/>
        </a:lnRef>
        <a:fillRef idx="1">
          <a:schemeClr val="accent5">
            <a:hueOff val="-5424000"/>
            <a:satOff val="-13803"/>
            <a:lumOff val="-9411"/>
            <a:alpha val="100000"/>
          </a:schemeClr>
        </a:fillRef>
        <a:effectRef idx="0">
          <a:scrgbClr r="0" g="0" b="0"/>
        </a:effectRef>
        <a:fontRef idx="minor">
          <a:schemeClr val="lt1"/>
        </a:fontRef>
      </dsp:style>
      <dsp:txBody>
        <a:bodyPr vert="horz" wrap="square" lIns="91439" tIns="91439" rIns="91439" bIns="91439" anchor="ctr"/>
        <a:lstStyle>
          <a:lvl1pPr algn="ctr">
            <a:defRPr sz="2400"/>
          </a:lvl1pPr>
          <a:lvl2pPr marL="171450" indent="-171450" algn="ctr">
            <a:defRPr sz="1800"/>
          </a:lvl2pPr>
          <a:lvl3pPr marL="342900" indent="-171450" algn="ctr">
            <a:defRPr sz="1800"/>
          </a:lvl3pPr>
          <a:lvl4pPr marL="514350" indent="-171450" algn="ctr">
            <a:defRPr sz="1800"/>
          </a:lvl4pPr>
          <a:lvl5pPr marL="685800" indent="-171450" algn="ctr">
            <a:defRPr sz="1800"/>
          </a:lvl5pPr>
          <a:lvl6pPr marL="857250" indent="-171450" algn="ctr">
            <a:defRPr sz="1800"/>
          </a:lvl6pPr>
          <a:lvl7pPr marL="1028700" indent="-171450" algn="ctr">
            <a:defRPr sz="1800"/>
          </a:lvl7pPr>
          <a:lvl8pPr marL="1200150" indent="-171450" algn="ctr">
            <a:defRPr sz="1800"/>
          </a:lvl8pPr>
          <a:lvl9pPr marL="1371600" indent="-171450" algn="ctr">
            <a:defRPr sz="18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/>
            <a:t>Americans’ busy lifestyle. </a:t>
          </a:r>
          <a:endParaRPr lang="en-US"/>
        </a:p>
      </dsp:txBody>
      <dsp:txXfrm>
        <a:off x="3909556" y="2364434"/>
        <a:ext cx="3379438" cy="2027663"/>
      </dsp:txXfrm>
    </dsp:sp>
    <dsp:sp modelId="{A744D954-3ED4-4023-9A96-F95A1031DEDD}">
      <dsp:nvSpPr>
        <dsp:cNvPr id="8" name="Rectangles 7"/>
        <dsp:cNvSpPr/>
      </dsp:nvSpPr>
      <dsp:spPr bwMode="white">
        <a:xfrm>
          <a:off x="7626938" y="2364434"/>
          <a:ext cx="3379438" cy="2027663"/>
        </a:xfrm>
        <a:prstGeom prst="rect">
          <a:avLst/>
        </a:prstGeom>
      </dsp:spPr>
      <dsp:style>
        <a:lnRef idx="2">
          <a:schemeClr val="lt1"/>
        </a:lnRef>
        <a:fillRef idx="1">
          <a:schemeClr val="accent5">
            <a:hueOff val="-6780000"/>
            <a:satOff val="-17254"/>
            <a:lumOff val="-11764"/>
            <a:alpha val="100000"/>
          </a:schemeClr>
        </a:fillRef>
        <a:effectRef idx="0">
          <a:scrgbClr r="0" g="0" b="0"/>
        </a:effectRef>
        <a:fontRef idx="minor">
          <a:schemeClr val="lt1"/>
        </a:fontRef>
      </dsp:style>
      <dsp:txBody>
        <a:bodyPr vert="horz" wrap="square" lIns="91439" tIns="91439" rIns="91439" bIns="91439" anchor="ctr"/>
        <a:lstStyle>
          <a:lvl1pPr algn="ctr">
            <a:defRPr sz="2400"/>
          </a:lvl1pPr>
          <a:lvl2pPr marL="171450" indent="-171450" algn="ctr">
            <a:defRPr sz="1800"/>
          </a:lvl2pPr>
          <a:lvl3pPr marL="342900" indent="-171450" algn="ctr">
            <a:defRPr sz="1800"/>
          </a:lvl3pPr>
          <a:lvl4pPr marL="514350" indent="-171450" algn="ctr">
            <a:defRPr sz="1800"/>
          </a:lvl4pPr>
          <a:lvl5pPr marL="685800" indent="-171450" algn="ctr">
            <a:defRPr sz="1800"/>
          </a:lvl5pPr>
          <a:lvl6pPr marL="857250" indent="-171450" algn="ctr">
            <a:defRPr sz="1800"/>
          </a:lvl6pPr>
          <a:lvl7pPr marL="1028700" indent="-171450" algn="ctr">
            <a:defRPr sz="1800"/>
          </a:lvl7pPr>
          <a:lvl8pPr marL="1200150" indent="-171450" algn="ctr">
            <a:defRPr sz="1800"/>
          </a:lvl8pPr>
          <a:lvl9pPr marL="1371600" indent="-171450" algn="ctr">
            <a:defRPr sz="18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/>
            <a:t>“Let’s Move”- </a:t>
          </a:r>
          <a:r>
            <a:rPr lang="en-US"/>
            <a:t> a campain to fight childhood obesity  was </a:t>
          </a:r>
          <a:r>
            <a:rPr lang="en-US">
              <a:sym typeface="+mn-ea"/>
            </a:rPr>
            <a:t>started by </a:t>
          </a:r>
          <a:r>
            <a:rPr lang="en-US">
              <a:sym typeface="+mn-ea"/>
            </a:rPr>
            <a:t>First Lady Michelle Obama </a:t>
          </a:r>
          <a:endParaRPr lang="en-US"/>
        </a:p>
      </dsp:txBody>
      <dsp:txXfrm>
        <a:off x="7626938" y="2364434"/>
        <a:ext cx="3379438" cy="202766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>
          <dgm:prSet qsTypeId="urn:microsoft.com/office/officeart/2005/8/quickstyle/simple5"/>
        </dgm:pt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off" val="ctr"/>
          <dgm:param type="contDir" val="sameDir"/>
          <dgm:param type="grDir" val="tL"/>
          <dgm:param type="flowDir" val="row"/>
        </dgm:alg>
      </dgm:if>
      <dgm:else name="Name2">
        <dgm:alg type="snake">
          <dgm:param type="off" val="ctr"/>
          <dgm:param type="contDir" val="sameDir"/>
          <dgm:param type="grDir" val="tR"/>
          <dgm:param type="flowDir" val="row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>
          <dgm:prSet qsTypeId="urn:microsoft.com/office/officeart/2005/8/quickstyle/simple5"/>
        </dgm:pt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lnSpAfChP" val="20"/>
              <dgm:param type="stBulletLvl" val="1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>
          <dgm:prSet qsTypeId="urn:microsoft.com/office/officeart/2005/8/quickstyle/simple5"/>
        </dgm:pt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lnSpAfChP" val="20"/>
              <dgm:param type="stBulletLvl" val="1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>
          <dgm:prSet qsTypeId="urn:microsoft.com/office/officeart/2005/8/quickstyle/simple5"/>
        </dgm:pt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type="round2SameRect" r:blip="" rot="90">
                    <dgm:adjLst/>
                  </dgm:shape>
                </dgm:if>
                <dgm:else name="Name12">
                  <dgm:shape xmlns:r="http://schemas.openxmlformats.org/officeDocument/2006/relationships" type="round2SameRect" r:blip="" rot="-90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>
          <dgm:prSet qsTypeId="urn:microsoft.com/office/officeart/2005/8/quickstyle/simple5"/>
        </dgm:pt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lnSpAfChP" val="20"/>
              <dgm:param type="stBulletLvl" val="1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>
          <dgm:prSet qsTypeId="urn:microsoft.com/office/officeart/2005/8/quickstyle/simple5"/>
        </dgm:pt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lnSpAfChP" val="20"/>
              <dgm:param type="stBulletLvl" val="1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>
          <dgm:prSet qsTypeId="urn:microsoft.com/office/officeart/2005/8/quickstyle/simple5"/>
        </dgm:pt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lnSpAfChP" val="20"/>
              <dgm:param type="stBulletLvl" val="1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off" val="ctr"/>
          <dgm:param type="contDir" val="sameDir"/>
          <dgm:param type="grDir" val="tL"/>
          <dgm:param type="flowDir" val="row"/>
        </dgm:alg>
      </dgm:if>
      <dgm:else name="Name2">
        <dgm:alg type="snake">
          <dgm:param type="off" val="ctr"/>
          <dgm:param type="contDir" val="sameDir"/>
          <dgm:param type="grDir" val="tR"/>
          <dgm:param type="flowDir" val="row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off" val="ctr"/>
          <dgm:param type="contDir" val="sameDir"/>
          <dgm:param type="grDir" val="tL"/>
          <dgm:param type="flowDir" val="row"/>
        </dgm:alg>
      </dgm:if>
      <dgm:else name="Name2">
        <dgm:alg type="snake">
          <dgm:param type="off" val="ctr"/>
          <dgm:param type="contDir" val="sameDir"/>
          <dgm:param type="grDir" val="tR"/>
          <dgm:param type="flowDir" val="row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off" val="ctr"/>
          <dgm:param type="contDir" val="sameDir"/>
          <dgm:param type="grDir" val="tL"/>
          <dgm:param type="flowDir" val="row"/>
        </dgm:alg>
      </dgm:if>
      <dgm:else name="Name2">
        <dgm:alg type="snake">
          <dgm:param type="off" val="ctr"/>
          <dgm:param type="contDir" val="sameDir"/>
          <dgm:param type="grDir" val="tR"/>
          <dgm:param type="flowDir" val="row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>
          <dgm:prSet qsTypeId="urn:microsoft.com/office/officeart/2005/8/quickstyle/simple5"/>
        </dgm:pt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lnSpAfChP" val="20"/>
              <dgm:param type="stBulletLvl" val="1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>
          <dgm:prSet qsTypeId="urn:microsoft.com/office/officeart/2005/8/quickstyle/simple5"/>
        </dgm:pt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off" val="ctr"/>
          <dgm:param type="contDir" val="sameDir"/>
          <dgm:param type="grDir" val="tL"/>
          <dgm:param type="flowDir" val="row"/>
        </dgm:alg>
      </dgm:if>
      <dgm:else name="Name2">
        <dgm:alg type="snake">
          <dgm:param type="off" val="ctr"/>
          <dgm:param type="contDir" val="sameDir"/>
          <dgm:param type="grDir" val="tR"/>
          <dgm:param type="flowDir" val="row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6C064A-D61B-4B21-B757-51A9B82445B8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305E07-67EA-4042-A3F6-853A8AD8D209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FD42F7-718C-4B98-AAEC-167E6DDD60A7}" type="datetimeFigureOut">
              <a:rPr lang="en-US" smtClean="0"/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B2AA4F-B828-4D7C-AFD3-893933DAFCB4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405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8A1B7-3BA8-4EB1-A9AB-F819092841BC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AC504-AF1F-48E0-BDF9-AA91036C229C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7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8A1B7-3BA8-4EB1-A9AB-F819092841BC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AC504-AF1F-48E0-BDF9-AA91036C229C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3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15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8A1B7-3BA8-4EB1-A9AB-F819092841BC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AC504-AF1F-48E0-BDF9-AA91036C229C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5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1" y="2160589"/>
            <a:ext cx="4184035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8A1B7-3BA8-4EB1-A9AB-F819092841BC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AC504-AF1F-48E0-BDF9-AA91036C229C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9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8A1B7-3BA8-4EB1-A9AB-F819092841BC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AC504-AF1F-48E0-BDF9-AA91036C229C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8A1B7-3BA8-4EB1-A9AB-F819092841BC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AC504-AF1F-48E0-BDF9-AA91036C229C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8A1B7-3BA8-4EB1-A9AB-F819092841BC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AC504-AF1F-48E0-BDF9-AA91036C229C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498604"/>
            <a:ext cx="3854528" cy="1278466"/>
          </a:xfrm>
        </p:spPr>
        <p:txBody>
          <a:bodyPr anchor="b">
            <a:normAutofit/>
          </a:bodyPr>
          <a:lstStyle>
            <a:lvl1pPr>
              <a:defRPr sz="1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5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065" indent="0">
              <a:buNone/>
              <a:defRPr sz="750"/>
            </a:lvl4pPr>
            <a:lvl5pPr marL="1370965" indent="0">
              <a:buNone/>
              <a:defRPr sz="750"/>
            </a:lvl5pPr>
            <a:lvl6pPr marL="1713865" indent="0">
              <a:buNone/>
              <a:defRPr sz="750"/>
            </a:lvl6pPr>
            <a:lvl7pPr marL="2056765" indent="0">
              <a:buNone/>
              <a:defRPr sz="750"/>
            </a:lvl7pPr>
            <a:lvl8pPr marL="2399665" indent="0">
              <a:buNone/>
              <a:defRPr sz="750"/>
            </a:lvl8pPr>
            <a:lvl9pPr marL="2742565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8A1B7-3BA8-4EB1-A9AB-F819092841BC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AC504-AF1F-48E0-BDF9-AA91036C229C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5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5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9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8A1B7-3BA8-4EB1-A9AB-F819092841BC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AC504-AF1F-48E0-BDF9-AA91036C229C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8A1B7-3BA8-4EB1-A9AB-F819092841BC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AC504-AF1F-48E0-BDF9-AA91036C229C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5" y="609600"/>
            <a:ext cx="8094135" cy="3022600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8A1B7-3BA8-4EB1-A9AB-F819092841BC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AC504-AF1F-48E0-BDF9-AA91036C229C}" type="slidenum">
              <a:rPr lang="en-US" smtClean="0"/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1" y="790378"/>
            <a:ext cx="6096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 panose="020B0604020202020204"/>
              </a:rPr>
              <a:t>“</a:t>
            </a:r>
            <a:endParaRPr lang="en-US" sz="6000" baseline="0" dirty="0">
              <a:ln w="3175" cmpd="sng">
                <a:noFill/>
              </a:ln>
              <a:solidFill>
                <a:schemeClr val="accent1">
                  <a:lumMod val="60000"/>
                  <a:lumOff val="40000"/>
                </a:schemeClr>
              </a:solidFill>
              <a:effectLst/>
              <a:latin typeface="Arial" panose="020B0604020202020204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 panose="020B0604020202020204"/>
              </a:rPr>
              <a:t>”</a:t>
            </a:r>
            <a:endParaRPr lang="en-US" sz="1350" dirty="0">
              <a:solidFill>
                <a:schemeClr val="accent1">
                  <a:lumMod val="60000"/>
                  <a:lumOff val="40000"/>
                </a:schemeClr>
              </a:solidFill>
              <a:latin typeface="Arial" panose="020B0604020202020204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33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8A1B7-3BA8-4EB1-A9AB-F819092841BC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AC504-AF1F-48E0-BDF9-AA91036C229C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5" y="609600"/>
            <a:ext cx="8094135" cy="3022600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8A1B7-3BA8-4EB1-A9AB-F819092841BC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AC504-AF1F-48E0-BDF9-AA91036C229C}" type="slidenum">
              <a:rPr lang="en-US" smtClean="0"/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1" y="790378"/>
            <a:ext cx="6096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 panose="020B0604020202020204"/>
              </a:rPr>
              <a:t>“</a:t>
            </a:r>
            <a:endParaRPr lang="en-US" sz="6000" baseline="0" dirty="0">
              <a:ln w="3175" cmpd="sng">
                <a:noFill/>
              </a:ln>
              <a:solidFill>
                <a:schemeClr val="accent1">
                  <a:lumMod val="60000"/>
                  <a:lumOff val="40000"/>
                </a:schemeClr>
              </a:solidFill>
              <a:effectLst/>
              <a:latin typeface="Arial" panose="020B0604020202020204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 panose="020B0604020202020204"/>
              </a:rPr>
              <a:t>”</a:t>
            </a:r>
            <a:endParaRPr lang="en-US" sz="6000" baseline="0" dirty="0">
              <a:ln w="3175" cmpd="sng">
                <a:noFill/>
              </a:ln>
              <a:solidFill>
                <a:schemeClr val="accent1">
                  <a:lumMod val="60000"/>
                  <a:lumOff val="40000"/>
                </a:schemeClr>
              </a:solidFill>
              <a:effectLst/>
              <a:latin typeface="Arial" panose="020B0604020202020204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8A1B7-3BA8-4EB1-A9AB-F819092841BC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AC504-AF1F-48E0-BDF9-AA91036C229C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8A1B7-3BA8-4EB1-A9AB-F819092841BC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AC504-AF1F-48E0-BDF9-AA91036C229C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1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8A1B7-3BA8-4EB1-A9AB-F819092841BC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AC504-AF1F-48E0-BDF9-AA91036C229C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8A1B7-3BA8-4EB1-A9AB-F819092841BC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AC504-AF1F-48E0-BDF9-AA91036C229C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8A1B7-3BA8-4EB1-A9AB-F819092841BC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AC504-AF1F-48E0-BDF9-AA91036C229C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8A1B7-3BA8-4EB1-A9AB-F819092841BC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AC504-AF1F-48E0-BDF9-AA91036C229C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8A1B7-3BA8-4EB1-A9AB-F819092841BC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AC504-AF1F-48E0-BDF9-AA91036C229C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8A1B7-3BA8-4EB1-A9AB-F819092841BC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AC504-AF1F-48E0-BDF9-AA91036C229C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8A1B7-3BA8-4EB1-A9AB-F819092841BC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AC504-AF1F-48E0-BDF9-AA91036C229C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8A1B7-3BA8-4EB1-A9AB-F819092841BC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AC504-AF1F-48E0-BDF9-AA91036C229C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0965" indent="0">
              <a:buNone/>
              <a:defRPr sz="1000"/>
            </a:lvl4pPr>
            <a:lvl5pPr marL="1828165" indent="0">
              <a:buNone/>
              <a:defRPr sz="1000"/>
            </a:lvl5pPr>
            <a:lvl6pPr marL="2285365" indent="0">
              <a:buNone/>
              <a:defRPr sz="1000"/>
            </a:lvl6pPr>
            <a:lvl7pPr marL="2742565" indent="0">
              <a:buNone/>
              <a:defRPr sz="1000"/>
            </a:lvl7pPr>
            <a:lvl8pPr marL="3199130" indent="0">
              <a:buNone/>
              <a:defRPr sz="1000"/>
            </a:lvl8pPr>
            <a:lvl9pPr marL="365633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8A1B7-3BA8-4EB1-A9AB-F819092841BC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AC504-AF1F-48E0-BDF9-AA91036C229C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8A1B7-3BA8-4EB1-A9AB-F819092841BC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AC504-AF1F-48E0-BDF9-AA91036C229C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8A1B7-3BA8-4EB1-A9AB-F819092841BC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AC504-AF1F-48E0-BDF9-AA91036C229C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8A1B7-3BA8-4EB1-A9AB-F819092841BC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AC504-AF1F-48E0-BDF9-AA91036C229C}" type="slidenum">
              <a:rPr lang="en-US" smtClean="0"/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 panose="020B0604020202020204"/>
              </a:rPr>
              <a:t>“</a:t>
            </a:r>
            <a:endParaRPr lang="en-US" sz="8000" baseline="0" dirty="0">
              <a:ln w="3175" cmpd="sng">
                <a:noFill/>
              </a:ln>
              <a:solidFill>
                <a:schemeClr val="accent1">
                  <a:lumMod val="60000"/>
                  <a:lumOff val="40000"/>
                </a:schemeClr>
              </a:solidFill>
              <a:effectLst/>
              <a:latin typeface="Arial" panose="020B0604020202020204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 panose="020B0604020202020204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 panose="020B0604020202020204"/>
            </a:endParaRPr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8A1B7-3BA8-4EB1-A9AB-F819092841BC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AC504-AF1F-48E0-BDF9-AA91036C229C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8A1B7-3BA8-4EB1-A9AB-F819092841BC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AC504-AF1F-48E0-BDF9-AA91036C229C}" type="slidenum">
              <a:rPr lang="en-US" smtClean="0"/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 panose="020B0604020202020204"/>
              </a:rPr>
              <a:t>“</a:t>
            </a:r>
            <a:endParaRPr lang="en-US" sz="8000" baseline="0" dirty="0">
              <a:ln w="3175" cmpd="sng">
                <a:noFill/>
              </a:ln>
              <a:solidFill>
                <a:schemeClr val="accent1">
                  <a:lumMod val="60000"/>
                  <a:lumOff val="40000"/>
                </a:schemeClr>
              </a:solidFill>
              <a:effectLst/>
              <a:latin typeface="Arial" panose="020B0604020202020204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 panose="020B0604020202020204"/>
              </a:rPr>
              <a:t>”</a:t>
            </a:r>
            <a:endParaRPr lang="en-US" sz="8000" baseline="0" dirty="0">
              <a:ln w="3175" cmpd="sng">
                <a:noFill/>
              </a:ln>
              <a:solidFill>
                <a:schemeClr val="accent1">
                  <a:lumMod val="60000"/>
                  <a:lumOff val="40000"/>
                </a:schemeClr>
              </a:solidFill>
              <a:effectLst/>
              <a:latin typeface="Arial" panose="020B0604020202020204"/>
            </a:endParaRPr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8A1B7-3BA8-4EB1-A9AB-F819092841BC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AC504-AF1F-48E0-BDF9-AA91036C229C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8A1B7-3BA8-4EB1-A9AB-F819092841BC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AC504-AF1F-48E0-BDF9-AA91036C229C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8A1B7-3BA8-4EB1-A9AB-F819092841BC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AC504-AF1F-48E0-BDF9-AA91036C229C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7" Type="http://schemas.openxmlformats.org/officeDocument/2006/relationships/theme" Target="../theme/theme2.xml"/><Relationship Id="rId16" Type="http://schemas.openxmlformats.org/officeDocument/2006/relationships/slideLayout" Target="../slideLayouts/slideLayout27.xml"/><Relationship Id="rId15" Type="http://schemas.openxmlformats.org/officeDocument/2006/relationships/slideLayout" Target="../slideLayouts/slideLayout26.xml"/><Relationship Id="rId14" Type="http://schemas.openxmlformats.org/officeDocument/2006/relationships/slideLayout" Target="../slideLayouts/slideLayout25.xml"/><Relationship Id="rId13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36.xml"/><Relationship Id="rId8" Type="http://schemas.openxmlformats.org/officeDocument/2006/relationships/slideLayout" Target="../slideLayouts/slideLayout35.xml"/><Relationship Id="rId7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3.xml"/><Relationship Id="rId5" Type="http://schemas.openxmlformats.org/officeDocument/2006/relationships/slideLayout" Target="../slideLayouts/slideLayout32.xml"/><Relationship Id="rId4" Type="http://schemas.openxmlformats.org/officeDocument/2006/relationships/slideLayout" Target="../slideLayouts/slideLayout31.xml"/><Relationship Id="rId3" Type="http://schemas.openxmlformats.org/officeDocument/2006/relationships/slideLayout" Target="../slideLayouts/slideLayout30.xml"/><Relationship Id="rId2" Type="http://schemas.openxmlformats.org/officeDocument/2006/relationships/slideLayout" Target="../slideLayouts/slideLayout29.xml"/><Relationship Id="rId17" Type="http://schemas.openxmlformats.org/officeDocument/2006/relationships/theme" Target="../theme/theme3.xml"/><Relationship Id="rId16" Type="http://schemas.openxmlformats.org/officeDocument/2006/relationships/slideLayout" Target="../slideLayouts/slideLayout43.xml"/><Relationship Id="rId15" Type="http://schemas.openxmlformats.org/officeDocument/2006/relationships/slideLayout" Target="../slideLayouts/slideLayout42.xml"/><Relationship Id="rId14" Type="http://schemas.openxmlformats.org/officeDocument/2006/relationships/slideLayout" Target="../slideLayouts/slideLayout41.xml"/><Relationship Id="rId13" Type="http://schemas.openxmlformats.org/officeDocument/2006/relationships/slideLayout" Target="../slideLayouts/slideLayout40.xml"/><Relationship Id="rId12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37.xml"/><Relationship Id="rId1" Type="http://schemas.openxmlformats.org/officeDocument/2006/relationships/slideLayout" Target="../slideLayouts/slideLayout2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A8A1B7-3BA8-4EB1-A9AB-F819092841BC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5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accent1"/>
                </a:solidFill>
              </a:defRPr>
            </a:lvl1pPr>
          </a:lstStyle>
          <a:p>
            <a:fld id="{CE4AC504-AF1F-48E0-BDF9-AA91036C229C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342900" rtl="0" eaLnBrk="1" latinLnBrk="0" hangingPunct="1">
        <a:spcBef>
          <a:spcPct val="0"/>
        </a:spcBef>
        <a:buNone/>
        <a:defRPr sz="27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57175" indent="-257175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panose="05040102010807070707" charset="2"/>
        <a:buChar char=""/>
        <a:defRPr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57530" indent="-213995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panose="05040102010807070707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panose="05040102010807070707" charset="2"/>
        <a:buChar char="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panose="05040102010807070707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panose="05040102010807070707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panose="05040102010807070707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panose="05040102010807070707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panose="05040102010807070707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panose="05040102010807070707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A8A1B7-3BA8-4EB1-A9AB-F819092841BC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CE4AC504-AF1F-48E0-BDF9-AA91036C229C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panose="05040102010807070707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panose="05040102010807070707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panose="05040102010807070707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panose="05040102010807070707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panose="05040102010807070707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panose="05040102010807070707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panose="05040102010807070707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panose="05040102010807070707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panose="05040102010807070707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2.xml"/><Relationship Id="rId5" Type="http://schemas.microsoft.com/office/2007/relationships/diagramDrawing" Target="../diagrams/drawing5.xml"/><Relationship Id="rId4" Type="http://schemas.openxmlformats.org/officeDocument/2006/relationships/diagramColors" Target="../diagrams/colors5.xml"/><Relationship Id="rId3" Type="http://schemas.openxmlformats.org/officeDocument/2006/relationships/diagramQuickStyle" Target="../diagrams/quickStyle5.xml"/><Relationship Id="rId2" Type="http://schemas.openxmlformats.org/officeDocument/2006/relationships/diagramLayout" Target="../diagrams/layout5.xml"/><Relationship Id="rId1" Type="http://schemas.openxmlformats.org/officeDocument/2006/relationships/diagramData" Target="../diagrams/data5.xml"/></Relationships>
</file>

<file path=ppt/slides/_rels/slide11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2.xml"/><Relationship Id="rId5" Type="http://schemas.microsoft.com/office/2007/relationships/diagramDrawing" Target="../diagrams/drawing6.xml"/><Relationship Id="rId4" Type="http://schemas.openxmlformats.org/officeDocument/2006/relationships/diagramColors" Target="../diagrams/colors6.xml"/><Relationship Id="rId3" Type="http://schemas.openxmlformats.org/officeDocument/2006/relationships/diagramQuickStyle" Target="../diagrams/quickStyle6.xml"/><Relationship Id="rId2" Type="http://schemas.openxmlformats.org/officeDocument/2006/relationships/diagramLayout" Target="../diagrams/layout6.xml"/><Relationship Id="rId1" Type="http://schemas.openxmlformats.org/officeDocument/2006/relationships/diagramData" Target="../diagrams/data6.xml"/></Relationships>
</file>

<file path=ppt/slides/_rels/slide12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2.xml"/><Relationship Id="rId5" Type="http://schemas.microsoft.com/office/2007/relationships/diagramDrawing" Target="../diagrams/drawing7.xml"/><Relationship Id="rId4" Type="http://schemas.openxmlformats.org/officeDocument/2006/relationships/diagramColors" Target="../diagrams/colors7.xml"/><Relationship Id="rId3" Type="http://schemas.openxmlformats.org/officeDocument/2006/relationships/diagramQuickStyle" Target="../diagrams/quickStyle7.xml"/><Relationship Id="rId2" Type="http://schemas.openxmlformats.org/officeDocument/2006/relationships/diagramLayout" Target="../diagrams/layout7.xml"/><Relationship Id="rId1" Type="http://schemas.openxmlformats.org/officeDocument/2006/relationships/diagramData" Target="../diagrams/data7.xml"/></Relationships>
</file>

<file path=ppt/slides/_rels/slide13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2.xml"/><Relationship Id="rId5" Type="http://schemas.microsoft.com/office/2007/relationships/diagramDrawing" Target="../diagrams/drawing8.xml"/><Relationship Id="rId4" Type="http://schemas.openxmlformats.org/officeDocument/2006/relationships/diagramColors" Target="../diagrams/colors8.xml"/><Relationship Id="rId3" Type="http://schemas.openxmlformats.org/officeDocument/2006/relationships/diagramQuickStyle" Target="../diagrams/quickStyle8.xml"/><Relationship Id="rId2" Type="http://schemas.openxmlformats.org/officeDocument/2006/relationships/diagramLayout" Target="../diagrams/layout8.xml"/><Relationship Id="rId1" Type="http://schemas.openxmlformats.org/officeDocument/2006/relationships/diagramData" Target="../diagrams/data8.xml"/></Relationships>
</file>

<file path=ppt/slides/_rels/slide14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2.xml"/><Relationship Id="rId5" Type="http://schemas.microsoft.com/office/2007/relationships/diagramDrawing" Target="../diagrams/drawing9.xml"/><Relationship Id="rId4" Type="http://schemas.openxmlformats.org/officeDocument/2006/relationships/diagramColors" Target="../diagrams/colors9.xml"/><Relationship Id="rId3" Type="http://schemas.openxmlformats.org/officeDocument/2006/relationships/diagramQuickStyle" Target="../diagrams/quickStyle9.xml"/><Relationship Id="rId2" Type="http://schemas.openxmlformats.org/officeDocument/2006/relationships/diagramLayout" Target="../diagrams/layout9.xml"/><Relationship Id="rId1" Type="http://schemas.openxmlformats.org/officeDocument/2006/relationships/diagramData" Target="../diagrams/data9.xml"/></Relationships>
</file>

<file path=ppt/slides/_rels/slide15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2.xml"/><Relationship Id="rId5" Type="http://schemas.microsoft.com/office/2007/relationships/diagramDrawing" Target="../diagrams/drawing10.xml"/><Relationship Id="rId4" Type="http://schemas.openxmlformats.org/officeDocument/2006/relationships/diagramColors" Target="../diagrams/colors10.xml"/><Relationship Id="rId3" Type="http://schemas.openxmlformats.org/officeDocument/2006/relationships/diagramQuickStyle" Target="../diagrams/quickStyle10.xml"/><Relationship Id="rId2" Type="http://schemas.openxmlformats.org/officeDocument/2006/relationships/diagramLayout" Target="../diagrams/layout10.xml"/><Relationship Id="rId1" Type="http://schemas.openxmlformats.org/officeDocument/2006/relationships/diagramData" Target="../diagrams/data10.xml"/></Relationships>
</file>

<file path=ppt/slides/_rels/slide16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2.xml"/><Relationship Id="rId5" Type="http://schemas.microsoft.com/office/2007/relationships/diagramDrawing" Target="../diagrams/drawing11.xml"/><Relationship Id="rId4" Type="http://schemas.openxmlformats.org/officeDocument/2006/relationships/diagramColors" Target="../diagrams/colors11.xml"/><Relationship Id="rId3" Type="http://schemas.openxmlformats.org/officeDocument/2006/relationships/diagramQuickStyle" Target="../diagrams/quickStyle11.xml"/><Relationship Id="rId2" Type="http://schemas.openxmlformats.org/officeDocument/2006/relationships/diagramLayout" Target="../diagrams/layout11.xml"/><Relationship Id="rId1" Type="http://schemas.openxmlformats.org/officeDocument/2006/relationships/diagramData" Target="../diagrams/data1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2.xml"/><Relationship Id="rId5" Type="http://schemas.microsoft.com/office/2007/relationships/diagramDrawing" Target="../diagrams/drawing12.xml"/><Relationship Id="rId4" Type="http://schemas.openxmlformats.org/officeDocument/2006/relationships/diagramColors" Target="../diagrams/colors12.xml"/><Relationship Id="rId3" Type="http://schemas.openxmlformats.org/officeDocument/2006/relationships/diagramQuickStyle" Target="../diagrams/quickStyle12.xml"/><Relationship Id="rId2" Type="http://schemas.openxmlformats.org/officeDocument/2006/relationships/diagramLayout" Target="../diagrams/layout12.xml"/><Relationship Id="rId1" Type="http://schemas.openxmlformats.org/officeDocument/2006/relationships/diagramData" Target="../diagrams/data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9.xml"/><Relationship Id="rId1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2.xml"/><Relationship Id="rId5" Type="http://schemas.microsoft.com/office/2007/relationships/diagramDrawing" Target="../diagrams/drawing1.xml"/><Relationship Id="rId4" Type="http://schemas.openxmlformats.org/officeDocument/2006/relationships/diagramColors" Target="../diagrams/colors1.xml"/><Relationship Id="rId3" Type="http://schemas.openxmlformats.org/officeDocument/2006/relationships/diagramQuickStyle" Target="../diagrams/quickStyle1.xml"/><Relationship Id="rId2" Type="http://schemas.openxmlformats.org/officeDocument/2006/relationships/diagramLayout" Target="../diagrams/layout1.xml"/><Relationship Id="rId1" Type="http://schemas.openxmlformats.org/officeDocument/2006/relationships/diagramData" Target="../diagrams/data1.xml"/></Relationships>
</file>

<file path=ppt/slides/_rels/slide7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2.xml"/><Relationship Id="rId5" Type="http://schemas.microsoft.com/office/2007/relationships/diagramDrawing" Target="../diagrams/drawing2.xml"/><Relationship Id="rId4" Type="http://schemas.openxmlformats.org/officeDocument/2006/relationships/diagramColors" Target="../diagrams/colors2.xml"/><Relationship Id="rId3" Type="http://schemas.openxmlformats.org/officeDocument/2006/relationships/diagramQuickStyle" Target="../diagrams/quickStyle2.xml"/><Relationship Id="rId2" Type="http://schemas.openxmlformats.org/officeDocument/2006/relationships/diagramLayout" Target="../diagrams/layout2.xml"/><Relationship Id="rId1" Type="http://schemas.openxmlformats.org/officeDocument/2006/relationships/diagramData" Target="../diagrams/data2.xml"/></Relationships>
</file>

<file path=ppt/slides/_rels/slide8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2.xml"/><Relationship Id="rId5" Type="http://schemas.microsoft.com/office/2007/relationships/diagramDrawing" Target="../diagrams/drawing3.xml"/><Relationship Id="rId4" Type="http://schemas.openxmlformats.org/officeDocument/2006/relationships/diagramColors" Target="../diagrams/colors3.xml"/><Relationship Id="rId3" Type="http://schemas.openxmlformats.org/officeDocument/2006/relationships/diagramQuickStyle" Target="../diagrams/quickStyle3.xml"/><Relationship Id="rId2" Type="http://schemas.openxmlformats.org/officeDocument/2006/relationships/diagramLayout" Target="../diagrams/layout3.xml"/><Relationship Id="rId1" Type="http://schemas.openxmlformats.org/officeDocument/2006/relationships/diagramData" Target="../diagrams/data3.xml"/></Relationships>
</file>

<file path=ppt/slides/_rels/slide9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2.xml"/><Relationship Id="rId5" Type="http://schemas.microsoft.com/office/2007/relationships/diagramDrawing" Target="../diagrams/drawing4.xml"/><Relationship Id="rId4" Type="http://schemas.openxmlformats.org/officeDocument/2006/relationships/diagramColors" Target="../diagrams/colors4.xml"/><Relationship Id="rId3" Type="http://schemas.openxmlformats.org/officeDocument/2006/relationships/diagramQuickStyle" Target="../diagrams/quickStyle4.xml"/><Relationship Id="rId2" Type="http://schemas.openxmlformats.org/officeDocument/2006/relationships/diagramLayout" Target="../diagrams/layout4.xml"/><Relationship Id="rId1" Type="http://schemas.openxmlformats.org/officeDocument/2006/relationships/diagramData" Target="../diagrams/data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Cách viết email welcome hiệu quả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635"/>
            <a:ext cx="12192000" cy="6859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6000">
        <p15:prstTrans prst="curtains"/>
      </p:transition>
    </mc:Choice>
    <mc:Fallback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êu đề 1"/>
          <p:cNvSpPr>
            <a:spLocks noGrp="1"/>
          </p:cNvSpPr>
          <p:nvPr>
            <p:ph type="title"/>
          </p:nvPr>
        </p:nvSpPr>
        <p:spPr>
          <a:xfrm>
            <a:off x="645065" y="1463040"/>
            <a:ext cx="3796306" cy="2690949"/>
          </a:xfrm>
        </p:spPr>
        <p:txBody>
          <a:bodyPr anchor="t">
            <a:normAutofit/>
          </a:bodyPr>
          <a:lstStyle/>
          <a:p>
            <a:r>
              <a:rPr lang="vi-VN" b="1" dirty="0">
                <a:latin typeface="Times New Roman" panose="02020603050405020304"/>
                <a:ea typeface="+mj-lt"/>
                <a:cs typeface="Times New Roman" panose="02020603050405020304"/>
              </a:rPr>
              <a:t> </a:t>
            </a:r>
            <a:r>
              <a:rPr lang="vi-VN" b="1">
                <a:latin typeface="Times New Roman" panose="02020603050405020304"/>
                <a:ea typeface="+mj-lt"/>
                <a:cs typeface="Times New Roman" panose="02020603050405020304"/>
              </a:rPr>
              <a:t>Recreation</a:t>
            </a:r>
            <a:r>
              <a:rPr lang="vi-VN" b="1" dirty="0">
                <a:latin typeface="Times New Roman" panose="02020603050405020304"/>
                <a:ea typeface="+mj-lt"/>
                <a:cs typeface="Times New Roman" panose="02020603050405020304"/>
              </a:rPr>
              <a:t>: A </a:t>
            </a:r>
            <a:r>
              <a:rPr lang="vi-VN" b="1">
                <a:latin typeface="Times New Roman" panose="02020603050405020304"/>
                <a:ea typeface="+mj-lt"/>
                <a:cs typeface="Times New Roman" panose="02020603050405020304"/>
              </a:rPr>
              <a:t>Time</a:t>
            </a:r>
            <a:r>
              <a:rPr lang="vi-VN" b="1" dirty="0">
                <a:latin typeface="Times New Roman" panose="02020603050405020304"/>
                <a:ea typeface="+mj-lt"/>
                <a:cs typeface="Times New Roman" panose="02020603050405020304"/>
              </a:rPr>
              <a:t> </a:t>
            </a:r>
            <a:r>
              <a:rPr lang="vi-VN" b="1">
                <a:latin typeface="Times New Roman" panose="02020603050405020304"/>
                <a:ea typeface="+mj-lt"/>
                <a:cs typeface="Times New Roman" panose="02020603050405020304"/>
              </a:rPr>
              <a:t>for</a:t>
            </a:r>
            <a:r>
              <a:rPr lang="vi-VN" b="1" dirty="0">
                <a:latin typeface="Times New Roman" panose="02020603050405020304"/>
                <a:ea typeface="+mj-lt"/>
                <a:cs typeface="Times New Roman" panose="02020603050405020304"/>
              </a:rPr>
              <a:t> </a:t>
            </a:r>
            <a:r>
              <a:rPr lang="vi-VN" b="1">
                <a:latin typeface="Times New Roman" panose="02020603050405020304"/>
                <a:ea typeface="+mj-lt"/>
                <a:cs typeface="Times New Roman" panose="02020603050405020304"/>
              </a:rPr>
              <a:t>Self</a:t>
            </a:r>
            <a:r>
              <a:rPr lang="vi-VN" b="1" dirty="0">
                <a:latin typeface="Times New Roman" panose="02020603050405020304"/>
                <a:ea typeface="+mj-lt"/>
                <a:cs typeface="Times New Roman" panose="02020603050405020304"/>
              </a:rPr>
              <a:t>- </a:t>
            </a:r>
            <a:r>
              <a:rPr lang="vi-VN" b="1">
                <a:latin typeface="Times New Roman" panose="02020603050405020304"/>
                <a:ea typeface="+mj-lt"/>
                <a:cs typeface="Times New Roman" panose="02020603050405020304"/>
              </a:rPr>
              <a:t>Improvement</a:t>
            </a:r>
            <a:endParaRPr lang="vi-VN">
              <a:latin typeface="Times New Roman" panose="02020603050405020304"/>
              <a:cs typeface="Times New Roman" panose="02020603050405020304"/>
            </a:endParaRPr>
          </a:p>
        </p:txBody>
      </p:sp>
      <p:grpSp>
        <p:nvGrpSpPr>
          <p:cNvPr id="11" name="Group 10"/>
          <p:cNvGrpSpPr>
            <a:grpSpLocks noGrp="1" noRot="1" noChangeAspect="1" noMove="1" noResize="1" noUngrp="1"/>
          </p:cNvGrpSpPr>
          <p:nvPr/>
        </p:nvGrpSpPr>
        <p:grpSpPr>
          <a:xfrm>
            <a:off x="209667" y="4415246"/>
            <a:ext cx="11982332" cy="2087795"/>
            <a:chOff x="143163" y="5763486"/>
            <a:chExt cx="11982332" cy="739555"/>
          </a:xfrm>
        </p:grpSpPr>
        <p:sp>
          <p:nvSpPr>
            <p:cNvPr id="12" name="Rectangle 11"/>
            <p:cNvSpPr/>
            <p:nvPr/>
          </p:nvSpPr>
          <p:spPr>
            <a:xfrm flipH="1" flipV="1">
              <a:off x="357444" y="5763486"/>
              <a:ext cx="11768051" cy="739555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>
              <a:off x="143163" y="5763486"/>
              <a:ext cx="1" cy="739555"/>
            </a:xfrm>
            <a:prstGeom prst="line">
              <a:avLst/>
            </a:prstGeom>
            <a:ln w="1778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Rectangle 14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5133706" y="587829"/>
            <a:ext cx="6505300" cy="568234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hỗ dành sẵn cho Nội dung 2"/>
          <p:cNvGraphicFramePr>
            <a:graphicFrameLocks noGrp="1"/>
          </p:cNvGraphicFramePr>
          <p:nvPr>
            <p:ph idx="1"/>
          </p:nvPr>
        </p:nvGraphicFramePr>
        <p:xfrm>
          <a:off x="5407705" y="1014154"/>
          <a:ext cx="5962720" cy="49793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" r:lo="rId2" r:qs="rId3" r:cs="rId4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êu đề 1"/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>
            <a:normAutofit/>
          </a:bodyPr>
          <a:lstStyle/>
          <a:p>
            <a:r>
              <a:rPr lang="vi-VN" sz="3600" b="1">
                <a:latin typeface="Times New Roman" panose="02020603050405020304"/>
                <a:ea typeface="+mj-lt"/>
                <a:cs typeface="Times New Roman" panose="02020603050405020304"/>
              </a:rPr>
              <a:t> Recreation: A Time for Self- Improvement</a:t>
            </a:r>
            <a:endParaRPr lang="vi-VN" sz="3600"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20" name="Rectangle 24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Isosceles Triangle 26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rot="162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Isosceles Triangle 28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8" name="Chỗ dành sẵn cho Nội dung 2"/>
          <p:cNvGraphicFramePr>
            <a:graphicFrameLocks noGrp="1"/>
          </p:cNvGraphicFramePr>
          <p:nvPr>
            <p:ph idx="1"/>
          </p:nvPr>
        </p:nvGraphicFramePr>
        <p:xfrm>
          <a:off x="643467" y="1782981"/>
          <a:ext cx="10905066" cy="43939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" r:lo="rId2" r:qs="rId3" r:cs="rId4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êu đề 1"/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>
            <a:normAutofit/>
          </a:bodyPr>
          <a:lstStyle/>
          <a:p>
            <a:r>
              <a:rPr lang="vi-VN" sz="3600">
                <a:latin typeface="Times New Roman" panose="02020603050405020304"/>
                <a:ea typeface="+mj-lt"/>
                <a:cs typeface="Times New Roman" panose="02020603050405020304"/>
              </a:rPr>
              <a:t>  </a:t>
            </a:r>
            <a:r>
              <a:rPr lang="vi-VN" sz="3600" b="1">
                <a:latin typeface="Times New Roman" panose="02020603050405020304"/>
                <a:ea typeface="+mj-lt"/>
                <a:cs typeface="Times New Roman" panose="02020603050405020304"/>
              </a:rPr>
              <a:t>Recreation: A Time for Self- Improvement</a:t>
            </a:r>
            <a:endParaRPr lang="vi-VN" sz="3600"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11" name="Rectangle 10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Isosceles Triangle 12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rot="162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Isosceles Triangle 14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hỗ dành sẵn cho Nội dung 2"/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" r:lo="rId2" r:qs="rId3" r:cs="rId4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êu đề 1"/>
          <p:cNvSpPr>
            <a:spLocks noGrp="1"/>
          </p:cNvSpPr>
          <p:nvPr>
            <p:ph type="title"/>
          </p:nvPr>
        </p:nvSpPr>
        <p:spPr>
          <a:xfrm>
            <a:off x="645065" y="1097280"/>
            <a:ext cx="3796306" cy="4666207"/>
          </a:xfrm>
        </p:spPr>
        <p:txBody>
          <a:bodyPr anchor="ctr">
            <a:normAutofit/>
          </a:bodyPr>
          <a:lstStyle/>
          <a:p>
            <a:r>
              <a:rPr lang="vi-VN" sz="4000" b="1" dirty="0">
                <a:latin typeface="Times New Roman" panose="02020603050405020304"/>
                <a:ea typeface="+mj-lt"/>
                <a:cs typeface="Times New Roman" panose="02020603050405020304"/>
              </a:rPr>
              <a:t>Health and Fitness </a:t>
            </a:r>
            <a:r>
              <a:rPr lang="en-US" altLang="vi-VN" sz="4000" b="1" dirty="0">
                <a:latin typeface="Times New Roman" panose="02020603050405020304"/>
                <a:ea typeface="+mj-lt"/>
                <a:cs typeface="Times New Roman" panose="02020603050405020304"/>
              </a:rPr>
              <a:t>-</a:t>
            </a:r>
            <a:r>
              <a:rPr lang="vi-VN" sz="4000" b="1" dirty="0">
                <a:latin typeface="Times New Roman" panose="02020603050405020304"/>
                <a:ea typeface="+mj-lt"/>
                <a:cs typeface="Times New Roman" panose="02020603050405020304"/>
              </a:rPr>
              <a:t>Not all Americans are physically fit</a:t>
            </a:r>
            <a:endParaRPr lang="vi-VN" sz="4000" dirty="0">
              <a:latin typeface="Times New Roman" panose="02020603050405020304"/>
              <a:ea typeface="+mj-lt"/>
              <a:cs typeface="Times New Roman" panose="02020603050405020304"/>
            </a:endParaRPr>
          </a:p>
        </p:txBody>
      </p:sp>
      <p:grpSp>
        <p:nvGrpSpPr>
          <p:cNvPr id="11" name="Group 10"/>
          <p:cNvGrpSpPr>
            <a:grpSpLocks noGrp="1" noRot="1" noChangeAspect="1" noMove="1" noResize="1" noUngrp="1"/>
          </p:cNvGrpSpPr>
          <p:nvPr/>
        </p:nvGrpSpPr>
        <p:grpSpPr>
          <a:xfrm>
            <a:off x="82576" y="5945955"/>
            <a:ext cx="12109423" cy="525780"/>
            <a:chOff x="82576" y="5945955"/>
            <a:chExt cx="12109423" cy="525780"/>
          </a:xfrm>
        </p:grpSpPr>
        <p:sp>
          <p:nvSpPr>
            <p:cNvPr id="12" name="Rectangle 11"/>
            <p:cNvSpPr/>
            <p:nvPr/>
          </p:nvSpPr>
          <p:spPr>
            <a:xfrm rot="5400000">
              <a:off x="-103361" y="6131892"/>
              <a:ext cx="524256" cy="15238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/>
          </p:nvSpPr>
          <p:spPr>
            <a:xfrm rot="16200000" flipH="1">
              <a:off x="5998176" y="277912"/>
              <a:ext cx="524256" cy="1186339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5133706" y="587829"/>
            <a:ext cx="6505300" cy="568234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hỗ dành sẵn cho Nội dung 2"/>
          <p:cNvGraphicFramePr>
            <a:graphicFrameLocks noGrp="1"/>
          </p:cNvGraphicFramePr>
          <p:nvPr>
            <p:ph idx="1"/>
          </p:nvPr>
        </p:nvGraphicFramePr>
        <p:xfrm>
          <a:off x="5431536" y="1014153"/>
          <a:ext cx="5918184" cy="49793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" r:lo="rId2" r:qs="rId3" r:cs="rId4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8129873" cy="6858000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êu đề 1"/>
          <p:cNvSpPr>
            <a:spLocks noGrp="1"/>
          </p:cNvSpPr>
          <p:nvPr>
            <p:ph type="title"/>
          </p:nvPr>
        </p:nvSpPr>
        <p:spPr>
          <a:xfrm>
            <a:off x="619972" y="214419"/>
            <a:ext cx="6891186" cy="1135737"/>
          </a:xfrm>
        </p:spPr>
        <p:txBody>
          <a:bodyPr>
            <a:normAutofit/>
          </a:bodyPr>
          <a:lstStyle/>
          <a:p>
            <a:r>
              <a:rPr lang="vi-VN" sz="3300" b="1" dirty="0">
                <a:latin typeface="Times New Roman" panose="02020603050405020304"/>
                <a:ea typeface="+mj-lt"/>
                <a:cs typeface="Times New Roman" panose="02020603050405020304"/>
              </a:rPr>
              <a:t>Health and Fitness </a:t>
            </a:r>
            <a:r>
              <a:rPr lang="en-US" altLang="vi-VN" sz="3300" b="1" dirty="0">
                <a:latin typeface="Times New Roman" panose="02020603050405020304"/>
                <a:ea typeface="+mj-lt"/>
                <a:cs typeface="Times New Roman" panose="02020603050405020304"/>
              </a:rPr>
              <a:t>- </a:t>
            </a:r>
            <a:r>
              <a:rPr lang="vi-VN" sz="3300" b="1" dirty="0">
                <a:latin typeface="Times New Roman" panose="02020603050405020304"/>
                <a:ea typeface="+mj-lt"/>
                <a:cs typeface="Times New Roman" panose="02020603050405020304"/>
              </a:rPr>
              <a:t>Many Americans try many different diets</a:t>
            </a:r>
            <a:endParaRPr lang="vi-VN" sz="3300" dirty="0">
              <a:latin typeface="Times New Roman" panose="02020603050405020304"/>
              <a:cs typeface="Times New Roman" panose="02020603050405020304"/>
            </a:endParaRPr>
          </a:p>
        </p:txBody>
      </p:sp>
      <p:grpSp>
        <p:nvGrpSpPr>
          <p:cNvPr id="29" name="Group 28"/>
          <p:cNvGrpSpPr>
            <a:grpSpLocks noGrp="1" noRot="1" noChangeAspect="1" noMove="1" noResize="1" noUngrp="1"/>
          </p:cNvGrpSpPr>
          <p:nvPr/>
        </p:nvGrpSpPr>
        <p:grpSpPr>
          <a:xfrm>
            <a:off x="11123132" y="713128"/>
            <a:ext cx="1068867" cy="2126625"/>
            <a:chOff x="10918968" y="713127"/>
            <a:chExt cx="1273032" cy="2532832"/>
          </a:xfrm>
        </p:grpSpPr>
        <p:sp>
          <p:nvSpPr>
            <p:cNvPr id="30" name="Rectangle 29"/>
            <p:cNvSpPr/>
            <p:nvPr/>
          </p:nvSpPr>
          <p:spPr>
            <a:xfrm rot="2700000">
              <a:off x="11052629" y="2120024"/>
              <a:ext cx="645368" cy="645368"/>
            </a:xfrm>
            <a:prstGeom prst="rect">
              <a:avLst/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Isosceles Triangle 30"/>
            <p:cNvSpPr/>
            <p:nvPr/>
          </p:nvSpPr>
          <p:spPr>
            <a:xfrm rot="16200000">
              <a:off x="10289068" y="1343027"/>
              <a:ext cx="2532832" cy="1273032"/>
            </a:xfrm>
            <a:prstGeom prst="triangle">
              <a:avLst>
                <a:gd name="adj" fmla="val 50000"/>
              </a:avLst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33" name="Isosceles Triangle 32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2" name="Chỗ dành sẵn cho Nội dung 2"/>
          <p:cNvGraphicFramePr>
            <a:graphicFrameLocks noGrp="1"/>
          </p:cNvGraphicFramePr>
          <p:nvPr>
            <p:ph idx="1"/>
          </p:nvPr>
        </p:nvGraphicFramePr>
        <p:xfrm>
          <a:off x="327660" y="1524635"/>
          <a:ext cx="11181080" cy="4394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" r:lo="rId2" r:qs="rId3" r:cs="rId4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êu đề 1"/>
          <p:cNvSpPr>
            <a:spLocks noGrp="1"/>
          </p:cNvSpPr>
          <p:nvPr>
            <p:ph type="title"/>
          </p:nvPr>
        </p:nvSpPr>
        <p:spPr>
          <a:xfrm>
            <a:off x="645065" y="1097280"/>
            <a:ext cx="3796306" cy="4666207"/>
          </a:xfrm>
        </p:spPr>
        <p:txBody>
          <a:bodyPr anchor="ctr">
            <a:normAutofit/>
          </a:bodyPr>
          <a:lstStyle/>
          <a:p>
            <a:r>
              <a:rPr lang="vi-VN" sz="4800" b="1">
                <a:latin typeface="Times New Roman" panose="02020603050405020304"/>
                <a:ea typeface="+mj-lt"/>
                <a:cs typeface="Times New Roman" panose="02020603050405020304"/>
              </a:rPr>
              <a:t>The Impact of Television</a:t>
            </a:r>
            <a:r>
              <a:rPr lang="en-US" altLang="vi-VN" sz="4800" b="1">
                <a:latin typeface="Times New Roman" panose="02020603050405020304"/>
                <a:ea typeface="+mj-lt"/>
                <a:cs typeface="Times New Roman" panose="02020603050405020304"/>
              </a:rPr>
              <a:t>, Video Games and the Internet</a:t>
            </a:r>
            <a:endParaRPr lang="en-US" altLang="vi-VN" sz="4800" b="1">
              <a:latin typeface="Times New Roman" panose="02020603050405020304"/>
              <a:ea typeface="+mj-lt"/>
              <a:cs typeface="Times New Roman" panose="02020603050405020304"/>
            </a:endParaRPr>
          </a:p>
        </p:txBody>
      </p:sp>
      <p:grpSp>
        <p:nvGrpSpPr>
          <p:cNvPr id="11" name="Group 10"/>
          <p:cNvGrpSpPr>
            <a:grpSpLocks noGrp="1" noRot="1" noChangeAspect="1" noMove="1" noResize="1" noUngrp="1"/>
          </p:cNvGrpSpPr>
          <p:nvPr/>
        </p:nvGrpSpPr>
        <p:grpSpPr>
          <a:xfrm>
            <a:off x="82576" y="5945955"/>
            <a:ext cx="12109423" cy="525780"/>
            <a:chOff x="82576" y="5945955"/>
            <a:chExt cx="12109423" cy="525780"/>
          </a:xfrm>
        </p:grpSpPr>
        <p:sp>
          <p:nvSpPr>
            <p:cNvPr id="12" name="Rectangle 11"/>
            <p:cNvSpPr/>
            <p:nvPr/>
          </p:nvSpPr>
          <p:spPr>
            <a:xfrm rot="5400000">
              <a:off x="-103361" y="6131892"/>
              <a:ext cx="524256" cy="15238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/>
          </p:nvSpPr>
          <p:spPr>
            <a:xfrm rot="16200000" flipH="1">
              <a:off x="5998176" y="277912"/>
              <a:ext cx="524256" cy="1186339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5133706" y="587829"/>
            <a:ext cx="6505300" cy="568234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hỗ dành sẵn cho Nội dung 2"/>
          <p:cNvGraphicFramePr>
            <a:graphicFrameLocks noGrp="1"/>
          </p:cNvGraphicFramePr>
          <p:nvPr>
            <p:ph idx="1"/>
          </p:nvPr>
        </p:nvGraphicFramePr>
        <p:xfrm>
          <a:off x="5199220" y="874764"/>
          <a:ext cx="6485037" cy="527668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" r:lo="rId2" r:qs="rId3" r:cs="rId4"/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êu đề 1"/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>
            <a:normAutofit/>
          </a:bodyPr>
          <a:lstStyle/>
          <a:p>
            <a:r>
              <a:rPr lang="vi-VN" sz="3600" b="1">
                <a:latin typeface="Times New Roman" panose="02020603050405020304"/>
                <a:ea typeface="+mj-lt"/>
                <a:cs typeface="Times New Roman" panose="02020603050405020304"/>
              </a:rPr>
              <a:t>The Impact of Television</a:t>
            </a:r>
            <a:r>
              <a:rPr lang="en-US" altLang="vi-VN" sz="3600" b="1">
                <a:latin typeface="Times New Roman" panose="02020603050405020304"/>
                <a:ea typeface="+mj-lt"/>
                <a:cs typeface="Times New Roman" panose="02020603050405020304"/>
              </a:rPr>
              <a:t>, </a:t>
            </a:r>
            <a:r>
              <a:rPr lang="en-US" altLang="vi-VN" sz="3600" b="1">
                <a:latin typeface="Times New Roman" panose="02020603050405020304"/>
                <a:ea typeface="+mj-lt"/>
                <a:cs typeface="Times New Roman" panose="02020603050405020304"/>
                <a:sym typeface="+mn-ea"/>
              </a:rPr>
              <a:t>Video Games and the Internet</a:t>
            </a:r>
            <a:endParaRPr lang="en-US" altLang="vi-VN" sz="3600" b="1">
              <a:latin typeface="Times New Roman" panose="02020603050405020304"/>
              <a:ea typeface="+mj-lt"/>
              <a:cs typeface="Times New Roman" panose="02020603050405020304"/>
            </a:endParaRPr>
          </a:p>
        </p:txBody>
      </p:sp>
      <p:sp>
        <p:nvSpPr>
          <p:cNvPr id="12" name="Rectangle 11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Isosceles Triangle 13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rot="162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Isosceles Triangle 15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Hộp Văn bản 3"/>
          <p:cNvSpPr txBox="1"/>
          <p:nvPr/>
        </p:nvSpPr>
        <p:spPr>
          <a:xfrm>
            <a:off x="4724400" y="3200400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spAutoFit/>
          </a:bodyPr>
          <a:lstStyle/>
          <a:p>
            <a:endParaRPr lang="en-US" b="1" dirty="0">
              <a:solidFill>
                <a:srgbClr val="444444"/>
              </a:solidFill>
              <a:latin typeface="Open Sans"/>
              <a:ea typeface="Open Sans"/>
              <a:cs typeface="Open Sans"/>
            </a:endParaRPr>
          </a:p>
        </p:txBody>
      </p:sp>
      <p:graphicFrame>
        <p:nvGraphicFramePr>
          <p:cNvPr id="6" name="Chỗ dành sẵn cho Nội dung 2"/>
          <p:cNvGraphicFramePr>
            <a:graphicFrameLocks noGrp="1"/>
          </p:cNvGraphicFramePr>
          <p:nvPr>
            <p:ph idx="1"/>
          </p:nvPr>
        </p:nvGraphicFramePr>
        <p:xfrm>
          <a:off x="206087" y="1037648"/>
          <a:ext cx="11927031" cy="55029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" r:lo="rId2" r:qs="rId3" r:cs="rId4"/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7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êu đề 1"/>
          <p:cNvSpPr>
            <a:spLocks noGrp="1"/>
          </p:cNvSpPr>
          <p:nvPr>
            <p:ph type="title"/>
          </p:nvPr>
        </p:nvSpPr>
        <p:spPr>
          <a:xfrm>
            <a:off x="257175" y="490855"/>
            <a:ext cx="11197590" cy="1188720"/>
          </a:xfrm>
        </p:spPr>
        <p:txBody>
          <a:bodyPr anchor="b">
            <a:normAutofit/>
          </a:bodyPr>
          <a:lstStyle/>
          <a:p>
            <a:r>
              <a:rPr lang="vi-VN" sz="3555" b="1">
                <a:latin typeface="Times New Roman" panose="02020603050405020304"/>
                <a:ea typeface="+mj-lt"/>
                <a:cs typeface="Times New Roman" panose="02020603050405020304"/>
                <a:sym typeface="+mn-ea"/>
              </a:rPr>
              <a:t>The Impact of Television</a:t>
            </a:r>
            <a:r>
              <a:rPr lang="en-US" altLang="vi-VN" sz="3555" b="1">
                <a:latin typeface="Times New Roman" panose="02020603050405020304"/>
                <a:ea typeface="+mj-lt"/>
                <a:cs typeface="Times New Roman" panose="02020603050405020304"/>
                <a:sym typeface="+mn-ea"/>
              </a:rPr>
              <a:t>, </a:t>
            </a:r>
            <a:r>
              <a:rPr lang="en-US" altLang="vi-VN" sz="3555" b="1">
                <a:latin typeface="Times New Roman" panose="02020603050405020304"/>
                <a:ea typeface="+mj-lt"/>
                <a:cs typeface="Times New Roman" panose="02020603050405020304"/>
                <a:sym typeface="+mn-ea"/>
              </a:rPr>
              <a:t>Video Games and the Internet</a:t>
            </a:r>
            <a:br>
              <a:rPr lang="en-US" altLang="vi-VN" sz="3555" b="1">
                <a:latin typeface="Times New Roman" panose="02020603050405020304"/>
                <a:ea typeface="+mj-lt"/>
                <a:cs typeface="Times New Roman" panose="02020603050405020304"/>
              </a:rPr>
            </a:br>
            <a:endParaRPr lang="vi-VN" sz="3555">
              <a:latin typeface="Times New Roman" panose="02020603050405020304"/>
              <a:cs typeface="Times New Roman" panose="02020603050405020304"/>
            </a:endParaRPr>
          </a:p>
        </p:txBody>
      </p:sp>
      <p:grpSp>
        <p:nvGrpSpPr>
          <p:cNvPr id="19" name="Group 9"/>
          <p:cNvGrpSpPr>
            <a:grpSpLocks noGrp="1" noRot="1" noChangeAspect="1" noMove="1" noResize="1" noUngrp="1"/>
          </p:cNvGrpSpPr>
          <p:nvPr/>
        </p:nvGrpSpPr>
        <p:grpSpPr>
          <a:xfrm>
            <a:off x="-2" y="1998368"/>
            <a:ext cx="11695083" cy="782176"/>
            <a:chOff x="-2" y="1998368"/>
            <a:chExt cx="11695083" cy="782176"/>
          </a:xfrm>
        </p:grpSpPr>
        <p:sp>
          <p:nvSpPr>
            <p:cNvPr id="11" name="Rectangle 10"/>
            <p:cNvSpPr/>
            <p:nvPr/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/>
          </p:nvSpPr>
          <p:spPr>
            <a:xfrm flipH="1" flipV="1">
              <a:off x="-2" y="1998845"/>
              <a:ext cx="11454595" cy="78169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0" name="Rectangle 13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2203079"/>
            <a:ext cx="11383362" cy="414784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hỗ dành sẵn cho Nội dung 2"/>
          <p:cNvSpPr>
            <a:spLocks noGrp="1"/>
          </p:cNvSpPr>
          <p:nvPr>
            <p:ph idx="1"/>
          </p:nvPr>
        </p:nvSpPr>
        <p:spPr>
          <a:xfrm>
            <a:off x="171051" y="1679534"/>
            <a:ext cx="11676959" cy="498740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vi-VN" sz="3000" dirty="0">
                <a:latin typeface="Arial" panose="020B0604020202020204"/>
                <a:ea typeface="+mn-lt"/>
                <a:cs typeface="Arial" panose="020B0604020202020204"/>
              </a:rPr>
              <a:t>Government sets the standards for all programs. </a:t>
            </a:r>
            <a:endParaRPr lang="vi-VN" sz="3000" dirty="0">
              <a:latin typeface="Arial" panose="020B0604020202020204"/>
              <a:ea typeface="+mn-lt"/>
              <a:cs typeface="Arial" panose="020B0604020202020204"/>
            </a:endParaRPr>
          </a:p>
          <a:p>
            <a:r>
              <a:rPr lang="en-US" sz="3000" dirty="0">
                <a:latin typeface="Arial" panose="020B0604020202020204"/>
                <a:ea typeface="+mn-lt"/>
                <a:cs typeface="Arial" panose="020B0604020202020204"/>
              </a:rPr>
              <a:t>Entertainment industry regulate itself</a:t>
            </a:r>
            <a:endParaRPr lang="vi-VN" sz="3000" dirty="0">
              <a:latin typeface="Arial" panose="020B0604020202020204"/>
              <a:ea typeface="+mn-lt"/>
              <a:cs typeface="Arial" panose="020B0604020202020204"/>
            </a:endParaRPr>
          </a:p>
          <a:p>
            <a:r>
              <a:rPr lang="en-US" sz="3000" dirty="0">
                <a:latin typeface="Arial" panose="020B0604020202020204"/>
                <a:ea typeface="+mn-lt"/>
                <a:cs typeface="Arial" panose="020B0604020202020204"/>
              </a:rPr>
              <a:t>Movie industry does have rating system for films. </a:t>
            </a:r>
            <a:endParaRPr lang="en-US" sz="3000" dirty="0">
              <a:latin typeface="Arial" panose="020B0604020202020204"/>
              <a:ea typeface="+mn-lt"/>
              <a:cs typeface="Arial" panose="020B0604020202020204"/>
            </a:endParaRPr>
          </a:p>
          <a:p>
            <a:r>
              <a:rPr lang="en-US" sz="3000" dirty="0">
                <a:latin typeface="Arial" panose="020B0604020202020204"/>
                <a:ea typeface="+mn-lt"/>
                <a:cs typeface="Arial" panose="020B0604020202020204"/>
              </a:rPr>
              <a:t>The Entertainment Software Rating Board (ESRB) assign the age and content ratings for video games and mobile apps, enforces advertising and marketing guidelines. </a:t>
            </a:r>
            <a:endParaRPr lang="en-US" sz="3000" dirty="0">
              <a:latin typeface="Arial" panose="020B0604020202020204"/>
              <a:ea typeface="+mn-lt"/>
              <a:cs typeface="Arial" panose="020B0604020202020204"/>
            </a:endParaRPr>
          </a:p>
          <a:p>
            <a:pPr marL="0" indent="0">
              <a:buNone/>
            </a:pPr>
            <a:endParaRPr lang="vi-VN" sz="2400" dirty="0">
              <a:latin typeface="Arial" panose="020B0604020202020204"/>
              <a:ea typeface="+mn-lt"/>
              <a:cs typeface="Arial" panose="020B0604020202020204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8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êu đề 1"/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>
            <a:normAutofit fontScale="90000"/>
          </a:bodyPr>
          <a:lstStyle/>
          <a:p>
            <a:r>
              <a:rPr lang="vi-VN" sz="3600" b="1">
                <a:latin typeface="Times New Roman" panose="02020603050405020304"/>
                <a:ea typeface="+mj-lt"/>
                <a:cs typeface="Times New Roman" panose="02020603050405020304"/>
                <a:sym typeface="+mn-ea"/>
              </a:rPr>
              <a:t>The Impact of Television</a:t>
            </a:r>
            <a:r>
              <a:rPr lang="en-US" altLang="vi-VN" sz="3600" b="1">
                <a:latin typeface="Times New Roman" panose="02020603050405020304"/>
                <a:ea typeface="+mj-lt"/>
                <a:cs typeface="Times New Roman" panose="02020603050405020304"/>
                <a:sym typeface="+mn-ea"/>
              </a:rPr>
              <a:t>, </a:t>
            </a:r>
            <a:r>
              <a:rPr lang="en-US" altLang="vi-VN" sz="3600" b="1">
                <a:latin typeface="Times New Roman" panose="02020603050405020304"/>
                <a:ea typeface="+mj-lt"/>
                <a:cs typeface="Times New Roman" panose="02020603050405020304"/>
                <a:sym typeface="+mn-ea"/>
              </a:rPr>
              <a:t>Video Games and the Internet</a:t>
            </a:r>
            <a:br>
              <a:rPr lang="en-US" altLang="vi-VN" sz="3600" b="1">
                <a:latin typeface="Times New Roman" panose="02020603050405020304"/>
                <a:ea typeface="+mj-lt"/>
                <a:cs typeface="Times New Roman" panose="02020603050405020304"/>
              </a:rPr>
            </a:br>
            <a:endParaRPr lang="vi-VN" sz="3600"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30" name="Rectangle 10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Isosceles Triangle 12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rot="162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Isosceles Triangle 14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16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34" name="Chỗ dành sẵn cho Nội dung 2"/>
          <p:cNvGraphicFramePr>
            <a:graphicFrameLocks noGrp="1"/>
          </p:cNvGraphicFramePr>
          <p:nvPr>
            <p:ph idx="1"/>
          </p:nvPr>
        </p:nvGraphicFramePr>
        <p:xfrm>
          <a:off x="392152" y="1453919"/>
          <a:ext cx="11435574" cy="53549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" r:lo="rId2" r:qs="rId3" r:cs="rId4"/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7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êu đề 1"/>
          <p:cNvSpPr>
            <a:spLocks noGrp="1"/>
          </p:cNvSpPr>
          <p:nvPr>
            <p:ph type="title"/>
          </p:nvPr>
        </p:nvSpPr>
        <p:spPr>
          <a:xfrm>
            <a:off x="257175" y="490855"/>
            <a:ext cx="11197590" cy="1188720"/>
          </a:xfrm>
        </p:spPr>
        <p:txBody>
          <a:bodyPr anchor="b">
            <a:normAutofit/>
          </a:bodyPr>
          <a:lstStyle/>
          <a:p>
            <a:r>
              <a:rPr lang="vi-VN" sz="3555" b="1">
                <a:latin typeface="Times New Roman" panose="02020603050405020304"/>
                <a:ea typeface="+mj-lt"/>
                <a:cs typeface="Times New Roman" panose="02020603050405020304"/>
                <a:sym typeface="+mn-ea"/>
              </a:rPr>
              <a:t>The Impact of Television</a:t>
            </a:r>
            <a:r>
              <a:rPr lang="en-US" altLang="vi-VN" sz="3555" b="1">
                <a:latin typeface="Times New Roman" panose="02020603050405020304"/>
                <a:ea typeface="+mj-lt"/>
                <a:cs typeface="Times New Roman" panose="02020603050405020304"/>
                <a:sym typeface="+mn-ea"/>
              </a:rPr>
              <a:t>, </a:t>
            </a:r>
            <a:r>
              <a:rPr lang="en-US" altLang="vi-VN" sz="3555" b="1">
                <a:latin typeface="Times New Roman" panose="02020603050405020304"/>
                <a:ea typeface="+mj-lt"/>
                <a:cs typeface="Times New Roman" panose="02020603050405020304"/>
                <a:sym typeface="+mn-ea"/>
              </a:rPr>
              <a:t>Video Games and the Internet</a:t>
            </a:r>
            <a:br>
              <a:rPr lang="en-US" altLang="vi-VN" sz="3555" b="1">
                <a:latin typeface="Times New Roman" panose="02020603050405020304"/>
                <a:ea typeface="+mj-lt"/>
                <a:cs typeface="Times New Roman" panose="02020603050405020304"/>
              </a:rPr>
            </a:br>
            <a:endParaRPr lang="vi-VN" sz="3555">
              <a:latin typeface="Times New Roman" panose="02020603050405020304"/>
              <a:cs typeface="Times New Roman" panose="02020603050405020304"/>
            </a:endParaRPr>
          </a:p>
        </p:txBody>
      </p:sp>
      <p:grpSp>
        <p:nvGrpSpPr>
          <p:cNvPr id="19" name="Group 9"/>
          <p:cNvGrpSpPr>
            <a:grpSpLocks noGrp="1" noRot="1" noChangeAspect="1" noMove="1" noResize="1" noUngrp="1"/>
          </p:cNvGrpSpPr>
          <p:nvPr/>
        </p:nvGrpSpPr>
        <p:grpSpPr>
          <a:xfrm>
            <a:off x="-2" y="1998368"/>
            <a:ext cx="11695083" cy="782176"/>
            <a:chOff x="-2" y="1998368"/>
            <a:chExt cx="11695083" cy="782176"/>
          </a:xfrm>
        </p:grpSpPr>
        <p:sp>
          <p:nvSpPr>
            <p:cNvPr id="11" name="Rectangle 10"/>
            <p:cNvSpPr/>
            <p:nvPr/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/>
          </p:nvSpPr>
          <p:spPr>
            <a:xfrm flipH="1" flipV="1">
              <a:off x="-2" y="1998845"/>
              <a:ext cx="11454595" cy="78169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0" name="Rectangle 13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2203079"/>
            <a:ext cx="11383362" cy="414784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hỗ dành sẵn cho Nội dung 2"/>
          <p:cNvSpPr>
            <a:spLocks noGrp="1"/>
          </p:cNvSpPr>
          <p:nvPr>
            <p:ph idx="1"/>
          </p:nvPr>
        </p:nvSpPr>
        <p:spPr>
          <a:xfrm>
            <a:off x="171051" y="1679534"/>
            <a:ext cx="11676959" cy="498740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vi-VN" sz="3000" dirty="0">
                <a:latin typeface="Arial" panose="020B0604020202020204"/>
                <a:ea typeface="+mn-lt"/>
                <a:cs typeface="Arial" panose="020B0604020202020204"/>
              </a:rPr>
              <a:t>Regulation would stifle growth of the internet and development of new technology  </a:t>
            </a:r>
            <a:endParaRPr lang="vi-VN" sz="3000" dirty="0">
              <a:latin typeface="Arial" panose="020B0604020202020204"/>
              <a:ea typeface="+mn-lt"/>
              <a:cs typeface="Arial" panose="020B0604020202020204"/>
            </a:endParaRPr>
          </a:p>
          <a:p>
            <a:r>
              <a:rPr lang="vi-VN" sz="3000" dirty="0">
                <a:latin typeface="Arial" panose="020B0604020202020204"/>
                <a:ea typeface="+mn-lt"/>
                <a:cs typeface="Arial" panose="020B0604020202020204"/>
              </a:rPr>
              <a:t>Wireless</a:t>
            </a:r>
            <a:r>
              <a:rPr lang="en-US" altLang="vi-VN" sz="3000" dirty="0">
                <a:latin typeface="Arial" panose="020B0604020202020204"/>
                <a:ea typeface="+mn-lt"/>
                <a:cs typeface="Arial" panose="020B0604020202020204"/>
              </a:rPr>
              <a:t> </a:t>
            </a:r>
            <a:r>
              <a:rPr lang="vi-VN" sz="3000" dirty="0">
                <a:latin typeface="Arial" panose="020B0604020202020204"/>
                <a:ea typeface="+mn-lt"/>
                <a:cs typeface="Arial" panose="020B0604020202020204"/>
              </a:rPr>
              <a:t>“Always accessible” via cell phone, SMS</a:t>
            </a:r>
            <a:r>
              <a:rPr lang="en-US" altLang="vi-VN" sz="3000" dirty="0">
                <a:latin typeface="Arial" panose="020B0604020202020204"/>
                <a:ea typeface="+mn-lt"/>
                <a:cs typeface="Arial" panose="020B0604020202020204"/>
              </a:rPr>
              <a:t>,</a:t>
            </a:r>
            <a:r>
              <a:rPr lang="vi-VN" sz="3000" dirty="0">
                <a:latin typeface="Arial" panose="020B0604020202020204"/>
                <a:ea typeface="+mn-lt"/>
                <a:cs typeface="Arial" panose="020B0604020202020204"/>
              </a:rPr>
              <a:t> etc has impact on ability to relax</a:t>
            </a:r>
            <a:r>
              <a:rPr lang="en-US" altLang="vi-VN" sz="3000" dirty="0">
                <a:latin typeface="Arial" panose="020B0604020202020204"/>
                <a:ea typeface="+mn-lt"/>
                <a:cs typeface="Arial" panose="020B0604020202020204"/>
              </a:rPr>
              <a:t>.</a:t>
            </a:r>
            <a:endParaRPr lang="vi-VN" sz="3000" dirty="0">
              <a:latin typeface="Arial" panose="020B0604020202020204"/>
              <a:ea typeface="+mn-lt"/>
              <a:cs typeface="Arial" panose="020B0604020202020204"/>
            </a:endParaRPr>
          </a:p>
          <a:p>
            <a:r>
              <a:rPr lang="en-US" altLang="vi-VN" sz="3000" dirty="0">
                <a:latin typeface="Arial" panose="020B0604020202020204"/>
                <a:ea typeface="+mn-lt"/>
                <a:cs typeface="Arial" panose="020B0604020202020204"/>
              </a:rPr>
              <a:t>The line between work and home become blurred =&gt; people c</a:t>
            </a:r>
            <a:r>
              <a:rPr lang="vi-VN" sz="3000" dirty="0">
                <a:latin typeface="Arial" panose="020B0604020202020204"/>
                <a:ea typeface="+mn-lt"/>
                <a:cs typeface="Arial" panose="020B0604020202020204"/>
              </a:rPr>
              <a:t>an’t get away from work</a:t>
            </a:r>
            <a:r>
              <a:rPr lang="en-US" altLang="vi-VN" sz="3000" dirty="0">
                <a:latin typeface="Arial" panose="020B0604020202020204"/>
                <a:ea typeface="+mn-lt"/>
                <a:cs typeface="Arial" panose="020B0604020202020204"/>
              </a:rPr>
              <a:t>.</a:t>
            </a:r>
            <a:endParaRPr lang="vi-VN" sz="3000" dirty="0">
              <a:latin typeface="Arial" panose="020B0604020202020204"/>
              <a:ea typeface="+mn-lt"/>
              <a:cs typeface="Arial" panose="020B0604020202020204"/>
            </a:endParaRPr>
          </a:p>
          <a:p>
            <a:r>
              <a:rPr lang="vi-VN" sz="3000" dirty="0">
                <a:latin typeface="Arial" panose="020B0604020202020204"/>
                <a:ea typeface="+mn-lt"/>
                <a:cs typeface="Arial" panose="020B0604020202020204"/>
              </a:rPr>
              <a:t>Change in law to increase statutory vacations</a:t>
            </a:r>
            <a:endParaRPr lang="vi-VN" sz="3000" dirty="0">
              <a:latin typeface="Arial" panose="020B0604020202020204"/>
              <a:ea typeface="+mn-lt"/>
              <a:cs typeface="Arial" panose="020B0604020202020204"/>
            </a:endParaRPr>
          </a:p>
          <a:p>
            <a:r>
              <a:rPr lang="vi-VN" sz="3000" dirty="0">
                <a:latin typeface="Arial" panose="020B0604020202020204"/>
                <a:ea typeface="+mn-lt"/>
                <a:cs typeface="Arial" panose="020B0604020202020204"/>
              </a:rPr>
              <a:t>Most Americans fe</a:t>
            </a:r>
            <a:r>
              <a:rPr lang="en-US" altLang="vi-VN" sz="3000" dirty="0">
                <a:latin typeface="Arial" panose="020B0604020202020204"/>
                <a:ea typeface="+mn-lt"/>
                <a:cs typeface="Arial" panose="020B0604020202020204"/>
              </a:rPr>
              <a:t>e</a:t>
            </a:r>
            <a:r>
              <a:rPr lang="vi-VN" sz="3000" dirty="0">
                <a:latin typeface="Arial" panose="020B0604020202020204"/>
                <a:ea typeface="+mn-lt"/>
                <a:cs typeface="Arial" panose="020B0604020202020204"/>
              </a:rPr>
              <a:t>l they don’t have enough leisure time</a:t>
            </a:r>
            <a:br>
              <a:rPr lang="vi-VN" sz="2400" dirty="0">
                <a:ea typeface="+mn-lt"/>
                <a:cs typeface="+mn-lt"/>
              </a:rPr>
            </a:br>
            <a:endParaRPr lang="vi-VN" sz="2400" dirty="0">
              <a:latin typeface="Arial" panose="020B0604020202020204"/>
              <a:ea typeface="+mn-lt"/>
              <a:cs typeface="Arial" panose="020B0604020202020204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05224" y="1905189"/>
            <a:ext cx="7968803" cy="980757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000" dirty="0" smtClean="0">
                <a:solidFill>
                  <a:srgbClr val="FF0000"/>
                </a:solidFill>
                <a:sym typeface="+mn-ea"/>
              </a:rPr>
              <a:t>American Culture 1</a:t>
            </a:r>
            <a:endParaRPr lang="en-US" sz="6000" b="1" dirty="0" smtClean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78418" y="3669503"/>
            <a:ext cx="6858000" cy="1094519"/>
          </a:xfrm>
        </p:spPr>
        <p:txBody>
          <a:bodyPr>
            <a:noAutofit/>
          </a:bodyPr>
          <a:lstStyle/>
          <a:p>
            <a:pPr algn="ctr"/>
            <a:r>
              <a:rPr lang="en-US" sz="3200" b="1" dirty="0" err="1" smtClean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Lecturer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: </a:t>
            </a:r>
            <a:r>
              <a:rPr lang="en-US" sz="3200" b="1" dirty="0" err="1" smtClean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Lam Phan, M.A</a:t>
            </a:r>
            <a:endParaRPr lang="en-US" sz="3200" b="1" dirty="0" smtClean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algn="ctr"/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Email: 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lamphan83@gmail.com</a:t>
            </a:r>
            <a:endParaRPr lang="en-US" sz="3200" b="1" dirty="0" smtClean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algn="ctr"/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Phone: 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0983 685 405</a:t>
            </a:r>
            <a:endParaRPr lang="en-US" sz="3200" b="1" dirty="0" smtClean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algn="ctr"/>
            <a:endParaRPr lang="en-US" sz="3200" b="1" dirty="0" smtClean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algn="ctr"/>
            <a:endParaRPr lang="en-US" sz="3200" b="1" dirty="0" smtClean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6840" y="187325"/>
            <a:ext cx="11872595" cy="1325880"/>
          </a:xfrm>
        </p:spPr>
        <p:txBody>
          <a:bodyPr>
            <a:normAutofit fontScale="90000"/>
          </a:bodyPr>
          <a:p>
            <a:pPr algn="ctr"/>
            <a:r>
              <a:rPr lang="en-US" b="1">
                <a:solidFill>
                  <a:srgbClr val="FF0000"/>
                </a:solidFill>
              </a:rPr>
              <a:t>Practice </a:t>
            </a:r>
            <a:br>
              <a:rPr lang="en-US" b="1">
                <a:solidFill>
                  <a:srgbClr val="FF0000"/>
                </a:solidFill>
              </a:rPr>
            </a:br>
            <a:r>
              <a:rPr lang="en-US" b="1">
                <a:solidFill>
                  <a:srgbClr val="FF0000"/>
                </a:solidFill>
              </a:rPr>
              <a:t>Match the examples with the VALUES that they illustrate. Answers can be used more than once.</a:t>
            </a:r>
            <a:endParaRPr lang="en-US" b="1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1645" y="1771650"/>
            <a:ext cx="11527790" cy="4351655"/>
          </a:xfrm>
        </p:spPr>
        <p:txBody>
          <a:bodyPr>
            <a:normAutofit lnSpcReduction="10000"/>
          </a:bodyPr>
          <a:p>
            <a:pPr marL="0" indent="0">
              <a:buNone/>
            </a:pPr>
            <a:r>
              <a:rPr lang="en-US"/>
              <a:t>a. both boys and girls play organized sports ______</a:t>
            </a:r>
            <a:endParaRPr lang="en-US"/>
          </a:p>
          <a:p>
            <a:pPr marL="0" indent="0">
              <a:buNone/>
            </a:pPr>
            <a:r>
              <a:rPr lang="en-US"/>
              <a:t>b. hustle and persistence, never quitting  _______</a:t>
            </a:r>
            <a:endParaRPr lang="en-US"/>
          </a:p>
          <a:p>
            <a:pPr marL="0" indent="0">
              <a:buNone/>
            </a:pPr>
            <a:r>
              <a:rPr lang="en-US"/>
              <a:t>c.  great emphasis on winning in sports _______</a:t>
            </a:r>
            <a:endParaRPr lang="en-US"/>
          </a:p>
          <a:p>
            <a:pPr marL="0" indent="0">
              <a:buNone/>
            </a:pPr>
            <a:r>
              <a:rPr lang="en-US"/>
              <a:t>d. many blacks on professional basketball teams _______</a:t>
            </a:r>
            <a:endParaRPr lang="en-US"/>
          </a:p>
          <a:p>
            <a:pPr marL="0" indent="0">
              <a:buNone/>
            </a:pPr>
            <a:r>
              <a:rPr lang="en-US"/>
              <a:t>e. Americans free to pursue a great variety of individual interests in their leisure time _____</a:t>
            </a:r>
            <a:endParaRPr lang="en-US"/>
          </a:p>
          <a:p>
            <a:pPr marL="0" indent="0">
              <a:buNone/>
            </a:pPr>
            <a:r>
              <a:rPr lang="en-US"/>
              <a:t>f. love of adventure travel in the wilderness, roughing it ________</a:t>
            </a:r>
            <a:endParaRPr lang="en-US"/>
          </a:p>
          <a:p>
            <a:pPr marL="0" indent="0">
              <a:buNone/>
            </a:pPr>
            <a:r>
              <a:rPr lang="en-US"/>
              <a:t>g. many children have smartphones and other digital devices _______</a:t>
            </a:r>
            <a:endParaRPr lang="en-US"/>
          </a:p>
          <a:p>
            <a:pPr marL="0" indent="0">
              <a:buNone/>
            </a:pPr>
            <a:r>
              <a:rPr lang="en-US"/>
              <a:t>h. having very little vacation time _____</a:t>
            </a:r>
            <a:endParaRPr lang="en-US"/>
          </a:p>
          <a:p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Thank You Cards – dunkirkdesigns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151" y="0"/>
            <a:ext cx="1141095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Freeform 13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2769476" y="220196"/>
            <a:ext cx="9422524" cy="6637806"/>
          </a:xfrm>
          <a:custGeom>
            <a:avLst/>
            <a:gdLst>
              <a:gd name="connsiteX0" fmla="*/ 4929467 w 8191500"/>
              <a:gd name="connsiteY0" fmla="*/ 0 h 5770597"/>
              <a:gd name="connsiteX1" fmla="*/ 8065066 w 8191500"/>
              <a:gd name="connsiteY1" fmla="*/ 1118513 h 5770597"/>
              <a:gd name="connsiteX2" fmla="*/ 8191500 w 8191500"/>
              <a:gd name="connsiteY2" fmla="*/ 1227339 h 5770597"/>
              <a:gd name="connsiteX3" fmla="*/ 8191500 w 8191500"/>
              <a:gd name="connsiteY3" fmla="*/ 5770597 h 5770597"/>
              <a:gd name="connsiteX4" fmla="*/ 79523 w 8191500"/>
              <a:gd name="connsiteY4" fmla="*/ 5770597 h 5770597"/>
              <a:gd name="connsiteX5" fmla="*/ 56799 w 8191500"/>
              <a:gd name="connsiteY5" fmla="*/ 5644158 h 5770597"/>
              <a:gd name="connsiteX6" fmla="*/ 0 w 8191500"/>
              <a:gd name="connsiteY6" fmla="*/ 4898209 h 5770597"/>
              <a:gd name="connsiteX7" fmla="*/ 4929467 w 8191500"/>
              <a:gd name="connsiteY7" fmla="*/ 0 h 57705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191500" h="5770597">
                <a:moveTo>
                  <a:pt x="4929467" y="0"/>
                </a:moveTo>
                <a:cubicBezTo>
                  <a:pt x="6120547" y="0"/>
                  <a:pt x="7212963" y="419755"/>
                  <a:pt x="8065066" y="1118513"/>
                </a:cubicBezTo>
                <a:lnTo>
                  <a:pt x="8191500" y="1227339"/>
                </a:lnTo>
                <a:lnTo>
                  <a:pt x="8191500" y="5770597"/>
                </a:lnTo>
                <a:lnTo>
                  <a:pt x="79523" y="5770597"/>
                </a:lnTo>
                <a:lnTo>
                  <a:pt x="56799" y="5644158"/>
                </a:lnTo>
                <a:cubicBezTo>
                  <a:pt x="19398" y="5400934"/>
                  <a:pt x="0" y="5151822"/>
                  <a:pt x="0" y="4898209"/>
                </a:cubicBezTo>
                <a:cubicBezTo>
                  <a:pt x="0" y="2193003"/>
                  <a:pt x="2206998" y="0"/>
                  <a:pt x="492946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Oval 12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2209800" y="2099696"/>
            <a:ext cx="1942241" cy="1889551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Arc 14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rot="18520172">
            <a:off x="1613162" y="1492572"/>
            <a:ext cx="2987899" cy="2987899"/>
          </a:xfrm>
          <a:prstGeom prst="arc">
            <a:avLst>
              <a:gd name="adj1" fmla="val 14455503"/>
              <a:gd name="adj2" fmla="val 227775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êu đề 1"/>
          <p:cNvSpPr>
            <a:spLocks noGrp="1"/>
          </p:cNvSpPr>
          <p:nvPr>
            <p:ph type="ctrTitle"/>
          </p:nvPr>
        </p:nvSpPr>
        <p:spPr>
          <a:xfrm>
            <a:off x="4038600" y="1939159"/>
            <a:ext cx="7644627" cy="2751086"/>
          </a:xfrm>
        </p:spPr>
        <p:txBody>
          <a:bodyPr>
            <a:normAutofit/>
          </a:bodyPr>
          <a:lstStyle/>
          <a:p>
            <a:pPr algn="ctr"/>
            <a:r>
              <a:rPr lang="en-US" altLang="vi-VN" sz="4700" b="1" dirty="0">
                <a:latin typeface="Times New Roman" panose="02020603050405020304"/>
                <a:ea typeface="+mj-lt"/>
                <a:cs typeface="Times New Roman" panose="02020603050405020304"/>
              </a:rPr>
              <a:t>UNIT 7</a:t>
            </a:r>
            <a:r>
              <a:rPr lang="vi-VN" sz="4700" b="1" dirty="0">
                <a:latin typeface="Times New Roman" panose="02020603050405020304"/>
                <a:ea typeface="+mj-lt"/>
                <a:cs typeface="Times New Roman" panose="02020603050405020304"/>
              </a:rPr>
              <a:t>:  </a:t>
            </a:r>
            <a:br>
              <a:rPr lang="vi-VN" sz="4700" b="1" dirty="0">
                <a:latin typeface="Times New Roman" panose="02020603050405020304"/>
                <a:ea typeface="+mj-lt"/>
                <a:cs typeface="Times New Roman" panose="02020603050405020304"/>
              </a:rPr>
            </a:br>
            <a:r>
              <a:rPr lang="vi-VN" sz="4700" b="1" dirty="0">
                <a:latin typeface="Times New Roman" panose="02020603050405020304"/>
                <a:ea typeface="+mj-lt"/>
                <a:cs typeface="Times New Roman" panose="02020603050405020304"/>
              </a:rPr>
              <a:t>Leisure Time</a:t>
            </a:r>
            <a:br>
              <a:rPr lang="vi-VN" sz="4700" b="1" dirty="0">
                <a:ea typeface="+mj-lt"/>
                <a:cs typeface="+mj-lt"/>
              </a:rPr>
            </a:br>
            <a:endParaRPr lang="vi-VN" sz="4700" dirty="0">
              <a:latin typeface="Times New Roman" panose="02020603050405020304"/>
              <a:cs typeface="Times New Roman" panose="0202060305040502030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b="1">
                <a:solidFill>
                  <a:srgbClr val="FF0000"/>
                </a:solidFill>
              </a:rPr>
              <a:t>Group Work</a:t>
            </a:r>
            <a:endParaRPr lang="en-US" b="1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1086465" cy="4351655"/>
          </a:xfrm>
        </p:spPr>
        <p:txBody>
          <a:bodyPr/>
          <a:p>
            <a:pPr marL="0" indent="0">
              <a:buNone/>
            </a:pPr>
            <a:r>
              <a:rPr lang="en-US" sz="3600"/>
              <a:t>1. </a:t>
            </a:r>
            <a:r>
              <a:rPr lang="en-US" sz="3600"/>
              <a:t>Sports and American Values</a:t>
            </a:r>
            <a:endParaRPr lang="en-US" sz="3600"/>
          </a:p>
          <a:p>
            <a:pPr marL="0" indent="0">
              <a:buNone/>
            </a:pPr>
            <a:r>
              <a:rPr lang="en-US" sz="3600"/>
              <a:t>2. Competition carried to an Extreme?</a:t>
            </a:r>
            <a:endParaRPr lang="en-US" sz="3600"/>
          </a:p>
          <a:p>
            <a:pPr marL="0" indent="0">
              <a:buNone/>
            </a:pPr>
            <a:r>
              <a:rPr lang="en-US" sz="3600"/>
              <a:t>3. Recreational Activities</a:t>
            </a:r>
            <a:endParaRPr lang="en-US" sz="3600"/>
          </a:p>
          <a:p>
            <a:pPr marL="0" indent="0">
              <a:buNone/>
            </a:pPr>
            <a:r>
              <a:rPr lang="en-US" sz="3600"/>
              <a:t>4. Health and Fitness</a:t>
            </a:r>
            <a:endParaRPr lang="en-US" sz="3600"/>
          </a:p>
          <a:p>
            <a:pPr marL="0" indent="0">
              <a:buNone/>
            </a:pPr>
            <a:r>
              <a:rPr lang="en-US" sz="3600"/>
              <a:t>5. The impact of Television, Video Games and the Internet</a:t>
            </a:r>
            <a:endParaRPr lang="en-US" sz="36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êu đề 1"/>
          <p:cNvSpPr>
            <a:spLocks noGrp="1"/>
          </p:cNvSpPr>
          <p:nvPr>
            <p:ph type="title"/>
          </p:nvPr>
        </p:nvSpPr>
        <p:spPr>
          <a:xfrm>
            <a:off x="847715" y="144654"/>
            <a:ext cx="9236700" cy="1188950"/>
          </a:xfrm>
        </p:spPr>
        <p:txBody>
          <a:bodyPr anchor="b">
            <a:normAutofit/>
          </a:bodyPr>
          <a:lstStyle/>
          <a:p>
            <a:r>
              <a:rPr lang="vi-VN" sz="4600" b="1" dirty="0">
                <a:latin typeface="Arial" panose="020B0604020202020204"/>
                <a:cs typeface="Arial" panose="020B0604020202020204"/>
              </a:rPr>
              <a:t>SportsandAmerican Values</a:t>
            </a:r>
            <a:endParaRPr lang="vi-VN" sz="4600" dirty="0"/>
          </a:p>
        </p:txBody>
      </p:sp>
      <p:grpSp>
        <p:nvGrpSpPr>
          <p:cNvPr id="10" name="Group 9"/>
          <p:cNvGrpSpPr>
            <a:grpSpLocks noGrp="1" noRot="1" noChangeAspect="1" noMove="1" noResize="1" noUngrp="1"/>
          </p:cNvGrpSpPr>
          <p:nvPr/>
        </p:nvGrpSpPr>
        <p:grpSpPr>
          <a:xfrm>
            <a:off x="-2" y="1998368"/>
            <a:ext cx="11695083" cy="782176"/>
            <a:chOff x="-2" y="1998368"/>
            <a:chExt cx="11695083" cy="782176"/>
          </a:xfrm>
        </p:grpSpPr>
        <p:sp>
          <p:nvSpPr>
            <p:cNvPr id="11" name="Rectangle 10"/>
            <p:cNvSpPr/>
            <p:nvPr/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/>
          </p:nvSpPr>
          <p:spPr>
            <a:xfrm flipH="1" flipV="1">
              <a:off x="-2" y="1998845"/>
              <a:ext cx="11454595" cy="78169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Rectangle 13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2203079"/>
            <a:ext cx="11383362" cy="414784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3" name="Chỗ dành sẵn cho Nội dung 2"/>
          <p:cNvSpPr>
            <a:spLocks noGrp="1"/>
          </p:cNvSpPr>
          <p:nvPr>
            <p:ph idx="1"/>
          </p:nvPr>
        </p:nvSpPr>
        <p:spPr>
          <a:xfrm>
            <a:off x="793750" y="2372995"/>
            <a:ext cx="10589895" cy="3435350"/>
          </a:xfrm>
        </p:spPr>
        <p:txBody>
          <a:bodyPr vert="horz" lIns="91440" tIns="45720" rIns="91440" bIns="45720" rtlCol="0" anchor="ctr">
            <a:normAutofit fontScale="72500"/>
          </a:bodyPr>
          <a:lstStyle/>
          <a:p>
            <a:pPr marL="0" indent="0">
              <a:buNone/>
            </a:pPr>
            <a:r>
              <a:rPr lang="vi-VN" sz="3890" b="1" dirty="0">
                <a:latin typeface="Arial" panose="020B0604020202020204"/>
                <a:ea typeface="+mn-lt"/>
                <a:cs typeface="Arial" panose="020B0604020202020204"/>
              </a:rPr>
              <a:t>Sports are a reflection of </a:t>
            </a:r>
            <a:r>
              <a:rPr lang="en-US" altLang="vi-VN" sz="3890" b="1" dirty="0">
                <a:latin typeface="Arial" panose="020B0604020202020204"/>
                <a:ea typeface="+mn-lt"/>
                <a:cs typeface="Arial" panose="020B0604020202020204"/>
              </a:rPr>
              <a:t>the </a:t>
            </a:r>
            <a:r>
              <a:rPr lang="en-US" altLang="vi-VN" sz="3890" b="1" dirty="0">
                <a:solidFill>
                  <a:srgbClr val="FF0000"/>
                </a:solidFill>
                <a:latin typeface="Arial" panose="020B0604020202020204"/>
                <a:ea typeface="+mn-lt"/>
                <a:cs typeface="Arial" panose="020B0604020202020204"/>
              </a:rPr>
              <a:t>VALUES</a:t>
            </a:r>
            <a:r>
              <a:rPr lang="en-US" altLang="vi-VN" sz="3890" b="1" dirty="0">
                <a:latin typeface="Arial" panose="020B0604020202020204"/>
                <a:ea typeface="+mn-lt"/>
                <a:cs typeface="Arial" panose="020B0604020202020204"/>
              </a:rPr>
              <a:t> of that </a:t>
            </a:r>
            <a:r>
              <a:rPr lang="vi-VN" sz="3890" b="1" dirty="0">
                <a:latin typeface="Arial" panose="020B0604020202020204"/>
                <a:ea typeface="+mn-lt"/>
                <a:cs typeface="Arial" panose="020B0604020202020204"/>
              </a:rPr>
              <a:t>society</a:t>
            </a:r>
            <a:endParaRPr lang="vi-VN" sz="3890" dirty="0">
              <a:latin typeface="Arial" panose="020B0604020202020204"/>
              <a:ea typeface="+mn-lt"/>
              <a:cs typeface="Arial" panose="020B0604020202020204"/>
            </a:endParaRPr>
          </a:p>
          <a:p>
            <a:r>
              <a:rPr lang="vi-VN" sz="3200" dirty="0">
                <a:latin typeface="Arial" panose="020B0604020202020204"/>
                <a:ea typeface="+mn-lt"/>
                <a:cs typeface="Arial" panose="020B0604020202020204"/>
              </a:rPr>
              <a:t>Organized sports may have a </a:t>
            </a:r>
            <a:r>
              <a:rPr lang="en-US" altLang="vi-VN" sz="3200" dirty="0">
                <a:latin typeface="Arial" panose="020B0604020202020204"/>
                <a:ea typeface="+mn-lt"/>
                <a:cs typeface="Arial" panose="020B0604020202020204"/>
              </a:rPr>
              <a:t>more </a:t>
            </a:r>
            <a:r>
              <a:rPr lang="vi-VN" sz="3200" dirty="0">
                <a:latin typeface="Arial" panose="020B0604020202020204"/>
                <a:ea typeface="+mn-lt"/>
                <a:cs typeface="Arial" panose="020B0604020202020204"/>
              </a:rPr>
              <a:t>serious social purpose</a:t>
            </a:r>
            <a:endParaRPr lang="vi-VN" sz="3200" dirty="0">
              <a:latin typeface="Arial" panose="020B0604020202020204"/>
              <a:ea typeface="+mn-lt"/>
              <a:cs typeface="Arial" panose="020B0604020202020204"/>
            </a:endParaRPr>
          </a:p>
          <a:p>
            <a:r>
              <a:rPr lang="vi-VN" sz="3200" dirty="0">
                <a:latin typeface="Arial" panose="020B0604020202020204"/>
                <a:ea typeface="+mn-lt"/>
                <a:cs typeface="Arial" panose="020B0604020202020204"/>
              </a:rPr>
              <a:t>Most popular sports are:</a:t>
            </a:r>
            <a:endParaRPr lang="vi-VN" sz="3200" dirty="0">
              <a:latin typeface="Arial" panose="020B0604020202020204"/>
              <a:ea typeface="+mn-lt"/>
              <a:cs typeface="Arial" panose="020B0604020202020204"/>
            </a:endParaRPr>
          </a:p>
          <a:p>
            <a:r>
              <a:rPr lang="vi-VN" sz="3200" dirty="0">
                <a:latin typeface="Arial" panose="020B0604020202020204"/>
                <a:ea typeface="+mn-lt"/>
                <a:cs typeface="Arial" panose="020B0604020202020204"/>
              </a:rPr>
              <a:t>Football</a:t>
            </a:r>
            <a:endParaRPr lang="vi-VN" sz="3200" dirty="0">
              <a:latin typeface="Arial" panose="020B0604020202020204"/>
              <a:ea typeface="+mn-lt"/>
              <a:cs typeface="Arial" panose="020B0604020202020204"/>
            </a:endParaRPr>
          </a:p>
          <a:p>
            <a:r>
              <a:rPr lang="vi-VN" sz="3200" dirty="0">
                <a:latin typeface="Arial" panose="020B0604020202020204"/>
                <a:ea typeface="+mn-lt"/>
                <a:cs typeface="Arial" panose="020B0604020202020204"/>
              </a:rPr>
              <a:t>Basketball</a:t>
            </a:r>
            <a:endParaRPr lang="vi-VN" sz="3200" dirty="0">
              <a:latin typeface="Arial" panose="020B0604020202020204"/>
              <a:ea typeface="+mn-lt"/>
              <a:cs typeface="Arial" panose="020B0604020202020204"/>
            </a:endParaRPr>
          </a:p>
          <a:p>
            <a:r>
              <a:rPr lang="vi-VN" sz="3200" dirty="0">
                <a:latin typeface="Arial" panose="020B0604020202020204"/>
                <a:ea typeface="+mn-lt"/>
                <a:cs typeface="Arial" panose="020B0604020202020204"/>
              </a:rPr>
              <a:t>Baseball</a:t>
            </a:r>
            <a:endParaRPr lang="vi-VN" sz="3200" dirty="0">
              <a:latin typeface="Arial" panose="020B0604020202020204"/>
              <a:ea typeface="+mn-lt"/>
              <a:cs typeface="Arial" panose="020B0604020202020204"/>
            </a:endParaRPr>
          </a:p>
          <a:p>
            <a:r>
              <a:rPr lang="vi-VN" sz="3200" dirty="0">
                <a:latin typeface="Arial" panose="020B0604020202020204"/>
                <a:ea typeface="+mn-lt"/>
                <a:cs typeface="Arial" panose="020B0604020202020204"/>
              </a:rPr>
              <a:t>Soccer</a:t>
            </a:r>
            <a:r>
              <a:rPr lang="en-US" altLang="vi-VN" sz="3200" dirty="0">
                <a:latin typeface="Arial" panose="020B0604020202020204"/>
                <a:ea typeface="+mn-lt"/>
                <a:cs typeface="Arial" panose="020B0604020202020204"/>
              </a:rPr>
              <a:t> (gaining in popularity)</a:t>
            </a:r>
            <a:endParaRPr lang="en-US" altLang="vi-VN" sz="3200" dirty="0">
              <a:latin typeface="Arial" panose="020B0604020202020204"/>
              <a:ea typeface="+mn-lt"/>
              <a:cs typeface="Arial" panose="020B0604020202020204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9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êu đề 1"/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>
            <a:normAutofit/>
          </a:bodyPr>
          <a:lstStyle/>
          <a:p>
            <a:r>
              <a:rPr lang="vi-VN" sz="3600" b="1">
                <a:latin typeface="Arial" panose="020B0604020202020204"/>
                <a:cs typeface="Arial" panose="020B0604020202020204"/>
              </a:rPr>
              <a:t> Sports and American Values</a:t>
            </a:r>
            <a:endParaRPr lang="vi-VN" sz="3600"/>
          </a:p>
        </p:txBody>
      </p:sp>
      <p:sp>
        <p:nvSpPr>
          <p:cNvPr id="18" name="Rectangle 21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Isosceles Triangle 23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rot="162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Isosceles Triangle 25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1" name="Chỗ dành sẵn cho Nội dung 2"/>
          <p:cNvGraphicFramePr>
            <a:graphicFrameLocks noGrp="1"/>
          </p:cNvGraphicFramePr>
          <p:nvPr>
            <p:ph idx="1"/>
          </p:nvPr>
        </p:nvGraphicFramePr>
        <p:xfrm>
          <a:off x="327349" y="1195754"/>
          <a:ext cx="11026451" cy="49812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" r:lo="rId2" r:qs="rId3" r:cs="rId4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635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êu đề 1"/>
          <p:cNvSpPr>
            <a:spLocks noGrp="1"/>
          </p:cNvSpPr>
          <p:nvPr>
            <p:ph type="title"/>
          </p:nvPr>
        </p:nvSpPr>
        <p:spPr>
          <a:xfrm>
            <a:off x="129540" y="1375653"/>
            <a:ext cx="5408246" cy="1789277"/>
          </a:xfrm>
        </p:spPr>
        <p:txBody>
          <a:bodyPr anchor="t">
            <a:normAutofit/>
          </a:bodyPr>
          <a:lstStyle/>
          <a:p>
            <a:pPr algn="ctr"/>
            <a:r>
              <a:rPr lang="vi-VN" sz="3800" b="1" dirty="0">
                <a:latin typeface="Arial" panose="020B0604020202020204"/>
                <a:cs typeface="Arial" panose="020B0604020202020204"/>
              </a:rPr>
              <a:t>Sports and </a:t>
            </a:r>
            <a:r>
              <a:rPr lang="vi-VN" sz="3800" b="1" dirty="0" smtClean="0">
                <a:latin typeface="Arial" panose="020B0604020202020204"/>
                <a:cs typeface="Arial" panose="020B0604020202020204"/>
              </a:rPr>
              <a:t>Ameri</a:t>
            </a:r>
            <a:r>
              <a:rPr lang="en-US" sz="3800" b="1" dirty="0" smtClean="0">
                <a:latin typeface="Arial" panose="020B0604020202020204"/>
                <a:cs typeface="Arial" panose="020B0604020202020204"/>
              </a:rPr>
              <a:t>c</a:t>
            </a:r>
            <a:r>
              <a:rPr lang="vi-VN" sz="3800" b="1" dirty="0" smtClean="0">
                <a:latin typeface="Arial" panose="020B0604020202020204"/>
                <a:cs typeface="Arial" panose="020B0604020202020204"/>
              </a:rPr>
              <a:t>an</a:t>
            </a:r>
            <a:r>
              <a:rPr lang="vi-VN" sz="3800" b="1" dirty="0">
                <a:latin typeface="Arial" panose="020B0604020202020204"/>
                <a:cs typeface="Arial" panose="020B0604020202020204"/>
              </a:rPr>
              <a:t> Values</a:t>
            </a:r>
            <a:endParaRPr lang="vi-VN" sz="3800" dirty="0"/>
          </a:p>
        </p:txBody>
      </p:sp>
      <p:sp>
        <p:nvSpPr>
          <p:cNvPr id="15" name="Rectangle 14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5296901" y="587194"/>
            <a:ext cx="6505300" cy="568234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hỗ dành sẵn cho Nội dung 2"/>
          <p:cNvGraphicFramePr>
            <a:graphicFrameLocks noGrp="1"/>
          </p:cNvGraphicFramePr>
          <p:nvPr>
            <p:ph idx="1"/>
          </p:nvPr>
        </p:nvGraphicFramePr>
        <p:xfrm>
          <a:off x="5418500" y="323909"/>
          <a:ext cx="5962720" cy="49793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" r:lo="rId2" r:qs="rId3" r:cs="rId4"/>
          </a:graphicData>
        </a:graphic>
      </p:graphicFrame>
      <p:sp>
        <p:nvSpPr>
          <p:cNvPr id="3" name="Right Arrow 2"/>
          <p:cNvSpPr/>
          <p:nvPr/>
        </p:nvSpPr>
        <p:spPr>
          <a:xfrm>
            <a:off x="387350" y="5003800"/>
            <a:ext cx="11091545" cy="185420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sz="3200"/>
              <a:t>Organized sport may be considered as part of “the national religion”, the mixing of national pride and religious values</a:t>
            </a:r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êu đề 1"/>
          <p:cNvSpPr>
            <a:spLocks noGrp="1"/>
          </p:cNvSpPr>
          <p:nvPr>
            <p:ph type="title"/>
          </p:nvPr>
        </p:nvSpPr>
        <p:spPr>
          <a:xfrm>
            <a:off x="645065" y="1463040"/>
            <a:ext cx="3796306" cy="2690949"/>
          </a:xfrm>
        </p:spPr>
        <p:txBody>
          <a:bodyPr anchor="t">
            <a:normAutofit/>
          </a:bodyPr>
          <a:lstStyle/>
          <a:p>
            <a:r>
              <a:rPr lang="vi-VN" b="1" dirty="0">
                <a:latin typeface="Times New Roman" panose="02020603050405020304"/>
                <a:ea typeface="+mj-lt"/>
                <a:cs typeface="Times New Roman" panose="02020603050405020304"/>
              </a:rPr>
              <a:t>Competition Carried to </a:t>
            </a:r>
            <a:r>
              <a:rPr lang="en-US" altLang="vi-VN" b="1" dirty="0">
                <a:latin typeface="Times New Roman" panose="02020603050405020304"/>
                <a:ea typeface="+mj-lt"/>
                <a:cs typeface="Times New Roman" panose="02020603050405020304"/>
              </a:rPr>
              <a:t>an </a:t>
            </a:r>
            <a:r>
              <a:rPr lang="vi-VN" b="1" dirty="0">
                <a:latin typeface="Times New Roman" panose="02020603050405020304"/>
                <a:ea typeface="+mj-lt"/>
                <a:cs typeface="Times New Roman" panose="02020603050405020304"/>
              </a:rPr>
              <a:t>Extreme</a:t>
            </a:r>
            <a:r>
              <a:rPr lang="en-US" altLang="vi-VN" b="1" dirty="0">
                <a:latin typeface="Times New Roman" panose="02020603050405020304"/>
                <a:ea typeface="+mj-lt"/>
                <a:cs typeface="Times New Roman" panose="02020603050405020304"/>
              </a:rPr>
              <a:t>?</a:t>
            </a:r>
            <a:endParaRPr lang="en-US" altLang="vi-VN" b="1" dirty="0">
              <a:latin typeface="Times New Roman" panose="02020603050405020304"/>
              <a:ea typeface="+mj-lt"/>
              <a:cs typeface="Times New Roman" panose="02020603050405020304"/>
            </a:endParaRPr>
          </a:p>
        </p:txBody>
      </p:sp>
      <p:grpSp>
        <p:nvGrpSpPr>
          <p:cNvPr id="11" name="Group 10"/>
          <p:cNvGrpSpPr>
            <a:grpSpLocks noGrp="1" noRot="1" noChangeAspect="1" noMove="1" noResize="1" noUngrp="1"/>
          </p:cNvGrpSpPr>
          <p:nvPr/>
        </p:nvGrpSpPr>
        <p:grpSpPr>
          <a:xfrm>
            <a:off x="209667" y="4415246"/>
            <a:ext cx="11982332" cy="2087795"/>
            <a:chOff x="143163" y="5763486"/>
            <a:chExt cx="11982332" cy="739555"/>
          </a:xfrm>
        </p:grpSpPr>
        <p:sp>
          <p:nvSpPr>
            <p:cNvPr id="12" name="Rectangle 11"/>
            <p:cNvSpPr/>
            <p:nvPr/>
          </p:nvSpPr>
          <p:spPr>
            <a:xfrm flipH="1" flipV="1">
              <a:off x="357444" y="5763486"/>
              <a:ext cx="11768051" cy="739555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>
              <a:off x="143163" y="5763486"/>
              <a:ext cx="1" cy="739555"/>
            </a:xfrm>
            <a:prstGeom prst="line">
              <a:avLst/>
            </a:prstGeom>
            <a:ln w="1778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Rectangle 14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5133706" y="587829"/>
            <a:ext cx="6505300" cy="568234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hỗ dành sẵn cho Nội dung 2"/>
          <p:cNvGraphicFramePr>
            <a:graphicFrameLocks noGrp="1"/>
          </p:cNvGraphicFramePr>
          <p:nvPr>
            <p:ph idx="1"/>
          </p:nvPr>
        </p:nvGraphicFramePr>
        <p:xfrm>
          <a:off x="5407705" y="1014154"/>
          <a:ext cx="5962720" cy="49793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" r:lo="rId2" r:qs="rId3" r:cs="rId4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" name="Rectangle 8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êu đề 1"/>
          <p:cNvSpPr>
            <a:spLocks noGrp="1"/>
          </p:cNvSpPr>
          <p:nvPr>
            <p:ph type="title"/>
          </p:nvPr>
        </p:nvSpPr>
        <p:spPr>
          <a:xfrm>
            <a:off x="82550" y="1097280"/>
            <a:ext cx="5237480" cy="4665980"/>
          </a:xfrm>
        </p:spPr>
        <p:txBody>
          <a:bodyPr anchor="ctr">
            <a:normAutofit/>
          </a:bodyPr>
          <a:lstStyle/>
          <a:p>
            <a:r>
              <a:rPr lang="vi-VN" sz="3600" b="1" dirty="0">
                <a:latin typeface="Times New Roman" panose="02020603050405020304"/>
                <a:cs typeface="Times New Roman" panose="02020603050405020304"/>
              </a:rPr>
              <a:t>CompetitionCarried to</a:t>
            </a:r>
            <a:r>
              <a:rPr lang="en-US" altLang="vi-VN" sz="3600" b="1" dirty="0">
                <a:latin typeface="Times New Roman" panose="02020603050405020304"/>
                <a:cs typeface="Times New Roman" panose="02020603050405020304"/>
              </a:rPr>
              <a:t> an</a:t>
            </a:r>
            <a:r>
              <a:rPr lang="vi-VN" sz="3600" b="1" dirty="0">
                <a:latin typeface="Times New Roman" panose="02020603050405020304"/>
                <a:cs typeface="Times New Roman" panose="02020603050405020304"/>
              </a:rPr>
              <a:t> Extreme</a:t>
            </a:r>
            <a:r>
              <a:rPr lang="en-US" altLang="vi-VN" sz="3600" b="1" dirty="0">
                <a:latin typeface="Times New Roman" panose="02020603050405020304"/>
                <a:cs typeface="Times New Roman" panose="02020603050405020304"/>
              </a:rPr>
              <a:t>?</a:t>
            </a:r>
            <a:endParaRPr lang="en-US" altLang="vi-VN" sz="3600" b="1" dirty="0">
              <a:latin typeface="Times New Roman" panose="02020603050405020304"/>
              <a:cs typeface="Times New Roman" panose="02020603050405020304"/>
            </a:endParaRPr>
          </a:p>
        </p:txBody>
      </p:sp>
      <p:grpSp>
        <p:nvGrpSpPr>
          <p:cNvPr id="7" name="Group 10"/>
          <p:cNvGrpSpPr>
            <a:grpSpLocks noGrp="1" noRot="1" noChangeAspect="1" noMove="1" noResize="1" noUngrp="1"/>
          </p:cNvGrpSpPr>
          <p:nvPr/>
        </p:nvGrpSpPr>
        <p:grpSpPr>
          <a:xfrm>
            <a:off x="82576" y="5945955"/>
            <a:ext cx="12109423" cy="525780"/>
            <a:chOff x="82576" y="5945955"/>
            <a:chExt cx="12109423" cy="525780"/>
          </a:xfrm>
        </p:grpSpPr>
        <p:sp>
          <p:nvSpPr>
            <p:cNvPr id="12" name="Rectangle 11"/>
            <p:cNvSpPr/>
            <p:nvPr/>
          </p:nvSpPr>
          <p:spPr>
            <a:xfrm rot="5400000">
              <a:off x="-103361" y="6131892"/>
              <a:ext cx="524256" cy="15238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/>
          </p:nvSpPr>
          <p:spPr>
            <a:xfrm rot="16200000" flipH="1">
              <a:off x="5998176" y="277912"/>
              <a:ext cx="524256" cy="1186339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5133706" y="587829"/>
            <a:ext cx="6505300" cy="568234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8" name="Chỗ dành sẵn cho Nội dung 2"/>
          <p:cNvGraphicFramePr>
            <a:graphicFrameLocks noGrp="1"/>
          </p:cNvGraphicFramePr>
          <p:nvPr>
            <p:ph idx="1"/>
          </p:nvPr>
        </p:nvGraphicFramePr>
        <p:xfrm>
          <a:off x="5431536" y="1014153"/>
          <a:ext cx="5918184" cy="49793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" r:lo="rId2" r:qs="rId3" r:cs="rId4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2475</Words>
  <Application>WPS Presentation</Application>
  <PresentationFormat>Custom</PresentationFormat>
  <Paragraphs>82</Paragraphs>
  <Slides>21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14</vt:i4>
      </vt:variant>
      <vt:variant>
        <vt:lpstr>主题</vt:lpstr>
      </vt:variant>
      <vt:variant>
        <vt:i4>3</vt:i4>
      </vt:variant>
      <vt:variant>
        <vt:lpstr>幻灯片标题</vt:lpstr>
      </vt:variant>
      <vt:variant>
        <vt:i4>21</vt:i4>
      </vt:variant>
    </vt:vector>
  </HeadingPairs>
  <TitlesOfParts>
    <vt:vector size="38" baseType="lpstr">
      <vt:lpstr>Arial</vt:lpstr>
      <vt:lpstr>SimSun</vt:lpstr>
      <vt:lpstr>Wingdings</vt:lpstr>
      <vt:lpstr>Wingdings 3</vt:lpstr>
      <vt:lpstr>Arial</vt:lpstr>
      <vt:lpstr>Times New Roman</vt:lpstr>
      <vt:lpstr>Calibri</vt:lpstr>
      <vt:lpstr>Times New Roman</vt:lpstr>
      <vt:lpstr>Trebuchet MS</vt:lpstr>
      <vt:lpstr>Microsoft YaHei</vt:lpstr>
      <vt:lpstr>Arial Unicode MS</vt:lpstr>
      <vt:lpstr>Open Sans</vt:lpstr>
      <vt:lpstr>Calibri Light</vt:lpstr>
      <vt:lpstr>Segoe Print</vt:lpstr>
      <vt:lpstr>Office Theme</vt:lpstr>
      <vt:lpstr>Facet</vt:lpstr>
      <vt:lpstr>1_Facet</vt:lpstr>
      <vt:lpstr>PowerPoint 演示文稿</vt:lpstr>
      <vt:lpstr>American Culture 1</vt:lpstr>
      <vt:lpstr>UNIT 7:   Leisure Time </vt:lpstr>
      <vt:lpstr>Group Work</vt:lpstr>
      <vt:lpstr>SportsandAmerican Values</vt:lpstr>
      <vt:lpstr> Sports and American Values</vt:lpstr>
      <vt:lpstr>Sports and American Values</vt:lpstr>
      <vt:lpstr>Competition Carried to an Extreme?</vt:lpstr>
      <vt:lpstr>CompetitionCarried to an Extreme?</vt:lpstr>
      <vt:lpstr> Recreation: A Time for Self- Improvement</vt:lpstr>
      <vt:lpstr> Recreation: A Time for Self- Improvement</vt:lpstr>
      <vt:lpstr>  Recreation: A Time for Self- Improvement</vt:lpstr>
      <vt:lpstr>Health and Fitness -Not all Americans are physically fit</vt:lpstr>
      <vt:lpstr>Health and Fitness - Many Americans try many different diets</vt:lpstr>
      <vt:lpstr>The Impact of Television, Video Games and the Internet</vt:lpstr>
      <vt:lpstr>The Impact of Television, Video Games and the Internet</vt:lpstr>
      <vt:lpstr>The Impact of Television, Video Games and the Internet </vt:lpstr>
      <vt:lpstr>The Impact of Television, Video Games and the Internet </vt:lpstr>
      <vt:lpstr>The Impact of Television, Video Games and the Internet </vt:lpstr>
      <vt:lpstr>Practice  Match the examples with the VALUES that they illustrate. Answers can be used more than once.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Bản trình bày PowerPoint</dc:title>
  <dc:creator/>
  <cp:lastModifiedBy>Admin</cp:lastModifiedBy>
  <cp:revision>157</cp:revision>
  <dcterms:created xsi:type="dcterms:W3CDTF">2022-01-14T12:34:00Z</dcterms:created>
  <dcterms:modified xsi:type="dcterms:W3CDTF">2024-04-02T08:07:59Z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E8201C617A534A188E5A7A89BE53FB52</vt:lpwstr>
  </property>
  <property fmtid="{D5CDD505-2E9C-101B-9397-08002B2CF9AE}" pid="3" name="KSOProductBuildVer">
    <vt:lpwstr>1033-12.2.0.13489</vt:lpwstr>
  </property>
</Properties>
</file>