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79" r:id="rId4"/>
    <p:sldMasterId id="2147483692" r:id="rId5"/>
    <p:sldMasterId id="2147483704" r:id="rId6"/>
    <p:sldMasterId id="2147483716" r:id="rId7"/>
  </p:sldMasterIdLst>
  <p:notesMasterIdLst>
    <p:notesMasterId r:id="rId20"/>
  </p:notesMasterIdLst>
  <p:handoutMasterIdLst>
    <p:handoutMasterId r:id="rId33"/>
  </p:handoutMasterIdLst>
  <p:sldIdLst>
    <p:sldId id="281" r:id="rId8"/>
    <p:sldId id="277" r:id="rId9"/>
    <p:sldId id="263" r:id="rId10"/>
    <p:sldId id="360" r:id="rId11"/>
    <p:sldId id="361" r:id="rId12"/>
    <p:sldId id="264" r:id="rId13"/>
    <p:sldId id="265" r:id="rId14"/>
    <p:sldId id="266" r:id="rId15"/>
    <p:sldId id="267" r:id="rId16"/>
    <p:sldId id="270" r:id="rId17"/>
    <p:sldId id="271" r:id="rId18"/>
    <p:sldId id="347" r:id="rId19"/>
    <p:sldId id="345" r:id="rId21"/>
    <p:sldId id="346" r:id="rId22"/>
    <p:sldId id="356" r:id="rId23"/>
    <p:sldId id="348" r:id="rId24"/>
    <p:sldId id="357" r:id="rId25"/>
    <p:sldId id="350" r:id="rId26"/>
    <p:sldId id="358" r:id="rId27"/>
    <p:sldId id="352" r:id="rId28"/>
    <p:sldId id="353" r:id="rId29"/>
    <p:sldId id="354" r:id="rId30"/>
    <p:sldId id="355"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200" b="1" i="0" u="none" strike="noStrike" kern="1200" cap="all" baseline="0">
                <a:solidFill>
                  <a:schemeClr val="tx1">
                    <a:lumMod val="65000"/>
                    <a:lumOff val="35000"/>
                  </a:schemeClr>
                </a:solidFill>
                <a:latin typeface="+mn-lt"/>
                <a:ea typeface="+mn-ea"/>
                <a:cs typeface="+mn-cs"/>
              </a:defRPr>
            </a:pPr>
            <a:r>
              <a:rPr lang="en-US" dirty="0"/>
              <a:t>Religion percentage</a:t>
            </a:r>
            <a:r>
              <a:rPr lang="en-US" baseline="0" dirty="0"/>
              <a:t> in </a:t>
            </a:r>
            <a:r>
              <a:rPr lang="en-US" baseline="0" dirty="0" err="1"/>
              <a:t>usa</a:t>
            </a:r>
            <a:endParaRPr lang="en-US" dirty="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pie3DChart>
        <c:varyColors val="1"/>
        <c:ser>
          <c:idx val="0"/>
          <c:order val="0"/>
          <c:tx>
            <c:strRef>
              <c:f>Sheet1!$B$1</c:f>
              <c:strCache>
                <c:ptCount val="1"/>
                <c:pt idx="0">
                  <c:v>Sales</c:v>
                </c:pt>
              </c:strCache>
            </c:strRef>
          </c:tx>
          <c:spPr/>
          <c:explosion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layout/>
              <c:numFmt formatCode="General" sourceLinked="1"/>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inEnd"/>
              <c:showLegendKey val="0"/>
              <c:showVal val="0"/>
              <c:showCatName val="1"/>
              <c:showSerName val="0"/>
              <c:showPercent val="1"/>
              <c:showBubbleSize val="0"/>
              <c:separator>
</c:separator>
              <c:extLst>
                <c:ext xmlns:c15="http://schemas.microsoft.com/office/drawing/2012/chart" uri="{CE6537A1-D6FC-4f65-9D91-7224C49458BB}"/>
              </c:extLst>
            </c:dLbl>
            <c:dLbl>
              <c:idx val="1"/>
              <c:layout/>
              <c:numFmt formatCode="General" sourceLinked="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solidFill>
                      <a:effectLst/>
                      <a:latin typeface="+mn-lt"/>
                      <a:ea typeface="+mn-ea"/>
                      <a:cs typeface="+mn-cs"/>
                    </a:defRPr>
                  </a:pPr>
                </a:p>
              </c:txPr>
              <c:dLblPos val="inEnd"/>
              <c:showLegendKey val="0"/>
              <c:showVal val="0"/>
              <c:showCatName val="1"/>
              <c:showSerName val="0"/>
              <c:showPercent val="1"/>
              <c:showBubbleSize val="0"/>
              <c:separator>
</c:separator>
              <c:extLst>
                <c:ext xmlns:c15="http://schemas.microsoft.com/office/drawing/2012/chart" uri="{CE6537A1-D6FC-4f65-9D91-7224C49458BB}"/>
              </c:extLst>
            </c:dLbl>
            <c:dLbl>
              <c:idx val="2"/>
              <c:layout/>
              <c:numFmt formatCode="General" sourceLinked="1"/>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solidFill>
                      <a:effectLst/>
                      <a:latin typeface="+mn-lt"/>
                      <a:ea typeface="+mn-ea"/>
                      <a:cs typeface="+mn-cs"/>
                    </a:defRPr>
                  </a:pPr>
                </a:p>
              </c:txPr>
              <c:dLblPos val="inEnd"/>
              <c:showLegendKey val="0"/>
              <c:showVal val="0"/>
              <c:showCatName val="1"/>
              <c:showSerName val="0"/>
              <c:showPercent val="1"/>
              <c:showBubbleSize val="0"/>
              <c:separator>
</c:separator>
              <c:extLst>
                <c:ext xmlns:c15="http://schemas.microsoft.com/office/drawing/2012/chart" uri="{CE6537A1-D6FC-4f65-9D91-7224C49458BB}"/>
              </c:extLst>
            </c:dLbl>
            <c:dLbl>
              <c:idx val="3"/>
              <c:layout/>
              <c:numFmt formatCode="General" sourceLinked="1"/>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solidFill>
                      <a:effectLst/>
                      <a:latin typeface="+mn-lt"/>
                      <a:ea typeface="+mn-ea"/>
                      <a:cs typeface="+mn-cs"/>
                    </a:defRPr>
                  </a:pPr>
                </a:p>
              </c:txPr>
              <c:dLblPos val="inEnd"/>
              <c:showLegendKey val="0"/>
              <c:showVal val="0"/>
              <c:showCatName val="1"/>
              <c:showSerName val="0"/>
              <c:showPercent val="1"/>
              <c:showBubbleSize val="0"/>
              <c:separator>
</c:separator>
              <c:extLst>
                <c:ext xmlns:c15="http://schemas.microsoft.com/office/drawing/2012/chart" uri="{CE6537A1-D6FC-4f65-9D91-7224C49458BB}"/>
              </c:extLst>
            </c:dLbl>
            <c:spPr>
              <a:solidFill>
                <a:srgbClr val="FFFFFF">
                  <a:alpha val="90000"/>
                </a:srgbClr>
              </a:solidFill>
              <a:ln w="12700" cap="flat" cmpd="sng" algn="ctr">
                <a:solidFill>
                  <a:srgbClr val="8EBC71"/>
                </a:solidFill>
                <a:round/>
              </a:ln>
              <a:effectLst>
                <a:outerShdw blurRad="50800" dist="38100" dir="2700000" algn="tl" rotWithShape="0">
                  <a:srgbClr val="8EBC7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inEnd"/>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2"/>
                <c:pt idx="0">
                  <c:v>Christian</c:v>
                </c:pt>
                <c:pt idx="1">
                  <c:v>No religious or non-Christian</c:v>
                </c:pt>
              </c:strCache>
            </c:strRef>
          </c:cat>
          <c:val>
            <c:numRef>
              <c:f>Sheet1!$B$2:$B$5</c:f>
              <c:numCache>
                <c:formatCode>General</c:formatCode>
                <c:ptCount val="4"/>
                <c:pt idx="0">
                  <c:v>71</c:v>
                </c:pt>
                <c:pt idx="1">
                  <c:v>29</c:v>
                </c:pt>
              </c:numCache>
            </c:numRef>
          </c:val>
        </c:ser>
        <c:dLbls>
          <c:showLegendKey val="0"/>
          <c:showVal val="0"/>
          <c:showCatName val="0"/>
          <c:showSerName val="0"/>
          <c:showPercent val="1"/>
          <c:showBubbleSize val="0"/>
        </c:dLbls>
      </c:pie3DChart>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5"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0"/>
        <p:cNvGrpSpPr/>
        <p:nvPr/>
      </p:nvGrpSpPr>
      <p:grpSpPr>
        <a:xfrm>
          <a:off x="0" y="0"/>
          <a:ext cx="0" cy="0"/>
          <a:chOff x="0" y="0"/>
          <a:chExt cx="0" cy="0"/>
        </a:xfrm>
      </p:grpSpPr>
      <p:sp>
        <p:nvSpPr>
          <p:cNvPr id="711" name="Google Shape;71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17"/>
        <p:cNvGrpSpPr/>
        <p:nvPr/>
      </p:nvGrpSpPr>
      <p:grpSpPr>
        <a:xfrm>
          <a:off x="0" y="0"/>
          <a:ext cx="0" cy="0"/>
          <a:chOff x="0" y="0"/>
          <a:chExt cx="0" cy="0"/>
        </a:xfrm>
      </p:grpSpPr>
      <p:sp>
        <p:nvSpPr>
          <p:cNvPr id="818" name="Google Shape;818;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0"/>
        <p:cNvGrpSpPr/>
        <p:nvPr/>
      </p:nvGrpSpPr>
      <p:grpSpPr>
        <a:xfrm>
          <a:off x="0" y="0"/>
          <a:ext cx="0" cy="0"/>
          <a:chOff x="0" y="0"/>
          <a:chExt cx="0" cy="0"/>
        </a:xfrm>
      </p:grpSpPr>
      <p:sp>
        <p:nvSpPr>
          <p:cNvPr id="831" name="Google Shape;831;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3"/>
        <p:cNvGrpSpPr/>
        <p:nvPr/>
      </p:nvGrpSpPr>
      <p:grpSpPr>
        <a:xfrm>
          <a:off x="0" y="0"/>
          <a:ext cx="0" cy="0"/>
          <a:chOff x="0" y="0"/>
          <a:chExt cx="0" cy="0"/>
        </a:xfrm>
      </p:grpSpPr>
      <p:sp>
        <p:nvSpPr>
          <p:cNvPr id="844" name="Google Shape;84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6"/>
        <p:cNvGrpSpPr/>
        <p:nvPr/>
      </p:nvGrpSpPr>
      <p:grpSpPr>
        <a:xfrm>
          <a:off x="0" y="0"/>
          <a:ext cx="0" cy="0"/>
          <a:chOff x="0" y="0"/>
          <a:chExt cx="0" cy="0"/>
        </a:xfrm>
      </p:grpSpPr>
      <p:sp>
        <p:nvSpPr>
          <p:cNvPr id="717" name="Google Shape;7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25"/>
        <p:cNvGrpSpPr/>
        <p:nvPr/>
      </p:nvGrpSpPr>
      <p:grpSpPr>
        <a:xfrm>
          <a:off x="0" y="0"/>
          <a:ext cx="0" cy="0"/>
          <a:chOff x="0" y="0"/>
          <a:chExt cx="0" cy="0"/>
        </a:xfrm>
      </p:grpSpPr>
      <p:sp>
        <p:nvSpPr>
          <p:cNvPr id="726" name="Google Shape;726;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35"/>
        <p:cNvGrpSpPr/>
        <p:nvPr/>
      </p:nvGrpSpPr>
      <p:grpSpPr>
        <a:xfrm>
          <a:off x="0" y="0"/>
          <a:ext cx="0" cy="0"/>
          <a:chOff x="0" y="0"/>
          <a:chExt cx="0" cy="0"/>
        </a:xfrm>
      </p:grpSpPr>
      <p:sp>
        <p:nvSpPr>
          <p:cNvPr id="636" name="Google Shape;63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6"/>
        <p:cNvGrpSpPr/>
        <p:nvPr/>
      </p:nvGrpSpPr>
      <p:grpSpPr>
        <a:xfrm>
          <a:off x="0" y="0"/>
          <a:ext cx="0" cy="0"/>
          <a:chOff x="0" y="0"/>
          <a:chExt cx="0" cy="0"/>
        </a:xfrm>
      </p:grpSpPr>
      <p:sp>
        <p:nvSpPr>
          <p:cNvPr id="717" name="Google Shape;7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46"/>
        <p:cNvGrpSpPr/>
        <p:nvPr/>
      </p:nvGrpSpPr>
      <p:grpSpPr>
        <a:xfrm>
          <a:off x="0" y="0"/>
          <a:ext cx="0" cy="0"/>
          <a:chOff x="0" y="0"/>
          <a:chExt cx="0" cy="0"/>
        </a:xfrm>
      </p:grpSpPr>
      <p:sp>
        <p:nvSpPr>
          <p:cNvPr id="747" name="Google Shape;74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53"/>
        <p:cNvGrpSpPr/>
        <p:nvPr/>
      </p:nvGrpSpPr>
      <p:grpSpPr>
        <a:xfrm>
          <a:off x="0" y="0"/>
          <a:ext cx="0" cy="0"/>
          <a:chOff x="0" y="0"/>
          <a:chExt cx="0" cy="0"/>
        </a:xfrm>
      </p:grpSpPr>
      <p:sp>
        <p:nvSpPr>
          <p:cNvPr id="754" name="Google Shape;754;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64"/>
        <p:cNvGrpSpPr/>
        <p:nvPr/>
      </p:nvGrpSpPr>
      <p:grpSpPr>
        <a:xfrm>
          <a:off x="0" y="0"/>
          <a:ext cx="0" cy="0"/>
          <a:chOff x="0" y="0"/>
          <a:chExt cx="0" cy="0"/>
        </a:xfrm>
      </p:grpSpPr>
      <p:sp>
        <p:nvSpPr>
          <p:cNvPr id="765" name="Google Shape;76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75"/>
        <p:cNvGrpSpPr/>
        <p:nvPr/>
      </p:nvGrpSpPr>
      <p:grpSpPr>
        <a:xfrm>
          <a:off x="0" y="0"/>
          <a:ext cx="0" cy="0"/>
          <a:chOff x="0" y="0"/>
          <a:chExt cx="0" cy="0"/>
        </a:xfrm>
      </p:grpSpPr>
      <p:sp>
        <p:nvSpPr>
          <p:cNvPr id="776" name="Google Shape;776;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10619832" y="-101604"/>
            <a:ext cx="1368967" cy="5138864"/>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grpSp>
        <p:nvGrpSpPr>
          <p:cNvPr id="528" name="Google Shape;528;p9"/>
          <p:cNvGrpSpPr/>
          <p:nvPr/>
        </p:nvGrpSpPr>
        <p:grpSpPr>
          <a:xfrm rot="10800000">
            <a:off x="203199" y="1820729"/>
            <a:ext cx="1368967" cy="5138864"/>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sp>
        <p:nvSpPr>
          <p:cNvPr id="585" name="Google Shape;585;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838633" y="782633"/>
            <a:ext cx="8012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41" name="Google Shape;341;p7"/>
          <p:cNvSpPr txBox="1">
            <a:spLocks noGrp="1"/>
          </p:cNvSpPr>
          <p:nvPr>
            <p:ph type="body" idx="1"/>
          </p:nvPr>
        </p:nvSpPr>
        <p:spPr>
          <a:xfrm>
            <a:off x="838500" y="2108200"/>
            <a:ext cx="2582800" cy="3719600"/>
          </a:xfrm>
          <a:prstGeom prst="rect">
            <a:avLst/>
          </a:prstGeom>
        </p:spPr>
        <p:txBody>
          <a:bodyPr spcFirstLastPara="1" wrap="square" lIns="91425" tIns="91425" rIns="91425" bIns="91425" anchor="t" anchorCtr="0">
            <a:noAutofit/>
          </a:bodyPr>
          <a:lstStyle>
            <a:lvl1pPr marL="609600" lvl="0" indent="-423545" rtl="0">
              <a:spcBef>
                <a:spcPts val="800"/>
              </a:spcBef>
              <a:spcAft>
                <a:spcPts val="0"/>
              </a:spcAft>
              <a:buSzPts val="14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sp>
        <p:nvSpPr>
          <p:cNvPr id="342" name="Google Shape;342;p7"/>
          <p:cNvSpPr txBox="1">
            <a:spLocks noGrp="1"/>
          </p:cNvSpPr>
          <p:nvPr>
            <p:ph type="body" idx="2"/>
          </p:nvPr>
        </p:nvSpPr>
        <p:spPr>
          <a:xfrm>
            <a:off x="3553589" y="2108200"/>
            <a:ext cx="2582800" cy="3719600"/>
          </a:xfrm>
          <a:prstGeom prst="rect">
            <a:avLst/>
          </a:prstGeom>
        </p:spPr>
        <p:txBody>
          <a:bodyPr spcFirstLastPara="1" wrap="square" lIns="91425" tIns="91425" rIns="91425" bIns="91425" anchor="t" anchorCtr="0">
            <a:noAutofit/>
          </a:bodyPr>
          <a:lstStyle>
            <a:lvl1pPr marL="609600" lvl="0" indent="-423545" rtl="0">
              <a:spcBef>
                <a:spcPts val="800"/>
              </a:spcBef>
              <a:spcAft>
                <a:spcPts val="0"/>
              </a:spcAft>
              <a:buSzPts val="14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sp>
        <p:nvSpPr>
          <p:cNvPr id="343" name="Google Shape;343;p7"/>
          <p:cNvSpPr txBox="1">
            <a:spLocks noGrp="1"/>
          </p:cNvSpPr>
          <p:nvPr>
            <p:ph type="body" idx="3"/>
          </p:nvPr>
        </p:nvSpPr>
        <p:spPr>
          <a:xfrm>
            <a:off x="6268679" y="2108200"/>
            <a:ext cx="2582800" cy="3719600"/>
          </a:xfrm>
          <a:prstGeom prst="rect">
            <a:avLst/>
          </a:prstGeom>
        </p:spPr>
        <p:txBody>
          <a:bodyPr spcFirstLastPara="1" wrap="square" lIns="91425" tIns="91425" rIns="91425" bIns="91425" anchor="t" anchorCtr="0">
            <a:noAutofit/>
          </a:bodyPr>
          <a:lstStyle>
            <a:lvl1pPr marL="609600" lvl="0" indent="-423545" rtl="0">
              <a:spcBef>
                <a:spcPts val="800"/>
              </a:spcBef>
              <a:spcAft>
                <a:spcPts val="0"/>
              </a:spcAft>
              <a:buSzPts val="14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grpSp>
        <p:nvGrpSpPr>
          <p:cNvPr id="344" name="Google Shape;344;p7"/>
          <p:cNvGrpSpPr/>
          <p:nvPr/>
        </p:nvGrpSpPr>
        <p:grpSpPr>
          <a:xfrm>
            <a:off x="9477655" y="-77473"/>
            <a:ext cx="1868209" cy="7012940"/>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grpSp>
      <p:grpSp>
        <p:nvGrpSpPr>
          <p:cNvPr id="401" name="Google Shape;401;p7"/>
          <p:cNvGrpSpPr/>
          <p:nvPr/>
        </p:nvGrpSpPr>
        <p:grpSpPr>
          <a:xfrm rot="-9319279">
            <a:off x="602668" y="1055949"/>
            <a:ext cx="389219" cy="483595"/>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405" name="Google Shape;405;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922967" y="2655767"/>
            <a:ext cx="6346000" cy="1546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5600"/>
              <a:buNone/>
              <a:defRPr sz="7465">
                <a:solidFill>
                  <a:schemeClr val="lt1"/>
                </a:solidFill>
              </a:defRPr>
            </a:lvl1pPr>
            <a:lvl2pPr lvl="1" algn="ctr">
              <a:spcBef>
                <a:spcPts val="0"/>
              </a:spcBef>
              <a:spcAft>
                <a:spcPts val="0"/>
              </a:spcAft>
              <a:buClr>
                <a:schemeClr val="lt1"/>
              </a:buClr>
              <a:buSzPts val="5600"/>
              <a:buNone/>
              <a:defRPr sz="7465">
                <a:solidFill>
                  <a:schemeClr val="lt1"/>
                </a:solidFill>
              </a:defRPr>
            </a:lvl2pPr>
            <a:lvl3pPr lvl="2" algn="ctr">
              <a:spcBef>
                <a:spcPts val="0"/>
              </a:spcBef>
              <a:spcAft>
                <a:spcPts val="0"/>
              </a:spcAft>
              <a:buClr>
                <a:schemeClr val="lt1"/>
              </a:buClr>
              <a:buSzPts val="5600"/>
              <a:buNone/>
              <a:defRPr sz="7465">
                <a:solidFill>
                  <a:schemeClr val="lt1"/>
                </a:solidFill>
              </a:defRPr>
            </a:lvl3pPr>
            <a:lvl4pPr lvl="3" algn="ctr">
              <a:spcBef>
                <a:spcPts val="0"/>
              </a:spcBef>
              <a:spcAft>
                <a:spcPts val="0"/>
              </a:spcAft>
              <a:buClr>
                <a:schemeClr val="lt1"/>
              </a:buClr>
              <a:buSzPts val="5600"/>
              <a:buNone/>
              <a:defRPr sz="7465">
                <a:solidFill>
                  <a:schemeClr val="lt1"/>
                </a:solidFill>
              </a:defRPr>
            </a:lvl4pPr>
            <a:lvl5pPr lvl="4" algn="ctr">
              <a:spcBef>
                <a:spcPts val="0"/>
              </a:spcBef>
              <a:spcAft>
                <a:spcPts val="0"/>
              </a:spcAft>
              <a:buClr>
                <a:schemeClr val="lt1"/>
              </a:buClr>
              <a:buSzPts val="5600"/>
              <a:buNone/>
              <a:defRPr sz="7465">
                <a:solidFill>
                  <a:schemeClr val="lt1"/>
                </a:solidFill>
              </a:defRPr>
            </a:lvl5pPr>
            <a:lvl6pPr lvl="5" algn="ctr">
              <a:spcBef>
                <a:spcPts val="0"/>
              </a:spcBef>
              <a:spcAft>
                <a:spcPts val="0"/>
              </a:spcAft>
              <a:buClr>
                <a:schemeClr val="lt1"/>
              </a:buClr>
              <a:buSzPts val="5600"/>
              <a:buNone/>
              <a:defRPr sz="7465">
                <a:solidFill>
                  <a:schemeClr val="lt1"/>
                </a:solidFill>
              </a:defRPr>
            </a:lvl6pPr>
            <a:lvl7pPr lvl="6" algn="ctr">
              <a:spcBef>
                <a:spcPts val="0"/>
              </a:spcBef>
              <a:spcAft>
                <a:spcPts val="0"/>
              </a:spcAft>
              <a:buClr>
                <a:schemeClr val="lt1"/>
              </a:buClr>
              <a:buSzPts val="5600"/>
              <a:buNone/>
              <a:defRPr sz="7465">
                <a:solidFill>
                  <a:schemeClr val="lt1"/>
                </a:solidFill>
              </a:defRPr>
            </a:lvl7pPr>
            <a:lvl8pPr lvl="7" algn="ctr">
              <a:spcBef>
                <a:spcPts val="0"/>
              </a:spcBef>
              <a:spcAft>
                <a:spcPts val="0"/>
              </a:spcAft>
              <a:buClr>
                <a:schemeClr val="lt1"/>
              </a:buClr>
              <a:buSzPts val="5600"/>
              <a:buNone/>
              <a:defRPr sz="7465">
                <a:solidFill>
                  <a:schemeClr val="lt1"/>
                </a:solidFill>
              </a:defRPr>
            </a:lvl8pPr>
            <a:lvl9pPr lvl="8" algn="ctr">
              <a:spcBef>
                <a:spcPts val="0"/>
              </a:spcBef>
              <a:spcAft>
                <a:spcPts val="0"/>
              </a:spcAft>
              <a:buClr>
                <a:schemeClr val="lt1"/>
              </a:buClr>
              <a:buSzPts val="5600"/>
              <a:buNone/>
              <a:defRPr sz="7465">
                <a:solidFill>
                  <a:schemeClr val="lt1"/>
                </a:solidFill>
              </a:defRPr>
            </a:lvl9pPr>
          </a:lstStyle>
          <a:p/>
        </p:txBody>
      </p:sp>
      <p:grpSp>
        <p:nvGrpSpPr>
          <p:cNvPr id="11" name="Google Shape;11;p2"/>
          <p:cNvGrpSpPr/>
          <p:nvPr/>
        </p:nvGrpSpPr>
        <p:grpSpPr>
          <a:xfrm rot="-5400000">
            <a:off x="2470755" y="2112527"/>
            <a:ext cx="1868209" cy="7012940"/>
            <a:chOff x="818425" y="238125"/>
            <a:chExt cx="1395575" cy="5238750"/>
          </a:xfrm>
        </p:grpSpPr>
        <p:sp>
          <p:nvSpPr>
            <p:cNvPr id="12" name="Google Shape;12;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 name="Google Shape;13;p2"/>
            <p:cNvGrpSpPr/>
            <p:nvPr/>
          </p:nvGrpSpPr>
          <p:grpSpPr>
            <a:xfrm>
              <a:off x="818425" y="1334150"/>
              <a:ext cx="925100" cy="1370950"/>
              <a:chOff x="3112200" y="1334150"/>
              <a:chExt cx="925100" cy="1370950"/>
            </a:xfrm>
          </p:grpSpPr>
          <p:sp>
            <p:nvSpPr>
              <p:cNvPr id="14" name="Google Shape;14;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 name="Google Shape;15;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 name="Google Shape;16;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 name="Google Shape;17;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 name="Google Shape;18;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 name="Google Shape;19;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 name="Google Shape;20;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 name="Google Shape;21;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 name="Google Shape;22;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 name="Google Shape;23;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 name="Google Shape;24;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 name="Google Shape;25;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 name="Google Shape;26;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 name="Google Shape;27;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 name="Google Shape;28;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 name="Google Shape;29;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 name="Google Shape;30;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 name="Google Shape;31;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 name="Google Shape;32;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 name="Google Shape;33;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4" name="Google Shape;34;p2"/>
            <p:cNvGrpSpPr/>
            <p:nvPr/>
          </p:nvGrpSpPr>
          <p:grpSpPr>
            <a:xfrm>
              <a:off x="1583150" y="1350000"/>
              <a:ext cx="216775" cy="269625"/>
              <a:chOff x="3876925" y="1350000"/>
              <a:chExt cx="216775" cy="269625"/>
            </a:xfrm>
          </p:grpSpPr>
          <p:sp>
            <p:nvSpPr>
              <p:cNvPr id="35" name="Google Shape;35;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 name="Google Shape;36;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 name="Google Shape;37;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 name="Google Shape;38;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 name="Google Shape;39;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0" name="Google Shape;40;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 name="Google Shape;41;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 name="Google Shape;42;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 name="Google Shape;43;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4" name="Google Shape;44;p2"/>
            <p:cNvGrpSpPr/>
            <p:nvPr/>
          </p:nvGrpSpPr>
          <p:grpSpPr>
            <a:xfrm>
              <a:off x="1863325" y="2900650"/>
              <a:ext cx="206200" cy="244975"/>
              <a:chOff x="4157100" y="2900650"/>
              <a:chExt cx="206200" cy="244975"/>
            </a:xfrm>
          </p:grpSpPr>
          <p:sp>
            <p:nvSpPr>
              <p:cNvPr id="45" name="Google Shape;45;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 name="Google Shape;46;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 name="Google Shape;47;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48" name="Google Shape;48;p2"/>
            <p:cNvGrpSpPr/>
            <p:nvPr/>
          </p:nvGrpSpPr>
          <p:grpSpPr>
            <a:xfrm>
              <a:off x="1923250" y="773800"/>
              <a:ext cx="290750" cy="361250"/>
              <a:chOff x="4217025" y="773800"/>
              <a:chExt cx="290750" cy="361250"/>
            </a:xfrm>
          </p:grpSpPr>
          <p:sp>
            <p:nvSpPr>
              <p:cNvPr id="49" name="Google Shape;49;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 name="Google Shape;50;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 name="Google Shape;51;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2" name="Google Shape;52;p2"/>
            <p:cNvGrpSpPr/>
            <p:nvPr/>
          </p:nvGrpSpPr>
          <p:grpSpPr>
            <a:xfrm>
              <a:off x="959375" y="2320925"/>
              <a:ext cx="149800" cy="299575"/>
              <a:chOff x="3253150" y="2320925"/>
              <a:chExt cx="149800" cy="299575"/>
            </a:xfrm>
          </p:grpSpPr>
          <p:sp>
            <p:nvSpPr>
              <p:cNvPr id="53" name="Google Shape;53;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 name="Google Shape;54;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5" name="Google Shape;55;p2"/>
            <p:cNvGrpSpPr/>
            <p:nvPr/>
          </p:nvGrpSpPr>
          <p:grpSpPr>
            <a:xfrm>
              <a:off x="1193750" y="3986125"/>
              <a:ext cx="766525" cy="1452000"/>
              <a:chOff x="3487525" y="3986125"/>
              <a:chExt cx="766525" cy="1452000"/>
            </a:xfrm>
          </p:grpSpPr>
          <p:sp>
            <p:nvSpPr>
              <p:cNvPr id="56" name="Google Shape;56;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 name="Google Shape;57;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 name="Google Shape;58;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9" name="Google Shape;59;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0" name="Google Shape;60;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 name="Google Shape;61;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 name="Google Shape;62;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3" name="Google Shape;63;p2"/>
            <p:cNvGrpSpPr/>
            <p:nvPr/>
          </p:nvGrpSpPr>
          <p:grpSpPr>
            <a:xfrm>
              <a:off x="1216650" y="5036325"/>
              <a:ext cx="169175" cy="269650"/>
              <a:chOff x="3510425" y="5036325"/>
              <a:chExt cx="169175" cy="269650"/>
            </a:xfrm>
          </p:grpSpPr>
          <p:sp>
            <p:nvSpPr>
              <p:cNvPr id="64" name="Google Shape;64;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5" name="Google Shape;65;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6" name="Google Shape;66;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7" name="Google Shape;67;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grpSp>
        <p:nvGrpSpPr>
          <p:cNvPr id="68" name="Google Shape;68;p2"/>
          <p:cNvGrpSpPr/>
          <p:nvPr/>
        </p:nvGrpSpPr>
        <p:grpSpPr>
          <a:xfrm rot="5400000">
            <a:off x="7853021" y="-2267573"/>
            <a:ext cx="1868209" cy="7012940"/>
            <a:chOff x="818425" y="238125"/>
            <a:chExt cx="1395575" cy="5238750"/>
          </a:xfrm>
        </p:grpSpPr>
        <p:sp>
          <p:nvSpPr>
            <p:cNvPr id="69" name="Google Shape;69;p2"/>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70" name="Google Shape;70;p2"/>
            <p:cNvGrpSpPr/>
            <p:nvPr/>
          </p:nvGrpSpPr>
          <p:grpSpPr>
            <a:xfrm>
              <a:off x="818425" y="1334150"/>
              <a:ext cx="925100" cy="1370950"/>
              <a:chOff x="3112200" y="1334150"/>
              <a:chExt cx="925100" cy="1370950"/>
            </a:xfrm>
          </p:grpSpPr>
          <p:sp>
            <p:nvSpPr>
              <p:cNvPr id="71" name="Google Shape;71;p2"/>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2" name="Google Shape;72;p2"/>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3" name="Google Shape;73;p2"/>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4" name="Google Shape;74;p2"/>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5" name="Google Shape;75;p2"/>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6" name="Google Shape;76;p2"/>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7" name="Google Shape;77;p2"/>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8" name="Google Shape;78;p2"/>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79" name="Google Shape;79;p2"/>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0" name="Google Shape;80;p2"/>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1" name="Google Shape;81;p2"/>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2" name="Google Shape;82;p2"/>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3" name="Google Shape;83;p2"/>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4" name="Google Shape;84;p2"/>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5" name="Google Shape;85;p2"/>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6" name="Google Shape;86;p2"/>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7" name="Google Shape;87;p2"/>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8" name="Google Shape;88;p2"/>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89" name="Google Shape;89;p2"/>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90" name="Google Shape;90;p2"/>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91" name="Google Shape;91;p2"/>
            <p:cNvGrpSpPr/>
            <p:nvPr/>
          </p:nvGrpSpPr>
          <p:grpSpPr>
            <a:xfrm>
              <a:off x="1583150" y="1350000"/>
              <a:ext cx="216775" cy="269625"/>
              <a:chOff x="3876925" y="1350000"/>
              <a:chExt cx="216775" cy="269625"/>
            </a:xfrm>
          </p:grpSpPr>
          <p:sp>
            <p:nvSpPr>
              <p:cNvPr id="92" name="Google Shape;92;p2"/>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3" name="Google Shape;93;p2"/>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4" name="Google Shape;94;p2"/>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5" name="Google Shape;95;p2"/>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6" name="Google Shape;96;p2"/>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97" name="Google Shape;97;p2"/>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8" name="Google Shape;98;p2"/>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99" name="Google Shape;99;p2"/>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0" name="Google Shape;100;p2"/>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01" name="Google Shape;101;p2"/>
            <p:cNvGrpSpPr/>
            <p:nvPr/>
          </p:nvGrpSpPr>
          <p:grpSpPr>
            <a:xfrm>
              <a:off x="1863325" y="2900650"/>
              <a:ext cx="206200" cy="244975"/>
              <a:chOff x="4157100" y="2900650"/>
              <a:chExt cx="206200" cy="244975"/>
            </a:xfrm>
          </p:grpSpPr>
          <p:sp>
            <p:nvSpPr>
              <p:cNvPr id="102" name="Google Shape;102;p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3" name="Google Shape;103;p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4" name="Google Shape;104;p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05" name="Google Shape;105;p2"/>
            <p:cNvGrpSpPr/>
            <p:nvPr/>
          </p:nvGrpSpPr>
          <p:grpSpPr>
            <a:xfrm>
              <a:off x="1923250" y="773800"/>
              <a:ext cx="290750" cy="361250"/>
              <a:chOff x="4217025" y="773800"/>
              <a:chExt cx="290750" cy="361250"/>
            </a:xfrm>
          </p:grpSpPr>
          <p:sp>
            <p:nvSpPr>
              <p:cNvPr id="106" name="Google Shape;106;p2"/>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7" name="Google Shape;107;p2"/>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08" name="Google Shape;108;p2"/>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09" name="Google Shape;109;p2"/>
            <p:cNvGrpSpPr/>
            <p:nvPr/>
          </p:nvGrpSpPr>
          <p:grpSpPr>
            <a:xfrm>
              <a:off x="959375" y="2320925"/>
              <a:ext cx="149800" cy="299575"/>
              <a:chOff x="3253150" y="2320925"/>
              <a:chExt cx="149800" cy="299575"/>
            </a:xfrm>
          </p:grpSpPr>
          <p:sp>
            <p:nvSpPr>
              <p:cNvPr id="110" name="Google Shape;110;p2"/>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1" name="Google Shape;111;p2"/>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12" name="Google Shape;112;p2"/>
            <p:cNvGrpSpPr/>
            <p:nvPr/>
          </p:nvGrpSpPr>
          <p:grpSpPr>
            <a:xfrm>
              <a:off x="1193750" y="3986125"/>
              <a:ext cx="766525" cy="1452000"/>
              <a:chOff x="3487525" y="3986125"/>
              <a:chExt cx="766525" cy="1452000"/>
            </a:xfrm>
          </p:grpSpPr>
          <p:sp>
            <p:nvSpPr>
              <p:cNvPr id="113" name="Google Shape;113;p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4" name="Google Shape;114;p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5" name="Google Shape;115;p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6" name="Google Shape;116;p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17" name="Google Shape;117;p2"/>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8" name="Google Shape;118;p2"/>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19" name="Google Shape;119;p2"/>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20" name="Google Shape;120;p2"/>
            <p:cNvGrpSpPr/>
            <p:nvPr/>
          </p:nvGrpSpPr>
          <p:grpSpPr>
            <a:xfrm>
              <a:off x="1216650" y="5036325"/>
              <a:ext cx="169175" cy="269650"/>
              <a:chOff x="3510425" y="5036325"/>
              <a:chExt cx="169175" cy="269650"/>
            </a:xfrm>
          </p:grpSpPr>
          <p:sp>
            <p:nvSpPr>
              <p:cNvPr id="121" name="Google Shape;121;p2"/>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2" name="Google Shape;122;p2"/>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3" name="Google Shape;123;p2"/>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24" name="Google Shape;124;p2"/>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25"/>
        <p:cNvGrpSpPr/>
        <p:nvPr/>
      </p:nvGrpSpPr>
      <p:grpSpPr>
        <a:xfrm>
          <a:off x="0" y="0"/>
          <a:ext cx="0" cy="0"/>
          <a:chOff x="0" y="0"/>
          <a:chExt cx="0" cy="0"/>
        </a:xfrm>
      </p:grpSpPr>
      <p:sp>
        <p:nvSpPr>
          <p:cNvPr id="126" name="Google Shape;126;p3"/>
          <p:cNvSpPr txBox="1">
            <a:spLocks noGrp="1"/>
          </p:cNvSpPr>
          <p:nvPr>
            <p:ph type="ctrTitle"/>
          </p:nvPr>
        </p:nvSpPr>
        <p:spPr>
          <a:xfrm>
            <a:off x="1207133" y="3838333"/>
            <a:ext cx="6872000" cy="131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p:txBody>
      </p:sp>
      <p:sp>
        <p:nvSpPr>
          <p:cNvPr id="127" name="Google Shape;127;p3"/>
          <p:cNvSpPr txBox="1">
            <a:spLocks noGrp="1"/>
          </p:cNvSpPr>
          <p:nvPr>
            <p:ph type="subTitle" idx="1"/>
          </p:nvPr>
        </p:nvSpPr>
        <p:spPr>
          <a:xfrm>
            <a:off x="1207133" y="5091301"/>
            <a:ext cx="6872000" cy="89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p:txBody>
      </p:sp>
      <p:grpSp>
        <p:nvGrpSpPr>
          <p:cNvPr id="128" name="Google Shape;128;p3"/>
          <p:cNvGrpSpPr/>
          <p:nvPr/>
        </p:nvGrpSpPr>
        <p:grpSpPr>
          <a:xfrm>
            <a:off x="9451788" y="-77473"/>
            <a:ext cx="1868209" cy="7012940"/>
            <a:chOff x="818425" y="238125"/>
            <a:chExt cx="1395575" cy="5238750"/>
          </a:xfrm>
        </p:grpSpPr>
        <p:sp>
          <p:nvSpPr>
            <p:cNvPr id="129" name="Google Shape;129;p3"/>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30" name="Google Shape;130;p3"/>
            <p:cNvGrpSpPr/>
            <p:nvPr/>
          </p:nvGrpSpPr>
          <p:grpSpPr>
            <a:xfrm>
              <a:off x="818425" y="1334150"/>
              <a:ext cx="925100" cy="1370950"/>
              <a:chOff x="3112200" y="1334150"/>
              <a:chExt cx="925100" cy="1370950"/>
            </a:xfrm>
          </p:grpSpPr>
          <p:sp>
            <p:nvSpPr>
              <p:cNvPr id="131" name="Google Shape;131;p3"/>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2" name="Google Shape;132;p3"/>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3" name="Google Shape;133;p3"/>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4" name="Google Shape;134;p3"/>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5" name="Google Shape;135;p3"/>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6" name="Google Shape;136;p3"/>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7" name="Google Shape;137;p3"/>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8" name="Google Shape;138;p3"/>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39" name="Google Shape;139;p3"/>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0" name="Google Shape;140;p3"/>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1" name="Google Shape;141;p3"/>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2" name="Google Shape;142;p3"/>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3" name="Google Shape;143;p3"/>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4" name="Google Shape;144;p3"/>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5" name="Google Shape;145;p3"/>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6" name="Google Shape;146;p3"/>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7" name="Google Shape;147;p3"/>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8" name="Google Shape;148;p3"/>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49" name="Google Shape;149;p3"/>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0" name="Google Shape;150;p3"/>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51" name="Google Shape;151;p3"/>
            <p:cNvGrpSpPr/>
            <p:nvPr/>
          </p:nvGrpSpPr>
          <p:grpSpPr>
            <a:xfrm>
              <a:off x="1583150" y="1350000"/>
              <a:ext cx="216775" cy="269625"/>
              <a:chOff x="3876925" y="1350000"/>
              <a:chExt cx="216775" cy="269625"/>
            </a:xfrm>
          </p:grpSpPr>
          <p:sp>
            <p:nvSpPr>
              <p:cNvPr id="152" name="Google Shape;152;p3"/>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3" name="Google Shape;153;p3"/>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4" name="Google Shape;154;p3"/>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5" name="Google Shape;155;p3"/>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6" name="Google Shape;156;p3"/>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57" name="Google Shape;157;p3"/>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8" name="Google Shape;158;p3"/>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59" name="Google Shape;159;p3"/>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0" name="Google Shape;160;p3"/>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61" name="Google Shape;161;p3"/>
            <p:cNvGrpSpPr/>
            <p:nvPr/>
          </p:nvGrpSpPr>
          <p:grpSpPr>
            <a:xfrm>
              <a:off x="1863325" y="2900650"/>
              <a:ext cx="206200" cy="244975"/>
              <a:chOff x="4157100" y="2900650"/>
              <a:chExt cx="206200" cy="244975"/>
            </a:xfrm>
          </p:grpSpPr>
          <p:sp>
            <p:nvSpPr>
              <p:cNvPr id="162" name="Google Shape;162;p3"/>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3" name="Google Shape;163;p3"/>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4" name="Google Shape;164;p3"/>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65" name="Google Shape;165;p3"/>
            <p:cNvGrpSpPr/>
            <p:nvPr/>
          </p:nvGrpSpPr>
          <p:grpSpPr>
            <a:xfrm>
              <a:off x="1923250" y="773800"/>
              <a:ext cx="290750" cy="361250"/>
              <a:chOff x="4217025" y="773800"/>
              <a:chExt cx="290750" cy="361250"/>
            </a:xfrm>
          </p:grpSpPr>
          <p:sp>
            <p:nvSpPr>
              <p:cNvPr id="166" name="Google Shape;166;p3"/>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7" name="Google Shape;167;p3"/>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68" name="Google Shape;168;p3"/>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69" name="Google Shape;169;p3"/>
            <p:cNvGrpSpPr/>
            <p:nvPr/>
          </p:nvGrpSpPr>
          <p:grpSpPr>
            <a:xfrm>
              <a:off x="959375" y="2320925"/>
              <a:ext cx="149800" cy="299575"/>
              <a:chOff x="3253150" y="2320925"/>
              <a:chExt cx="149800" cy="299575"/>
            </a:xfrm>
          </p:grpSpPr>
          <p:sp>
            <p:nvSpPr>
              <p:cNvPr id="170" name="Google Shape;170;p3"/>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1" name="Google Shape;171;p3"/>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72" name="Google Shape;172;p3"/>
            <p:cNvGrpSpPr/>
            <p:nvPr/>
          </p:nvGrpSpPr>
          <p:grpSpPr>
            <a:xfrm>
              <a:off x="1193750" y="3986125"/>
              <a:ext cx="766525" cy="1452000"/>
              <a:chOff x="3487525" y="3986125"/>
              <a:chExt cx="766525" cy="1452000"/>
            </a:xfrm>
          </p:grpSpPr>
          <p:sp>
            <p:nvSpPr>
              <p:cNvPr id="173" name="Google Shape;173;p3"/>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4" name="Google Shape;174;p3"/>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5" name="Google Shape;175;p3"/>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6" name="Google Shape;176;p3"/>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77" name="Google Shape;177;p3"/>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8" name="Google Shape;178;p3"/>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79" name="Google Shape;179;p3"/>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80" name="Google Shape;180;p3"/>
            <p:cNvGrpSpPr/>
            <p:nvPr/>
          </p:nvGrpSpPr>
          <p:grpSpPr>
            <a:xfrm>
              <a:off x="1216650" y="5036325"/>
              <a:ext cx="169175" cy="269650"/>
              <a:chOff x="3510425" y="5036325"/>
              <a:chExt cx="169175" cy="269650"/>
            </a:xfrm>
          </p:grpSpPr>
          <p:sp>
            <p:nvSpPr>
              <p:cNvPr id="181" name="Google Shape;181;p3"/>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2" name="Google Shape;182;p3"/>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3" name="Google Shape;183;p3"/>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4" name="Google Shape;184;p3"/>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85"/>
        <p:cNvGrpSpPr/>
        <p:nvPr/>
      </p:nvGrpSpPr>
      <p:grpSpPr>
        <a:xfrm>
          <a:off x="0" y="0"/>
          <a:ext cx="0" cy="0"/>
          <a:chOff x="0" y="0"/>
          <a:chExt cx="0" cy="0"/>
        </a:xfrm>
      </p:grpSpPr>
      <p:sp>
        <p:nvSpPr>
          <p:cNvPr id="186" name="Google Shape;186;p4"/>
          <p:cNvSpPr txBox="1">
            <a:spLocks noGrp="1"/>
          </p:cNvSpPr>
          <p:nvPr>
            <p:ph type="body" idx="1"/>
          </p:nvPr>
        </p:nvSpPr>
        <p:spPr>
          <a:xfrm>
            <a:off x="3026433" y="2882400"/>
            <a:ext cx="6139200" cy="1093200"/>
          </a:xfrm>
          <a:prstGeom prst="rect">
            <a:avLst/>
          </a:prstGeom>
        </p:spPr>
        <p:txBody>
          <a:bodyPr spcFirstLastPara="1" wrap="square" lIns="91425" tIns="91425" rIns="91425" bIns="91425" anchor="b" anchorCtr="0">
            <a:noAutofit/>
          </a:bodyPr>
          <a:lstStyle>
            <a:lvl1pPr marL="609600" lvl="0" indent="-558800" algn="ctr" rtl="0">
              <a:spcBef>
                <a:spcPts val="800"/>
              </a:spcBef>
              <a:spcAft>
                <a:spcPts val="0"/>
              </a:spcAft>
              <a:buSzPts val="3000"/>
              <a:buChar char="✢"/>
              <a:defRPr sz="4000" i="1"/>
            </a:lvl1pPr>
            <a:lvl2pPr marL="1219200" lvl="1" indent="-558800" algn="ctr" rtl="0">
              <a:spcBef>
                <a:spcPts val="0"/>
              </a:spcBef>
              <a:spcAft>
                <a:spcPts val="0"/>
              </a:spcAft>
              <a:buSzPts val="3000"/>
              <a:buChar char="○"/>
              <a:defRPr sz="4000" i="1"/>
            </a:lvl2pPr>
            <a:lvl3pPr marL="1828800" lvl="2" indent="-558800" algn="ctr" rtl="0">
              <a:spcBef>
                <a:spcPts val="0"/>
              </a:spcBef>
              <a:spcAft>
                <a:spcPts val="0"/>
              </a:spcAft>
              <a:buSzPts val="3000"/>
              <a:buChar char="○"/>
              <a:defRPr sz="4000" i="1"/>
            </a:lvl3pPr>
            <a:lvl4pPr marL="2438400" lvl="3" indent="-558800" algn="ctr" rtl="0">
              <a:spcBef>
                <a:spcPts val="0"/>
              </a:spcBef>
              <a:spcAft>
                <a:spcPts val="0"/>
              </a:spcAft>
              <a:buSzPts val="3000"/>
              <a:buChar char="○"/>
              <a:defRPr sz="4000" i="1"/>
            </a:lvl4pPr>
            <a:lvl5pPr marL="3048000" lvl="4" indent="-558800" algn="ctr" rtl="0">
              <a:spcBef>
                <a:spcPts val="0"/>
              </a:spcBef>
              <a:spcAft>
                <a:spcPts val="0"/>
              </a:spcAft>
              <a:buSzPts val="3000"/>
              <a:buChar char="○"/>
              <a:defRPr sz="4000" i="1"/>
            </a:lvl5pPr>
            <a:lvl6pPr marL="3657600" lvl="5" indent="-558800" algn="ctr" rtl="0">
              <a:spcBef>
                <a:spcPts val="0"/>
              </a:spcBef>
              <a:spcAft>
                <a:spcPts val="0"/>
              </a:spcAft>
              <a:buSzPts val="3000"/>
              <a:buChar char="○"/>
              <a:defRPr sz="4000" i="1"/>
            </a:lvl6pPr>
            <a:lvl7pPr marL="4267200" lvl="6" indent="-558800" algn="ctr" rtl="0">
              <a:spcBef>
                <a:spcPts val="0"/>
              </a:spcBef>
              <a:spcAft>
                <a:spcPts val="0"/>
              </a:spcAft>
              <a:buSzPts val="3000"/>
              <a:buChar char="○"/>
              <a:defRPr sz="4000" i="1"/>
            </a:lvl7pPr>
            <a:lvl8pPr marL="4876800" lvl="7" indent="-558800" algn="ctr" rtl="0">
              <a:spcBef>
                <a:spcPts val="0"/>
              </a:spcBef>
              <a:spcAft>
                <a:spcPts val="0"/>
              </a:spcAft>
              <a:buSzPts val="3000"/>
              <a:buChar char="○"/>
              <a:defRPr sz="4000" i="1"/>
            </a:lvl8pPr>
            <a:lvl9pPr marL="5486400" lvl="8" indent="-558800" algn="ctr">
              <a:spcBef>
                <a:spcPts val="0"/>
              </a:spcBef>
              <a:spcAft>
                <a:spcPts val="0"/>
              </a:spcAft>
              <a:buSzPts val="3000"/>
              <a:buChar char="○"/>
              <a:defRPr sz="4000" i="1"/>
            </a:lvl9pPr>
          </a:lstStyle>
          <a:p/>
        </p:txBody>
      </p:sp>
      <p:grpSp>
        <p:nvGrpSpPr>
          <p:cNvPr id="187" name="Google Shape;187;p4"/>
          <p:cNvGrpSpPr/>
          <p:nvPr/>
        </p:nvGrpSpPr>
        <p:grpSpPr>
          <a:xfrm>
            <a:off x="1070641" y="4215339"/>
            <a:ext cx="10017689" cy="2053595"/>
            <a:chOff x="802981" y="3161504"/>
            <a:chExt cx="7513267" cy="1540196"/>
          </a:xfrm>
        </p:grpSpPr>
        <p:sp>
          <p:nvSpPr>
            <p:cNvPr id="188" name="Google Shape;188;p4"/>
            <p:cNvSpPr/>
            <p:nvPr/>
          </p:nvSpPr>
          <p:spPr>
            <a:xfrm rot="5400000">
              <a:off x="2822648" y="2524129"/>
              <a:ext cx="1042613" cy="250503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89" name="Google Shape;189;p4"/>
            <p:cNvSpPr/>
            <p:nvPr/>
          </p:nvSpPr>
          <p:spPr>
            <a:xfrm rot="3020914">
              <a:off x="1433468" y="3420610"/>
              <a:ext cx="380422" cy="501593"/>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190" name="Google Shape;190;p4"/>
            <p:cNvGrpSpPr/>
            <p:nvPr/>
          </p:nvGrpSpPr>
          <p:grpSpPr>
            <a:xfrm rot="7357511">
              <a:off x="7243958" y="3657662"/>
              <a:ext cx="194495" cy="389007"/>
              <a:chOff x="3253150" y="2320925"/>
              <a:chExt cx="149800" cy="299575"/>
            </a:xfrm>
          </p:grpSpPr>
          <p:sp>
            <p:nvSpPr>
              <p:cNvPr id="191" name="Google Shape;191;p4"/>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2" name="Google Shape;192;p4"/>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193" name="Google Shape;193;p4"/>
            <p:cNvGrpSpPr/>
            <p:nvPr/>
          </p:nvGrpSpPr>
          <p:grpSpPr>
            <a:xfrm rot="-5400000">
              <a:off x="5247912" y="2613433"/>
              <a:ext cx="1225750" cy="2321893"/>
              <a:chOff x="3487525" y="3986125"/>
              <a:chExt cx="766525" cy="1452000"/>
            </a:xfrm>
          </p:grpSpPr>
          <p:sp>
            <p:nvSpPr>
              <p:cNvPr id="194" name="Google Shape;194;p4"/>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5" name="Google Shape;195;p4"/>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6" name="Google Shape;196;p4"/>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7" name="Google Shape;197;p4"/>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198" name="Google Shape;198;p4"/>
            <p:cNvSpPr/>
            <p:nvPr/>
          </p:nvSpPr>
          <p:spPr>
            <a:xfrm>
              <a:off x="4524477" y="3819970"/>
              <a:ext cx="329752" cy="33209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199" name="Google Shape;199;p4"/>
            <p:cNvSpPr/>
            <p:nvPr/>
          </p:nvSpPr>
          <p:spPr>
            <a:xfrm rot="3958791">
              <a:off x="1686045" y="3770049"/>
              <a:ext cx="246705" cy="382854"/>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0" name="Google Shape;200;p4"/>
            <p:cNvSpPr/>
            <p:nvPr/>
          </p:nvSpPr>
          <p:spPr>
            <a:xfrm rot="-5400000">
              <a:off x="7509304" y="3218901"/>
              <a:ext cx="191688" cy="700698"/>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1" name="Google Shape;201;p4"/>
            <p:cNvSpPr/>
            <p:nvPr/>
          </p:nvSpPr>
          <p:spPr>
            <a:xfrm rot="6864207">
              <a:off x="906951" y="3174041"/>
              <a:ext cx="298273" cy="420559"/>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2" name="Google Shape;202;p4"/>
            <p:cNvSpPr/>
            <p:nvPr/>
          </p:nvSpPr>
          <p:spPr>
            <a:xfrm rot="-1473928">
              <a:off x="7955495" y="3223413"/>
              <a:ext cx="317583" cy="276824"/>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03" name="Google Shape;203;p4"/>
            <p:cNvGrpSpPr/>
            <p:nvPr/>
          </p:nvGrpSpPr>
          <p:grpSpPr>
            <a:xfrm rot="4061875">
              <a:off x="4563803" y="4379795"/>
              <a:ext cx="251087" cy="298303"/>
              <a:chOff x="4157100" y="2900650"/>
              <a:chExt cx="206200" cy="244975"/>
            </a:xfrm>
          </p:grpSpPr>
          <p:sp>
            <p:nvSpPr>
              <p:cNvPr id="204" name="Google Shape;204;p4"/>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5" name="Google Shape;205;p4"/>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06" name="Google Shape;206;p4"/>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sp>
        <p:nvSpPr>
          <p:cNvPr id="207" name="Google Shape;207;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208"/>
        <p:cNvGrpSpPr/>
        <p:nvPr/>
      </p:nvGrpSpPr>
      <p:grpSpPr>
        <a:xfrm>
          <a:off x="0" y="0"/>
          <a:ext cx="0" cy="0"/>
          <a:chOff x="0" y="0"/>
          <a:chExt cx="0" cy="0"/>
        </a:xfrm>
      </p:grpSpPr>
      <p:sp>
        <p:nvSpPr>
          <p:cNvPr id="209" name="Google Shape;209;p5"/>
          <p:cNvSpPr txBox="1">
            <a:spLocks noGrp="1"/>
          </p:cNvSpPr>
          <p:nvPr>
            <p:ph type="title"/>
          </p:nvPr>
        </p:nvSpPr>
        <p:spPr>
          <a:xfrm>
            <a:off x="838633" y="782633"/>
            <a:ext cx="8012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0" name="Google Shape;210;p5"/>
          <p:cNvSpPr txBox="1">
            <a:spLocks noGrp="1"/>
          </p:cNvSpPr>
          <p:nvPr>
            <p:ph type="body" idx="1"/>
          </p:nvPr>
        </p:nvSpPr>
        <p:spPr>
          <a:xfrm>
            <a:off x="838633" y="2006600"/>
            <a:ext cx="8012800" cy="4340800"/>
          </a:xfrm>
          <a:prstGeom prst="rect">
            <a:avLst/>
          </a:prstGeom>
        </p:spPr>
        <p:txBody>
          <a:bodyPr spcFirstLastPara="1" wrap="square" lIns="91425" tIns="91425" rIns="91425" bIns="91425" anchor="t" anchorCtr="0">
            <a:noAutofit/>
          </a:bodyPr>
          <a:lstStyle>
            <a:lvl1pPr marL="609600" lvl="0" indent="-423545">
              <a:spcBef>
                <a:spcPts val="800"/>
              </a:spcBef>
              <a:spcAft>
                <a:spcPts val="0"/>
              </a:spcAft>
              <a:buSzPts val="1400"/>
              <a:buChar char="✢"/>
              <a:defRPr/>
            </a:lvl1pPr>
            <a:lvl2pPr marL="1219200" lvl="1" indent="-508000">
              <a:spcBef>
                <a:spcPts val="0"/>
              </a:spcBef>
              <a:spcAft>
                <a:spcPts val="0"/>
              </a:spcAft>
              <a:buSzPts val="2400"/>
              <a:buChar char="○"/>
              <a:defRPr/>
            </a:lvl2pPr>
            <a:lvl3pPr marL="1828800" lvl="2" indent="-508000">
              <a:spcBef>
                <a:spcPts val="0"/>
              </a:spcBef>
              <a:spcAft>
                <a:spcPts val="0"/>
              </a:spcAft>
              <a:buSzPts val="2400"/>
              <a:buChar char="○"/>
              <a:defRPr/>
            </a:lvl3pPr>
            <a:lvl4pPr marL="2438400" lvl="3" indent="-508000">
              <a:spcBef>
                <a:spcPts val="0"/>
              </a:spcBef>
              <a:spcAft>
                <a:spcPts val="0"/>
              </a:spcAft>
              <a:buSzPts val="2400"/>
              <a:buChar char="○"/>
              <a:defRPr/>
            </a:lvl4pPr>
            <a:lvl5pPr marL="3048000" lvl="4" indent="-508000">
              <a:spcBef>
                <a:spcPts val="0"/>
              </a:spcBef>
              <a:spcAft>
                <a:spcPts val="0"/>
              </a:spcAft>
              <a:buSzPts val="2400"/>
              <a:buChar char="○"/>
              <a:defRPr/>
            </a:lvl5pPr>
            <a:lvl6pPr marL="3657600" lvl="5" indent="-508000">
              <a:spcBef>
                <a:spcPts val="0"/>
              </a:spcBef>
              <a:spcAft>
                <a:spcPts val="0"/>
              </a:spcAft>
              <a:buSzPts val="2400"/>
              <a:buChar char="○"/>
              <a:defRPr/>
            </a:lvl6pPr>
            <a:lvl7pPr marL="4267200" lvl="6" indent="-508000">
              <a:spcBef>
                <a:spcPts val="0"/>
              </a:spcBef>
              <a:spcAft>
                <a:spcPts val="0"/>
              </a:spcAft>
              <a:buSzPts val="2400"/>
              <a:buChar char="○"/>
              <a:defRPr/>
            </a:lvl7pPr>
            <a:lvl8pPr marL="4876800" lvl="7" indent="-508000">
              <a:spcBef>
                <a:spcPts val="0"/>
              </a:spcBef>
              <a:spcAft>
                <a:spcPts val="0"/>
              </a:spcAft>
              <a:buSzPts val="2400"/>
              <a:buChar char="○"/>
              <a:defRPr/>
            </a:lvl8pPr>
            <a:lvl9pPr marL="5486400" lvl="8" indent="-508000">
              <a:spcBef>
                <a:spcPts val="0"/>
              </a:spcBef>
              <a:spcAft>
                <a:spcPts val="0"/>
              </a:spcAft>
              <a:buSzPts val="2400"/>
              <a:buChar char="○"/>
              <a:defRPr/>
            </a:lvl9pPr>
          </a:lstStyle>
          <a:p/>
        </p:txBody>
      </p:sp>
      <p:grpSp>
        <p:nvGrpSpPr>
          <p:cNvPr id="211" name="Google Shape;211;p5"/>
          <p:cNvGrpSpPr/>
          <p:nvPr/>
        </p:nvGrpSpPr>
        <p:grpSpPr>
          <a:xfrm>
            <a:off x="9477655" y="-77473"/>
            <a:ext cx="1868209" cy="7012940"/>
            <a:chOff x="818425" y="238125"/>
            <a:chExt cx="1395575" cy="5238750"/>
          </a:xfrm>
        </p:grpSpPr>
        <p:sp>
          <p:nvSpPr>
            <p:cNvPr id="212" name="Google Shape;212;p5"/>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13" name="Google Shape;213;p5"/>
            <p:cNvGrpSpPr/>
            <p:nvPr/>
          </p:nvGrpSpPr>
          <p:grpSpPr>
            <a:xfrm>
              <a:off x="818425" y="1334150"/>
              <a:ext cx="925100" cy="1370950"/>
              <a:chOff x="3112200" y="1334150"/>
              <a:chExt cx="925100" cy="1370950"/>
            </a:xfrm>
          </p:grpSpPr>
          <p:sp>
            <p:nvSpPr>
              <p:cNvPr id="214" name="Google Shape;214;p5"/>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5" name="Google Shape;215;p5"/>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6" name="Google Shape;216;p5"/>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7" name="Google Shape;217;p5"/>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8" name="Google Shape;218;p5"/>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19" name="Google Shape;219;p5"/>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0" name="Google Shape;220;p5"/>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1" name="Google Shape;221;p5"/>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2" name="Google Shape;222;p5"/>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3" name="Google Shape;223;p5"/>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4" name="Google Shape;224;p5"/>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5" name="Google Shape;225;p5"/>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6" name="Google Shape;226;p5"/>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7" name="Google Shape;227;p5"/>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8" name="Google Shape;228;p5"/>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29" name="Google Shape;229;p5"/>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0" name="Google Shape;230;p5"/>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1" name="Google Shape;231;p5"/>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2" name="Google Shape;232;p5"/>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33" name="Google Shape;233;p5"/>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34" name="Google Shape;234;p5"/>
            <p:cNvGrpSpPr/>
            <p:nvPr/>
          </p:nvGrpSpPr>
          <p:grpSpPr>
            <a:xfrm>
              <a:off x="1583150" y="1350000"/>
              <a:ext cx="216775" cy="269625"/>
              <a:chOff x="3876925" y="1350000"/>
              <a:chExt cx="216775" cy="269625"/>
            </a:xfrm>
          </p:grpSpPr>
          <p:sp>
            <p:nvSpPr>
              <p:cNvPr id="235" name="Google Shape;235;p5"/>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6" name="Google Shape;236;p5"/>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7" name="Google Shape;237;p5"/>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8" name="Google Shape;238;p5"/>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39" name="Google Shape;239;p5"/>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40" name="Google Shape;240;p5"/>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1" name="Google Shape;241;p5"/>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2" name="Google Shape;242;p5"/>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3" name="Google Shape;243;p5"/>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44" name="Google Shape;244;p5"/>
            <p:cNvGrpSpPr/>
            <p:nvPr/>
          </p:nvGrpSpPr>
          <p:grpSpPr>
            <a:xfrm>
              <a:off x="1863325" y="2900650"/>
              <a:ext cx="206200" cy="244975"/>
              <a:chOff x="4157100" y="2900650"/>
              <a:chExt cx="206200" cy="244975"/>
            </a:xfrm>
          </p:grpSpPr>
          <p:sp>
            <p:nvSpPr>
              <p:cNvPr id="245" name="Google Shape;245;p5"/>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6" name="Google Shape;246;p5"/>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47" name="Google Shape;247;p5"/>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48" name="Google Shape;248;p5"/>
            <p:cNvGrpSpPr/>
            <p:nvPr/>
          </p:nvGrpSpPr>
          <p:grpSpPr>
            <a:xfrm>
              <a:off x="1923250" y="773800"/>
              <a:ext cx="290750" cy="361250"/>
              <a:chOff x="4217025" y="773800"/>
              <a:chExt cx="290750" cy="361250"/>
            </a:xfrm>
          </p:grpSpPr>
          <p:sp>
            <p:nvSpPr>
              <p:cNvPr id="249" name="Google Shape;24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0" name="Google Shape;25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1" name="Google Shape;25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52" name="Google Shape;252;p5"/>
            <p:cNvGrpSpPr/>
            <p:nvPr/>
          </p:nvGrpSpPr>
          <p:grpSpPr>
            <a:xfrm>
              <a:off x="959375" y="2320925"/>
              <a:ext cx="149800" cy="299575"/>
              <a:chOff x="3253150" y="2320925"/>
              <a:chExt cx="149800" cy="299575"/>
            </a:xfrm>
          </p:grpSpPr>
          <p:sp>
            <p:nvSpPr>
              <p:cNvPr id="253" name="Google Shape;253;p5"/>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4" name="Google Shape;254;p5"/>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255" name="Google Shape;255;p5"/>
            <p:cNvGrpSpPr/>
            <p:nvPr/>
          </p:nvGrpSpPr>
          <p:grpSpPr>
            <a:xfrm>
              <a:off x="1193750" y="3986125"/>
              <a:ext cx="766525" cy="1452000"/>
              <a:chOff x="3487525" y="3986125"/>
              <a:chExt cx="766525" cy="1452000"/>
            </a:xfrm>
          </p:grpSpPr>
          <p:sp>
            <p:nvSpPr>
              <p:cNvPr id="256" name="Google Shape;256;p5"/>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7" name="Google Shape;257;p5"/>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8" name="Google Shape;258;p5"/>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59" name="Google Shape;259;p5"/>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60" name="Google Shape;260;p5"/>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1" name="Google Shape;261;p5"/>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2" name="Google Shape;262;p5"/>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63" name="Google Shape;263;p5"/>
            <p:cNvGrpSpPr/>
            <p:nvPr/>
          </p:nvGrpSpPr>
          <p:grpSpPr>
            <a:xfrm>
              <a:off x="1216650" y="5036325"/>
              <a:ext cx="169175" cy="269650"/>
              <a:chOff x="3510425" y="5036325"/>
              <a:chExt cx="169175" cy="269650"/>
            </a:xfrm>
          </p:grpSpPr>
          <p:sp>
            <p:nvSpPr>
              <p:cNvPr id="264" name="Google Shape;264;p5"/>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5" name="Google Shape;265;p5"/>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6" name="Google Shape;266;p5"/>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67" name="Google Shape;267;p5"/>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grpSp>
        <p:nvGrpSpPr>
          <p:cNvPr id="268" name="Google Shape;268;p5"/>
          <p:cNvGrpSpPr/>
          <p:nvPr/>
        </p:nvGrpSpPr>
        <p:grpSpPr>
          <a:xfrm rot="-9319279">
            <a:off x="602668" y="1055949"/>
            <a:ext cx="389219" cy="483595"/>
            <a:chOff x="4217025" y="773800"/>
            <a:chExt cx="290750" cy="361250"/>
          </a:xfrm>
        </p:grpSpPr>
        <p:sp>
          <p:nvSpPr>
            <p:cNvPr id="269" name="Google Shape;269;p5"/>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0" name="Google Shape;270;p5"/>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71" name="Google Shape;271;p5"/>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72" name="Google Shape;272;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a:xfrm>
            <a:off x="838633" y="782633"/>
            <a:ext cx="8012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5" name="Google Shape;275;p6"/>
          <p:cNvSpPr txBox="1">
            <a:spLocks noGrp="1"/>
          </p:cNvSpPr>
          <p:nvPr>
            <p:ph type="body" idx="1"/>
          </p:nvPr>
        </p:nvSpPr>
        <p:spPr>
          <a:xfrm>
            <a:off x="838633" y="2108200"/>
            <a:ext cx="3889200" cy="4004400"/>
          </a:xfrm>
          <a:prstGeom prst="rect">
            <a:avLst/>
          </a:prstGeom>
        </p:spPr>
        <p:txBody>
          <a:bodyPr spcFirstLastPara="1" wrap="square" lIns="91425" tIns="91425" rIns="91425" bIns="91425" anchor="t" anchorCtr="0">
            <a:noAutofit/>
          </a:bodyPr>
          <a:lstStyle>
            <a:lvl1pPr marL="609600" lvl="0" indent="-423545">
              <a:spcBef>
                <a:spcPts val="800"/>
              </a:spcBef>
              <a:spcAft>
                <a:spcPts val="0"/>
              </a:spcAft>
              <a:buSzPts val="14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SzPts val="1800"/>
              <a:buChar char="○"/>
              <a:defRPr sz="2400"/>
            </a:lvl3pPr>
            <a:lvl4pPr marL="2438400" lvl="3" indent="-457200">
              <a:spcBef>
                <a:spcPts val="0"/>
              </a:spcBef>
              <a:spcAft>
                <a:spcPts val="0"/>
              </a:spcAft>
              <a:buSzPts val="1800"/>
              <a:buChar char="○"/>
              <a:defRPr sz="2400"/>
            </a:lvl4pPr>
            <a:lvl5pPr marL="3048000" lvl="4" indent="-457200">
              <a:spcBef>
                <a:spcPts val="0"/>
              </a:spcBef>
              <a:spcAft>
                <a:spcPts val="0"/>
              </a:spcAft>
              <a:buSzPts val="1800"/>
              <a:buChar char="○"/>
              <a:defRPr sz="2400"/>
            </a:lvl5pPr>
            <a:lvl6pPr marL="3657600" lvl="5" indent="-457200">
              <a:spcBef>
                <a:spcPts val="0"/>
              </a:spcBef>
              <a:spcAft>
                <a:spcPts val="0"/>
              </a:spcAft>
              <a:buSzPts val="1800"/>
              <a:buChar char="○"/>
              <a:defRPr sz="2400"/>
            </a:lvl6pPr>
            <a:lvl7pPr marL="4267200" lvl="6" indent="-457200">
              <a:spcBef>
                <a:spcPts val="0"/>
              </a:spcBef>
              <a:spcAft>
                <a:spcPts val="0"/>
              </a:spcAft>
              <a:buSzPts val="1800"/>
              <a:buChar char="○"/>
              <a:defRPr sz="2400"/>
            </a:lvl7pPr>
            <a:lvl8pPr marL="4876800" lvl="7" indent="-457200">
              <a:spcBef>
                <a:spcPts val="0"/>
              </a:spcBef>
              <a:spcAft>
                <a:spcPts val="0"/>
              </a:spcAft>
              <a:buSzPts val="1800"/>
              <a:buChar char="○"/>
              <a:defRPr sz="2400"/>
            </a:lvl8pPr>
            <a:lvl9pPr marL="5486400" lvl="8" indent="-457200">
              <a:spcBef>
                <a:spcPts val="0"/>
              </a:spcBef>
              <a:spcAft>
                <a:spcPts val="0"/>
              </a:spcAft>
              <a:buSzPts val="1800"/>
              <a:buChar char="○"/>
              <a:defRPr sz="2400"/>
            </a:lvl9pPr>
          </a:lstStyle>
          <a:p/>
        </p:txBody>
      </p:sp>
      <p:sp>
        <p:nvSpPr>
          <p:cNvPr id="276" name="Google Shape;276;p6"/>
          <p:cNvSpPr txBox="1">
            <a:spLocks noGrp="1"/>
          </p:cNvSpPr>
          <p:nvPr>
            <p:ph type="body" idx="2"/>
          </p:nvPr>
        </p:nvSpPr>
        <p:spPr>
          <a:xfrm>
            <a:off x="4962177" y="2108200"/>
            <a:ext cx="3889200" cy="4004400"/>
          </a:xfrm>
          <a:prstGeom prst="rect">
            <a:avLst/>
          </a:prstGeom>
        </p:spPr>
        <p:txBody>
          <a:bodyPr spcFirstLastPara="1" wrap="square" lIns="91425" tIns="91425" rIns="91425" bIns="91425" anchor="t" anchorCtr="0">
            <a:noAutofit/>
          </a:bodyPr>
          <a:lstStyle>
            <a:lvl1pPr marL="609600" lvl="0" indent="-423545">
              <a:spcBef>
                <a:spcPts val="800"/>
              </a:spcBef>
              <a:spcAft>
                <a:spcPts val="0"/>
              </a:spcAft>
              <a:buSzPts val="1400"/>
              <a:buChar char="✢"/>
              <a:defRPr sz="2400"/>
            </a:lvl1pPr>
            <a:lvl2pPr marL="1219200" lvl="1" indent="-457200">
              <a:spcBef>
                <a:spcPts val="0"/>
              </a:spcBef>
              <a:spcAft>
                <a:spcPts val="0"/>
              </a:spcAft>
              <a:buSzPts val="1800"/>
              <a:buChar char="○"/>
              <a:defRPr sz="2400"/>
            </a:lvl2pPr>
            <a:lvl3pPr marL="1828800" lvl="2" indent="-457200">
              <a:spcBef>
                <a:spcPts val="0"/>
              </a:spcBef>
              <a:spcAft>
                <a:spcPts val="0"/>
              </a:spcAft>
              <a:buSzPts val="1800"/>
              <a:buChar char="○"/>
              <a:defRPr sz="2400"/>
            </a:lvl3pPr>
            <a:lvl4pPr marL="2438400" lvl="3" indent="-457200">
              <a:spcBef>
                <a:spcPts val="0"/>
              </a:spcBef>
              <a:spcAft>
                <a:spcPts val="0"/>
              </a:spcAft>
              <a:buSzPts val="1800"/>
              <a:buChar char="○"/>
              <a:defRPr sz="2400"/>
            </a:lvl4pPr>
            <a:lvl5pPr marL="3048000" lvl="4" indent="-457200">
              <a:spcBef>
                <a:spcPts val="0"/>
              </a:spcBef>
              <a:spcAft>
                <a:spcPts val="0"/>
              </a:spcAft>
              <a:buSzPts val="1800"/>
              <a:buChar char="○"/>
              <a:defRPr sz="2400"/>
            </a:lvl5pPr>
            <a:lvl6pPr marL="3657600" lvl="5" indent="-457200">
              <a:spcBef>
                <a:spcPts val="0"/>
              </a:spcBef>
              <a:spcAft>
                <a:spcPts val="0"/>
              </a:spcAft>
              <a:buSzPts val="1800"/>
              <a:buChar char="○"/>
              <a:defRPr sz="2400"/>
            </a:lvl6pPr>
            <a:lvl7pPr marL="4267200" lvl="6" indent="-457200">
              <a:spcBef>
                <a:spcPts val="0"/>
              </a:spcBef>
              <a:spcAft>
                <a:spcPts val="0"/>
              </a:spcAft>
              <a:buSzPts val="1800"/>
              <a:buChar char="○"/>
              <a:defRPr sz="2400"/>
            </a:lvl7pPr>
            <a:lvl8pPr marL="4876800" lvl="7" indent="-457200">
              <a:spcBef>
                <a:spcPts val="0"/>
              </a:spcBef>
              <a:spcAft>
                <a:spcPts val="0"/>
              </a:spcAft>
              <a:buSzPts val="1800"/>
              <a:buChar char="○"/>
              <a:defRPr sz="2400"/>
            </a:lvl8pPr>
            <a:lvl9pPr marL="5486400" lvl="8" indent="-457200">
              <a:spcBef>
                <a:spcPts val="0"/>
              </a:spcBef>
              <a:spcAft>
                <a:spcPts val="0"/>
              </a:spcAft>
              <a:buSzPts val="1800"/>
              <a:buChar char="○"/>
              <a:defRPr sz="2400"/>
            </a:lvl9pPr>
          </a:lstStyle>
          <a:p/>
        </p:txBody>
      </p:sp>
      <p:grpSp>
        <p:nvGrpSpPr>
          <p:cNvPr id="277" name="Google Shape;277;p6"/>
          <p:cNvGrpSpPr/>
          <p:nvPr/>
        </p:nvGrpSpPr>
        <p:grpSpPr>
          <a:xfrm>
            <a:off x="9477655" y="-77473"/>
            <a:ext cx="1868209" cy="7012940"/>
            <a:chOff x="818425" y="238125"/>
            <a:chExt cx="1395575" cy="5238750"/>
          </a:xfrm>
        </p:grpSpPr>
        <p:sp>
          <p:nvSpPr>
            <p:cNvPr id="278" name="Google Shape;278;p6"/>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279" name="Google Shape;279;p6"/>
            <p:cNvGrpSpPr/>
            <p:nvPr/>
          </p:nvGrpSpPr>
          <p:grpSpPr>
            <a:xfrm>
              <a:off x="818425" y="1334150"/>
              <a:ext cx="925100" cy="1370950"/>
              <a:chOff x="3112200" y="1334150"/>
              <a:chExt cx="925100" cy="1370950"/>
            </a:xfrm>
          </p:grpSpPr>
          <p:sp>
            <p:nvSpPr>
              <p:cNvPr id="280" name="Google Shape;280;p6"/>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1" name="Google Shape;281;p6"/>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2" name="Google Shape;282;p6"/>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3" name="Google Shape;283;p6"/>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4" name="Google Shape;284;p6"/>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5" name="Google Shape;285;p6"/>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6" name="Google Shape;286;p6"/>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7" name="Google Shape;287;p6"/>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8" name="Google Shape;288;p6"/>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89" name="Google Shape;289;p6"/>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0" name="Google Shape;290;p6"/>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1" name="Google Shape;291;p6"/>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2" name="Google Shape;292;p6"/>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3" name="Google Shape;293;p6"/>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4" name="Google Shape;294;p6"/>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5" name="Google Shape;295;p6"/>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6" name="Google Shape;296;p6"/>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7" name="Google Shape;297;p6"/>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298" name="Google Shape;298;p6"/>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299" name="Google Shape;299;p6"/>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00" name="Google Shape;300;p6"/>
            <p:cNvGrpSpPr/>
            <p:nvPr/>
          </p:nvGrpSpPr>
          <p:grpSpPr>
            <a:xfrm>
              <a:off x="1583150" y="1350000"/>
              <a:ext cx="216775" cy="269625"/>
              <a:chOff x="3876925" y="1350000"/>
              <a:chExt cx="216775" cy="269625"/>
            </a:xfrm>
          </p:grpSpPr>
          <p:sp>
            <p:nvSpPr>
              <p:cNvPr id="301" name="Google Shape;301;p6"/>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2" name="Google Shape;302;p6"/>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3" name="Google Shape;303;p6"/>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4" name="Google Shape;304;p6"/>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5" name="Google Shape;305;p6"/>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06" name="Google Shape;306;p6"/>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7" name="Google Shape;307;p6"/>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8" name="Google Shape;308;p6"/>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09" name="Google Shape;309;p6"/>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10" name="Google Shape;310;p6"/>
            <p:cNvGrpSpPr/>
            <p:nvPr/>
          </p:nvGrpSpPr>
          <p:grpSpPr>
            <a:xfrm>
              <a:off x="1863325" y="2900650"/>
              <a:ext cx="206200" cy="244975"/>
              <a:chOff x="4157100" y="2900650"/>
              <a:chExt cx="206200" cy="244975"/>
            </a:xfrm>
          </p:grpSpPr>
          <p:sp>
            <p:nvSpPr>
              <p:cNvPr id="311" name="Google Shape;311;p6"/>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2" name="Google Shape;312;p6"/>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3" name="Google Shape;313;p6"/>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14" name="Google Shape;314;p6"/>
            <p:cNvGrpSpPr/>
            <p:nvPr/>
          </p:nvGrpSpPr>
          <p:grpSpPr>
            <a:xfrm>
              <a:off x="1923250" y="773800"/>
              <a:ext cx="290750" cy="361250"/>
              <a:chOff x="4217025" y="773800"/>
              <a:chExt cx="290750" cy="361250"/>
            </a:xfrm>
          </p:grpSpPr>
          <p:sp>
            <p:nvSpPr>
              <p:cNvPr id="315" name="Google Shape;31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6" name="Google Shape;31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17" name="Google Shape;31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18" name="Google Shape;318;p6"/>
            <p:cNvGrpSpPr/>
            <p:nvPr/>
          </p:nvGrpSpPr>
          <p:grpSpPr>
            <a:xfrm>
              <a:off x="959375" y="2320925"/>
              <a:ext cx="149800" cy="299575"/>
              <a:chOff x="3253150" y="2320925"/>
              <a:chExt cx="149800" cy="299575"/>
            </a:xfrm>
          </p:grpSpPr>
          <p:sp>
            <p:nvSpPr>
              <p:cNvPr id="319" name="Google Shape;319;p6"/>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0" name="Google Shape;320;p6"/>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21" name="Google Shape;321;p6"/>
            <p:cNvGrpSpPr/>
            <p:nvPr/>
          </p:nvGrpSpPr>
          <p:grpSpPr>
            <a:xfrm>
              <a:off x="1193750" y="3986125"/>
              <a:ext cx="766525" cy="1452000"/>
              <a:chOff x="3487525" y="3986125"/>
              <a:chExt cx="766525" cy="1452000"/>
            </a:xfrm>
          </p:grpSpPr>
          <p:sp>
            <p:nvSpPr>
              <p:cNvPr id="322" name="Google Shape;322;p6"/>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3" name="Google Shape;323;p6"/>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4" name="Google Shape;324;p6"/>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5" name="Google Shape;325;p6"/>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26" name="Google Shape;326;p6"/>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7" name="Google Shape;327;p6"/>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28" name="Google Shape;328;p6"/>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6"/>
            <p:cNvGrpSpPr/>
            <p:nvPr/>
          </p:nvGrpSpPr>
          <p:grpSpPr>
            <a:xfrm>
              <a:off x="1216650" y="5036325"/>
              <a:ext cx="169175" cy="269650"/>
              <a:chOff x="3510425" y="5036325"/>
              <a:chExt cx="169175" cy="269650"/>
            </a:xfrm>
          </p:grpSpPr>
          <p:sp>
            <p:nvSpPr>
              <p:cNvPr id="330" name="Google Shape;330;p6"/>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6"/>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2" name="Google Shape;332;p6"/>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3" name="Google Shape;333;p6"/>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grpSp>
        <p:nvGrpSpPr>
          <p:cNvPr id="334" name="Google Shape;334;p6"/>
          <p:cNvGrpSpPr/>
          <p:nvPr/>
        </p:nvGrpSpPr>
        <p:grpSpPr>
          <a:xfrm rot="-9319279">
            <a:off x="602668" y="1055949"/>
            <a:ext cx="389219" cy="483595"/>
            <a:chOff x="4217025" y="773800"/>
            <a:chExt cx="290750" cy="361250"/>
          </a:xfrm>
        </p:grpSpPr>
        <p:sp>
          <p:nvSpPr>
            <p:cNvPr id="335" name="Google Shape;335;p6"/>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6" name="Google Shape;336;p6"/>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7" name="Google Shape;337;p6"/>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8" name="Google Shape;338;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9"/>
        <p:cNvGrpSpPr/>
        <p:nvPr/>
      </p:nvGrpSpPr>
      <p:grpSpPr>
        <a:xfrm>
          <a:off x="0" y="0"/>
          <a:ext cx="0" cy="0"/>
          <a:chOff x="0" y="0"/>
          <a:chExt cx="0" cy="0"/>
        </a:xfrm>
      </p:grpSpPr>
      <p:sp>
        <p:nvSpPr>
          <p:cNvPr id="340" name="Google Shape;340;p7"/>
          <p:cNvSpPr txBox="1">
            <a:spLocks noGrp="1"/>
          </p:cNvSpPr>
          <p:nvPr>
            <p:ph type="title"/>
          </p:nvPr>
        </p:nvSpPr>
        <p:spPr>
          <a:xfrm>
            <a:off x="838633" y="782633"/>
            <a:ext cx="8012800" cy="114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41" name="Google Shape;341;p7"/>
          <p:cNvSpPr txBox="1">
            <a:spLocks noGrp="1"/>
          </p:cNvSpPr>
          <p:nvPr>
            <p:ph type="body" idx="1"/>
          </p:nvPr>
        </p:nvSpPr>
        <p:spPr>
          <a:xfrm>
            <a:off x="838500" y="2108200"/>
            <a:ext cx="2582800" cy="3719600"/>
          </a:xfrm>
          <a:prstGeom prst="rect">
            <a:avLst/>
          </a:prstGeom>
        </p:spPr>
        <p:txBody>
          <a:bodyPr spcFirstLastPara="1" wrap="square" lIns="91425" tIns="91425" rIns="91425" bIns="91425" anchor="t" anchorCtr="0">
            <a:noAutofit/>
          </a:bodyPr>
          <a:lstStyle>
            <a:lvl1pPr marL="609600" lvl="0" indent="-423545" rtl="0">
              <a:spcBef>
                <a:spcPts val="800"/>
              </a:spcBef>
              <a:spcAft>
                <a:spcPts val="0"/>
              </a:spcAft>
              <a:buSzPts val="14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sp>
        <p:nvSpPr>
          <p:cNvPr id="342" name="Google Shape;342;p7"/>
          <p:cNvSpPr txBox="1">
            <a:spLocks noGrp="1"/>
          </p:cNvSpPr>
          <p:nvPr>
            <p:ph type="body" idx="2"/>
          </p:nvPr>
        </p:nvSpPr>
        <p:spPr>
          <a:xfrm>
            <a:off x="3553589" y="2108200"/>
            <a:ext cx="2582800" cy="3719600"/>
          </a:xfrm>
          <a:prstGeom prst="rect">
            <a:avLst/>
          </a:prstGeom>
        </p:spPr>
        <p:txBody>
          <a:bodyPr spcFirstLastPara="1" wrap="square" lIns="91425" tIns="91425" rIns="91425" bIns="91425" anchor="t" anchorCtr="0">
            <a:noAutofit/>
          </a:bodyPr>
          <a:lstStyle>
            <a:lvl1pPr marL="609600" lvl="0" indent="-423545" rtl="0">
              <a:spcBef>
                <a:spcPts val="800"/>
              </a:spcBef>
              <a:spcAft>
                <a:spcPts val="0"/>
              </a:spcAft>
              <a:buSzPts val="14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sp>
        <p:nvSpPr>
          <p:cNvPr id="343" name="Google Shape;343;p7"/>
          <p:cNvSpPr txBox="1">
            <a:spLocks noGrp="1"/>
          </p:cNvSpPr>
          <p:nvPr>
            <p:ph type="body" idx="3"/>
          </p:nvPr>
        </p:nvSpPr>
        <p:spPr>
          <a:xfrm>
            <a:off x="6268679" y="2108200"/>
            <a:ext cx="2582800" cy="3719600"/>
          </a:xfrm>
          <a:prstGeom prst="rect">
            <a:avLst/>
          </a:prstGeom>
        </p:spPr>
        <p:txBody>
          <a:bodyPr spcFirstLastPara="1" wrap="square" lIns="91425" tIns="91425" rIns="91425" bIns="91425" anchor="t" anchorCtr="0">
            <a:noAutofit/>
          </a:bodyPr>
          <a:lstStyle>
            <a:lvl1pPr marL="609600" lvl="0" indent="-423545" rtl="0">
              <a:spcBef>
                <a:spcPts val="800"/>
              </a:spcBef>
              <a:spcAft>
                <a:spcPts val="0"/>
              </a:spcAft>
              <a:buSzPts val="1400"/>
              <a:buChar char="✢"/>
              <a:defRPr sz="2400"/>
            </a:lvl1pPr>
            <a:lvl2pPr marL="1219200" lvl="1" indent="-457200" rtl="0">
              <a:spcBef>
                <a:spcPts val="0"/>
              </a:spcBef>
              <a:spcAft>
                <a:spcPts val="0"/>
              </a:spcAft>
              <a:buSzPts val="1800"/>
              <a:buChar char="○"/>
              <a:defRPr sz="2400"/>
            </a:lvl2pPr>
            <a:lvl3pPr marL="1828800" lvl="2" indent="-457200" rtl="0">
              <a:spcBef>
                <a:spcPts val="0"/>
              </a:spcBef>
              <a:spcAft>
                <a:spcPts val="0"/>
              </a:spcAft>
              <a:buSzPts val="1800"/>
              <a:buChar char="○"/>
              <a:defRPr sz="2400"/>
            </a:lvl3pPr>
            <a:lvl4pPr marL="2438400" lvl="3" indent="-457200" rtl="0">
              <a:spcBef>
                <a:spcPts val="0"/>
              </a:spcBef>
              <a:spcAft>
                <a:spcPts val="0"/>
              </a:spcAft>
              <a:buSzPts val="1800"/>
              <a:buChar char="○"/>
              <a:defRPr sz="2400"/>
            </a:lvl4pPr>
            <a:lvl5pPr marL="3048000" lvl="4" indent="-457200" rtl="0">
              <a:spcBef>
                <a:spcPts val="0"/>
              </a:spcBef>
              <a:spcAft>
                <a:spcPts val="0"/>
              </a:spcAft>
              <a:buSzPts val="1800"/>
              <a:buChar char="○"/>
              <a:defRPr sz="2400"/>
            </a:lvl5pPr>
            <a:lvl6pPr marL="3657600" lvl="5" indent="-457200" rtl="0">
              <a:spcBef>
                <a:spcPts val="0"/>
              </a:spcBef>
              <a:spcAft>
                <a:spcPts val="0"/>
              </a:spcAft>
              <a:buSzPts val="1800"/>
              <a:buChar char="○"/>
              <a:defRPr sz="2400"/>
            </a:lvl6pPr>
            <a:lvl7pPr marL="4267200" lvl="6" indent="-457200" rtl="0">
              <a:spcBef>
                <a:spcPts val="0"/>
              </a:spcBef>
              <a:spcAft>
                <a:spcPts val="0"/>
              </a:spcAft>
              <a:buSzPts val="1800"/>
              <a:buChar char="○"/>
              <a:defRPr sz="2400"/>
            </a:lvl7pPr>
            <a:lvl8pPr marL="4876800" lvl="7" indent="-457200" rtl="0">
              <a:spcBef>
                <a:spcPts val="0"/>
              </a:spcBef>
              <a:spcAft>
                <a:spcPts val="0"/>
              </a:spcAft>
              <a:buSzPts val="1800"/>
              <a:buChar char="○"/>
              <a:defRPr sz="2400"/>
            </a:lvl8pPr>
            <a:lvl9pPr marL="5486400" lvl="8" indent="-457200" rtl="0">
              <a:spcBef>
                <a:spcPts val="0"/>
              </a:spcBef>
              <a:spcAft>
                <a:spcPts val="0"/>
              </a:spcAft>
              <a:buSzPts val="1800"/>
              <a:buChar char="○"/>
              <a:defRPr sz="2400"/>
            </a:lvl9pPr>
          </a:lstStyle>
          <a:p/>
        </p:txBody>
      </p:sp>
      <p:grpSp>
        <p:nvGrpSpPr>
          <p:cNvPr id="344" name="Google Shape;344;p7"/>
          <p:cNvGrpSpPr/>
          <p:nvPr/>
        </p:nvGrpSpPr>
        <p:grpSpPr>
          <a:xfrm>
            <a:off x="9477655" y="-77473"/>
            <a:ext cx="1868209" cy="7012940"/>
            <a:chOff x="818425" y="238125"/>
            <a:chExt cx="1395575" cy="5238750"/>
          </a:xfrm>
        </p:grpSpPr>
        <p:sp>
          <p:nvSpPr>
            <p:cNvPr id="345" name="Google Shape;345;p7"/>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46" name="Google Shape;346;p7"/>
            <p:cNvGrpSpPr/>
            <p:nvPr/>
          </p:nvGrpSpPr>
          <p:grpSpPr>
            <a:xfrm>
              <a:off x="818425" y="1334150"/>
              <a:ext cx="925100" cy="1370950"/>
              <a:chOff x="3112200" y="1334150"/>
              <a:chExt cx="925100" cy="1370950"/>
            </a:xfrm>
          </p:grpSpPr>
          <p:sp>
            <p:nvSpPr>
              <p:cNvPr id="347" name="Google Shape;347;p7"/>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8" name="Google Shape;348;p7"/>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7"/>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0" name="Google Shape;350;p7"/>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1" name="Google Shape;351;p7"/>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2" name="Google Shape;352;p7"/>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3" name="Google Shape;353;p7"/>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4" name="Google Shape;354;p7"/>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5" name="Google Shape;355;p7"/>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7"/>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7"/>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7"/>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7"/>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7"/>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7"/>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7"/>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7"/>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7"/>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7"/>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66" name="Google Shape;366;p7"/>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67" name="Google Shape;367;p7"/>
            <p:cNvGrpSpPr/>
            <p:nvPr/>
          </p:nvGrpSpPr>
          <p:grpSpPr>
            <a:xfrm>
              <a:off x="1583150" y="1350000"/>
              <a:ext cx="216775" cy="269625"/>
              <a:chOff x="3876925" y="1350000"/>
              <a:chExt cx="216775" cy="269625"/>
            </a:xfrm>
          </p:grpSpPr>
          <p:sp>
            <p:nvSpPr>
              <p:cNvPr id="368" name="Google Shape;368;p7"/>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7"/>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7"/>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7"/>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7"/>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73" name="Google Shape;373;p7"/>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7"/>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7"/>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7"/>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77" name="Google Shape;377;p7"/>
            <p:cNvGrpSpPr/>
            <p:nvPr/>
          </p:nvGrpSpPr>
          <p:grpSpPr>
            <a:xfrm>
              <a:off x="1863325" y="2900650"/>
              <a:ext cx="206200" cy="244975"/>
              <a:chOff x="4157100" y="2900650"/>
              <a:chExt cx="206200" cy="244975"/>
            </a:xfrm>
          </p:grpSpPr>
          <p:sp>
            <p:nvSpPr>
              <p:cNvPr id="378" name="Google Shape;378;p7"/>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7"/>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7"/>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81" name="Google Shape;381;p7"/>
            <p:cNvGrpSpPr/>
            <p:nvPr/>
          </p:nvGrpSpPr>
          <p:grpSpPr>
            <a:xfrm>
              <a:off x="1923250" y="773800"/>
              <a:ext cx="290750" cy="361250"/>
              <a:chOff x="4217025" y="773800"/>
              <a:chExt cx="290750" cy="361250"/>
            </a:xfrm>
          </p:grpSpPr>
          <p:sp>
            <p:nvSpPr>
              <p:cNvPr id="382" name="Google Shape;38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85" name="Google Shape;385;p7"/>
            <p:cNvGrpSpPr/>
            <p:nvPr/>
          </p:nvGrpSpPr>
          <p:grpSpPr>
            <a:xfrm>
              <a:off x="959375" y="2320925"/>
              <a:ext cx="149800" cy="299575"/>
              <a:chOff x="3253150" y="2320925"/>
              <a:chExt cx="149800" cy="299575"/>
            </a:xfrm>
          </p:grpSpPr>
          <p:sp>
            <p:nvSpPr>
              <p:cNvPr id="386" name="Google Shape;386;p7"/>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7"/>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88" name="Google Shape;388;p7"/>
            <p:cNvGrpSpPr/>
            <p:nvPr/>
          </p:nvGrpSpPr>
          <p:grpSpPr>
            <a:xfrm>
              <a:off x="1193750" y="3986125"/>
              <a:ext cx="766525" cy="1452000"/>
              <a:chOff x="3487525" y="3986125"/>
              <a:chExt cx="766525" cy="1452000"/>
            </a:xfrm>
          </p:grpSpPr>
          <p:sp>
            <p:nvSpPr>
              <p:cNvPr id="389" name="Google Shape;389;p7"/>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7"/>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7"/>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7"/>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93" name="Google Shape;393;p7"/>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7"/>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7"/>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96" name="Google Shape;396;p7"/>
            <p:cNvGrpSpPr/>
            <p:nvPr/>
          </p:nvGrpSpPr>
          <p:grpSpPr>
            <a:xfrm>
              <a:off x="1216650" y="5036325"/>
              <a:ext cx="169175" cy="269650"/>
              <a:chOff x="3510425" y="5036325"/>
              <a:chExt cx="169175" cy="269650"/>
            </a:xfrm>
          </p:grpSpPr>
          <p:sp>
            <p:nvSpPr>
              <p:cNvPr id="397" name="Google Shape;397;p7"/>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7"/>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7"/>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7"/>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grpSp>
        <p:nvGrpSpPr>
          <p:cNvPr id="401" name="Google Shape;401;p7"/>
          <p:cNvGrpSpPr/>
          <p:nvPr/>
        </p:nvGrpSpPr>
        <p:grpSpPr>
          <a:xfrm rot="-9319279">
            <a:off x="602668" y="1055949"/>
            <a:ext cx="389219" cy="483595"/>
            <a:chOff x="4217025" y="773800"/>
            <a:chExt cx="290750" cy="361250"/>
          </a:xfrm>
        </p:grpSpPr>
        <p:sp>
          <p:nvSpPr>
            <p:cNvPr id="402" name="Google Shape;402;p7"/>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7"/>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7"/>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05" name="Google Shape;405;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06"/>
        <p:cNvGrpSpPr/>
        <p:nvPr/>
      </p:nvGrpSpPr>
      <p:grpSpPr>
        <a:xfrm>
          <a:off x="0" y="0"/>
          <a:ext cx="0" cy="0"/>
          <a:chOff x="0" y="0"/>
          <a:chExt cx="0" cy="0"/>
        </a:xfrm>
      </p:grpSpPr>
      <p:sp>
        <p:nvSpPr>
          <p:cNvPr id="407" name="Google Shape;407;p8"/>
          <p:cNvSpPr txBox="1">
            <a:spLocks noGrp="1"/>
          </p:cNvSpPr>
          <p:nvPr>
            <p:ph type="title"/>
          </p:nvPr>
        </p:nvSpPr>
        <p:spPr>
          <a:xfrm>
            <a:off x="838633" y="782633"/>
            <a:ext cx="80128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grpSp>
        <p:nvGrpSpPr>
          <p:cNvPr id="408" name="Google Shape;408;p8"/>
          <p:cNvGrpSpPr/>
          <p:nvPr/>
        </p:nvGrpSpPr>
        <p:grpSpPr>
          <a:xfrm>
            <a:off x="9477655" y="-77473"/>
            <a:ext cx="1868209" cy="7012940"/>
            <a:chOff x="818425" y="238125"/>
            <a:chExt cx="1395575" cy="5238750"/>
          </a:xfrm>
        </p:grpSpPr>
        <p:sp>
          <p:nvSpPr>
            <p:cNvPr id="409" name="Google Shape;409;p8"/>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10" name="Google Shape;410;p8"/>
            <p:cNvGrpSpPr/>
            <p:nvPr/>
          </p:nvGrpSpPr>
          <p:grpSpPr>
            <a:xfrm>
              <a:off x="818425" y="1334150"/>
              <a:ext cx="925100" cy="1370950"/>
              <a:chOff x="3112200" y="1334150"/>
              <a:chExt cx="925100" cy="1370950"/>
            </a:xfrm>
          </p:grpSpPr>
          <p:sp>
            <p:nvSpPr>
              <p:cNvPr id="411" name="Google Shape;411;p8"/>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2" name="Google Shape;412;p8"/>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3" name="Google Shape;413;p8"/>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4" name="Google Shape;414;p8"/>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5" name="Google Shape;415;p8"/>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6" name="Google Shape;416;p8"/>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7" name="Google Shape;417;p8"/>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8" name="Google Shape;418;p8"/>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19" name="Google Shape;419;p8"/>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0" name="Google Shape;420;p8"/>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1" name="Google Shape;421;p8"/>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2" name="Google Shape;422;p8"/>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3" name="Google Shape;423;p8"/>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4" name="Google Shape;424;p8"/>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5" name="Google Shape;425;p8"/>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6" name="Google Shape;426;p8"/>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7" name="Google Shape;427;p8"/>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8" name="Google Shape;428;p8"/>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29" name="Google Shape;429;p8"/>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30" name="Google Shape;430;p8"/>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31" name="Google Shape;431;p8"/>
            <p:cNvGrpSpPr/>
            <p:nvPr/>
          </p:nvGrpSpPr>
          <p:grpSpPr>
            <a:xfrm>
              <a:off x="1583150" y="1350000"/>
              <a:ext cx="216775" cy="269625"/>
              <a:chOff x="3876925" y="1350000"/>
              <a:chExt cx="216775" cy="269625"/>
            </a:xfrm>
          </p:grpSpPr>
          <p:sp>
            <p:nvSpPr>
              <p:cNvPr id="432" name="Google Shape;432;p8"/>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3" name="Google Shape;433;p8"/>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4" name="Google Shape;434;p8"/>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5" name="Google Shape;435;p8"/>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6" name="Google Shape;436;p8"/>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37" name="Google Shape;437;p8"/>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8" name="Google Shape;438;p8"/>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39" name="Google Shape;439;p8"/>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0" name="Google Shape;440;p8"/>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41" name="Google Shape;441;p8"/>
            <p:cNvGrpSpPr/>
            <p:nvPr/>
          </p:nvGrpSpPr>
          <p:grpSpPr>
            <a:xfrm>
              <a:off x="1863325" y="2900650"/>
              <a:ext cx="206200" cy="244975"/>
              <a:chOff x="4157100" y="2900650"/>
              <a:chExt cx="206200" cy="244975"/>
            </a:xfrm>
          </p:grpSpPr>
          <p:sp>
            <p:nvSpPr>
              <p:cNvPr id="442" name="Google Shape;442;p8"/>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3" name="Google Shape;443;p8"/>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4" name="Google Shape;444;p8"/>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445" name="Google Shape;445;p8"/>
            <p:cNvGrpSpPr/>
            <p:nvPr/>
          </p:nvGrpSpPr>
          <p:grpSpPr>
            <a:xfrm>
              <a:off x="1923250" y="773800"/>
              <a:ext cx="290750" cy="361250"/>
              <a:chOff x="4217025" y="773800"/>
              <a:chExt cx="290750" cy="361250"/>
            </a:xfrm>
          </p:grpSpPr>
          <p:sp>
            <p:nvSpPr>
              <p:cNvPr id="446" name="Google Shape;44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7" name="Google Shape;44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48" name="Google Shape;44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449" name="Google Shape;449;p8"/>
            <p:cNvGrpSpPr/>
            <p:nvPr/>
          </p:nvGrpSpPr>
          <p:grpSpPr>
            <a:xfrm>
              <a:off x="959375" y="2320925"/>
              <a:ext cx="149800" cy="299575"/>
              <a:chOff x="3253150" y="2320925"/>
              <a:chExt cx="149800" cy="299575"/>
            </a:xfrm>
          </p:grpSpPr>
          <p:sp>
            <p:nvSpPr>
              <p:cNvPr id="450" name="Google Shape;450;p8"/>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1" name="Google Shape;451;p8"/>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452" name="Google Shape;452;p8"/>
            <p:cNvGrpSpPr/>
            <p:nvPr/>
          </p:nvGrpSpPr>
          <p:grpSpPr>
            <a:xfrm>
              <a:off x="1193750" y="3986125"/>
              <a:ext cx="766525" cy="1452000"/>
              <a:chOff x="3487525" y="3986125"/>
              <a:chExt cx="766525" cy="1452000"/>
            </a:xfrm>
          </p:grpSpPr>
          <p:sp>
            <p:nvSpPr>
              <p:cNvPr id="453" name="Google Shape;453;p8"/>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4" name="Google Shape;454;p8"/>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5" name="Google Shape;455;p8"/>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6" name="Google Shape;456;p8"/>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57" name="Google Shape;457;p8"/>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8" name="Google Shape;458;p8"/>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59" name="Google Shape;459;p8"/>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60" name="Google Shape;460;p8"/>
            <p:cNvGrpSpPr/>
            <p:nvPr/>
          </p:nvGrpSpPr>
          <p:grpSpPr>
            <a:xfrm>
              <a:off x="1216650" y="5036325"/>
              <a:ext cx="169175" cy="269650"/>
              <a:chOff x="3510425" y="5036325"/>
              <a:chExt cx="169175" cy="269650"/>
            </a:xfrm>
          </p:grpSpPr>
          <p:sp>
            <p:nvSpPr>
              <p:cNvPr id="461" name="Google Shape;461;p8"/>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2" name="Google Shape;462;p8"/>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3" name="Google Shape;463;p8"/>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4" name="Google Shape;464;p8"/>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grpSp>
        <p:nvGrpSpPr>
          <p:cNvPr id="465" name="Google Shape;465;p8"/>
          <p:cNvGrpSpPr/>
          <p:nvPr/>
        </p:nvGrpSpPr>
        <p:grpSpPr>
          <a:xfrm rot="-9319279">
            <a:off x="602668" y="1055949"/>
            <a:ext cx="389219" cy="483595"/>
            <a:chOff x="4217025" y="773800"/>
            <a:chExt cx="290750" cy="361250"/>
          </a:xfrm>
        </p:grpSpPr>
        <p:sp>
          <p:nvSpPr>
            <p:cNvPr id="466" name="Google Shape;466;p8"/>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7" name="Google Shape;467;p8"/>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68" name="Google Shape;468;p8"/>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69" name="Google Shape;469;p8"/>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 background">
  <p:cSld name="TITLE_ONLY_1">
    <p:bg>
      <p:bgPr>
        <a:solidFill>
          <a:srgbClr val="D9D9D9"/>
        </a:solidFill>
        <a:effectLst/>
      </p:bgPr>
    </p:bg>
    <p:spTree>
      <p:nvGrpSpPr>
        <p:cNvPr id="1" name="Shape 470"/>
        <p:cNvGrpSpPr/>
        <p:nvPr/>
      </p:nvGrpSpPr>
      <p:grpSpPr>
        <a:xfrm>
          <a:off x="0" y="0"/>
          <a:ext cx="0" cy="0"/>
          <a:chOff x="0" y="0"/>
          <a:chExt cx="0" cy="0"/>
        </a:xfrm>
      </p:grpSpPr>
      <p:grpSp>
        <p:nvGrpSpPr>
          <p:cNvPr id="471" name="Google Shape;471;p9"/>
          <p:cNvGrpSpPr/>
          <p:nvPr/>
        </p:nvGrpSpPr>
        <p:grpSpPr>
          <a:xfrm>
            <a:off x="10619832" y="-101604"/>
            <a:ext cx="1368967" cy="5138864"/>
            <a:chOff x="818425" y="238125"/>
            <a:chExt cx="1395575" cy="5238750"/>
          </a:xfrm>
        </p:grpSpPr>
        <p:sp>
          <p:nvSpPr>
            <p:cNvPr id="472" name="Google Shape;472;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73" name="Google Shape;473;p9"/>
            <p:cNvGrpSpPr/>
            <p:nvPr/>
          </p:nvGrpSpPr>
          <p:grpSpPr>
            <a:xfrm>
              <a:off x="818425" y="1334150"/>
              <a:ext cx="925100" cy="1370950"/>
              <a:chOff x="3112200" y="1334150"/>
              <a:chExt cx="925100" cy="1370950"/>
            </a:xfrm>
          </p:grpSpPr>
          <p:sp>
            <p:nvSpPr>
              <p:cNvPr id="474" name="Google Shape;474;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5" name="Google Shape;475;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6" name="Google Shape;476;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7" name="Google Shape;477;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8" name="Google Shape;478;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79" name="Google Shape;479;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0" name="Google Shape;480;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1" name="Google Shape;481;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2" name="Google Shape;482;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3" name="Google Shape;483;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4" name="Google Shape;484;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5" name="Google Shape;485;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6" name="Google Shape;486;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7" name="Google Shape;487;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8" name="Google Shape;488;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89" name="Google Shape;489;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0" name="Google Shape;490;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1" name="Google Shape;491;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2" name="Google Shape;492;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493" name="Google Shape;493;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494" name="Google Shape;494;p9"/>
            <p:cNvGrpSpPr/>
            <p:nvPr/>
          </p:nvGrpSpPr>
          <p:grpSpPr>
            <a:xfrm>
              <a:off x="1583150" y="1350000"/>
              <a:ext cx="216775" cy="269625"/>
              <a:chOff x="3876925" y="1350000"/>
              <a:chExt cx="216775" cy="269625"/>
            </a:xfrm>
          </p:grpSpPr>
          <p:sp>
            <p:nvSpPr>
              <p:cNvPr id="495" name="Google Shape;495;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6" name="Google Shape;496;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7" name="Google Shape;497;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8" name="Google Shape;498;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99" name="Google Shape;499;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00" name="Google Shape;500;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1" name="Google Shape;501;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2" name="Google Shape;502;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3" name="Google Shape;503;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04" name="Google Shape;504;p9"/>
            <p:cNvGrpSpPr/>
            <p:nvPr/>
          </p:nvGrpSpPr>
          <p:grpSpPr>
            <a:xfrm>
              <a:off x="1863325" y="2900650"/>
              <a:ext cx="206200" cy="244975"/>
              <a:chOff x="4157100" y="2900650"/>
              <a:chExt cx="206200" cy="244975"/>
            </a:xfrm>
          </p:grpSpPr>
          <p:sp>
            <p:nvSpPr>
              <p:cNvPr id="505" name="Google Shape;505;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6" name="Google Shape;506;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07" name="Google Shape;507;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08" name="Google Shape;508;p9"/>
            <p:cNvGrpSpPr/>
            <p:nvPr/>
          </p:nvGrpSpPr>
          <p:grpSpPr>
            <a:xfrm>
              <a:off x="1923250" y="773800"/>
              <a:ext cx="290750" cy="361250"/>
              <a:chOff x="4217025" y="773800"/>
              <a:chExt cx="290750" cy="361250"/>
            </a:xfrm>
          </p:grpSpPr>
          <p:sp>
            <p:nvSpPr>
              <p:cNvPr id="509" name="Google Shape;509;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0" name="Google Shape;510;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1" name="Google Shape;511;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2" name="Google Shape;512;p9"/>
            <p:cNvGrpSpPr/>
            <p:nvPr/>
          </p:nvGrpSpPr>
          <p:grpSpPr>
            <a:xfrm>
              <a:off x="959375" y="2320925"/>
              <a:ext cx="149800" cy="299575"/>
              <a:chOff x="3253150" y="2320925"/>
              <a:chExt cx="149800" cy="299575"/>
            </a:xfrm>
          </p:grpSpPr>
          <p:sp>
            <p:nvSpPr>
              <p:cNvPr id="513" name="Google Shape;513;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4" name="Google Shape;514;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15" name="Google Shape;515;p9"/>
            <p:cNvGrpSpPr/>
            <p:nvPr/>
          </p:nvGrpSpPr>
          <p:grpSpPr>
            <a:xfrm>
              <a:off x="1193750" y="3986125"/>
              <a:ext cx="766525" cy="1452000"/>
              <a:chOff x="3487525" y="3986125"/>
              <a:chExt cx="766525" cy="1452000"/>
            </a:xfrm>
          </p:grpSpPr>
          <p:sp>
            <p:nvSpPr>
              <p:cNvPr id="516" name="Google Shape;516;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7" name="Google Shape;517;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8" name="Google Shape;518;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19" name="Google Shape;519;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20" name="Google Shape;520;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1" name="Google Shape;521;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2" name="Google Shape;522;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23" name="Google Shape;523;p9"/>
            <p:cNvGrpSpPr/>
            <p:nvPr/>
          </p:nvGrpSpPr>
          <p:grpSpPr>
            <a:xfrm>
              <a:off x="1216650" y="5036325"/>
              <a:ext cx="169175" cy="269650"/>
              <a:chOff x="3510425" y="5036325"/>
              <a:chExt cx="169175" cy="269650"/>
            </a:xfrm>
          </p:grpSpPr>
          <p:sp>
            <p:nvSpPr>
              <p:cNvPr id="524" name="Google Shape;524;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5" name="Google Shape;525;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6" name="Google Shape;526;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27" name="Google Shape;527;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grpSp>
        <p:nvGrpSpPr>
          <p:cNvPr id="528" name="Google Shape;528;p9"/>
          <p:cNvGrpSpPr/>
          <p:nvPr/>
        </p:nvGrpSpPr>
        <p:grpSpPr>
          <a:xfrm rot="10800000">
            <a:off x="203199" y="1820729"/>
            <a:ext cx="1368967" cy="5138864"/>
            <a:chOff x="818425" y="238125"/>
            <a:chExt cx="1395575" cy="5238750"/>
          </a:xfrm>
        </p:grpSpPr>
        <p:sp>
          <p:nvSpPr>
            <p:cNvPr id="529" name="Google Shape;529;p9"/>
            <p:cNvSpPr/>
            <p:nvPr/>
          </p:nvSpPr>
          <p:spPr>
            <a:xfrm>
              <a:off x="1253650" y="245150"/>
              <a:ext cx="731300" cy="1178875"/>
            </a:xfrm>
            <a:custGeom>
              <a:avLst/>
              <a:gdLst/>
              <a:ahLst/>
              <a:cxnLst/>
              <a:rect l="l" t="t" r="r" b="b"/>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30" name="Google Shape;530;p9"/>
            <p:cNvGrpSpPr/>
            <p:nvPr/>
          </p:nvGrpSpPr>
          <p:grpSpPr>
            <a:xfrm>
              <a:off x="818425" y="1334150"/>
              <a:ext cx="925100" cy="1370950"/>
              <a:chOff x="3112200" y="1334150"/>
              <a:chExt cx="925100" cy="1370950"/>
            </a:xfrm>
          </p:grpSpPr>
          <p:sp>
            <p:nvSpPr>
              <p:cNvPr id="531" name="Google Shape;531;p9"/>
              <p:cNvSpPr/>
              <p:nvPr/>
            </p:nvSpPr>
            <p:spPr>
              <a:xfrm>
                <a:off x="3173850" y="1334150"/>
                <a:ext cx="819400" cy="1279300"/>
              </a:xfrm>
              <a:custGeom>
                <a:avLst/>
                <a:gdLst/>
                <a:ahLst/>
                <a:cxnLst/>
                <a:rect l="l" t="t" r="r" b="b"/>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2" name="Google Shape;532;p9"/>
              <p:cNvSpPr/>
              <p:nvPr/>
            </p:nvSpPr>
            <p:spPr>
              <a:xfrm>
                <a:off x="3757125" y="2555275"/>
                <a:ext cx="58150" cy="59950"/>
              </a:xfrm>
              <a:custGeom>
                <a:avLst/>
                <a:gdLst/>
                <a:ahLst/>
                <a:cxnLst/>
                <a:rect l="l" t="t" r="r" b="b"/>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3" name="Google Shape;533;p9"/>
              <p:cNvSpPr/>
              <p:nvPr/>
            </p:nvSpPr>
            <p:spPr>
              <a:xfrm>
                <a:off x="3764150" y="2631050"/>
                <a:ext cx="75800" cy="74050"/>
              </a:xfrm>
              <a:custGeom>
                <a:avLst/>
                <a:gdLst/>
                <a:ahLst/>
                <a:cxnLst/>
                <a:rect l="l" t="t" r="r" b="b"/>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4" name="Google Shape;534;p9"/>
              <p:cNvSpPr/>
              <p:nvPr/>
            </p:nvSpPr>
            <p:spPr>
              <a:xfrm>
                <a:off x="3852275" y="2620475"/>
                <a:ext cx="65200" cy="68750"/>
              </a:xfrm>
              <a:custGeom>
                <a:avLst/>
                <a:gdLst/>
                <a:ahLst/>
                <a:cxnLst/>
                <a:rect l="l" t="t" r="r" b="b"/>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5" name="Google Shape;535;p9"/>
              <p:cNvSpPr/>
              <p:nvPr/>
            </p:nvSpPr>
            <p:spPr>
              <a:xfrm>
                <a:off x="3883975" y="2544725"/>
                <a:ext cx="67000" cy="68725"/>
              </a:xfrm>
              <a:custGeom>
                <a:avLst/>
                <a:gdLst/>
                <a:ahLst/>
                <a:cxnLst/>
                <a:rect l="l" t="t" r="r" b="b"/>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6" name="Google Shape;536;p9"/>
              <p:cNvSpPr/>
              <p:nvPr/>
            </p:nvSpPr>
            <p:spPr>
              <a:xfrm>
                <a:off x="3876925" y="2454850"/>
                <a:ext cx="56425" cy="61700"/>
              </a:xfrm>
              <a:custGeom>
                <a:avLst/>
                <a:gdLst/>
                <a:ahLst/>
                <a:cxnLst/>
                <a:rect l="l" t="t" r="r" b="b"/>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7" name="Google Shape;537;p9"/>
              <p:cNvSpPr/>
              <p:nvPr/>
            </p:nvSpPr>
            <p:spPr>
              <a:xfrm>
                <a:off x="3674300" y="2435450"/>
                <a:ext cx="45825" cy="47625"/>
              </a:xfrm>
              <a:custGeom>
                <a:avLst/>
                <a:gdLst/>
                <a:ahLst/>
                <a:cxnLst/>
                <a:rect l="l" t="t" r="r" b="b"/>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8" name="Google Shape;538;p9"/>
              <p:cNvSpPr/>
              <p:nvPr/>
            </p:nvSpPr>
            <p:spPr>
              <a:xfrm>
                <a:off x="3834650" y="2060125"/>
                <a:ext cx="72275" cy="61700"/>
              </a:xfrm>
              <a:custGeom>
                <a:avLst/>
                <a:gdLst/>
                <a:ahLst/>
                <a:cxnLst/>
                <a:rect l="l" t="t" r="r" b="b"/>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39" name="Google Shape;539;p9"/>
              <p:cNvSpPr/>
              <p:nvPr/>
            </p:nvSpPr>
            <p:spPr>
              <a:xfrm>
                <a:off x="3973850" y="1963225"/>
                <a:ext cx="63450" cy="66975"/>
              </a:xfrm>
              <a:custGeom>
                <a:avLst/>
                <a:gdLst/>
                <a:ahLst/>
                <a:cxnLst/>
                <a:rect l="l" t="t" r="r" b="b"/>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0" name="Google Shape;540;p9"/>
              <p:cNvSpPr/>
              <p:nvPr/>
            </p:nvSpPr>
            <p:spPr>
              <a:xfrm>
                <a:off x="3942125" y="1933250"/>
                <a:ext cx="51125" cy="42325"/>
              </a:xfrm>
              <a:custGeom>
                <a:avLst/>
                <a:gdLst/>
                <a:ahLst/>
                <a:cxnLst/>
                <a:rect l="l" t="t" r="r" b="b"/>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1" name="Google Shape;541;p9"/>
              <p:cNvSpPr/>
              <p:nvPr/>
            </p:nvSpPr>
            <p:spPr>
              <a:xfrm>
                <a:off x="3353600" y="2167625"/>
                <a:ext cx="51125" cy="51125"/>
              </a:xfrm>
              <a:custGeom>
                <a:avLst/>
                <a:gdLst/>
                <a:ahLst/>
                <a:cxnLst/>
                <a:rect l="l" t="t" r="r" b="b"/>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2" name="Google Shape;542;p9"/>
              <p:cNvSpPr/>
              <p:nvPr/>
            </p:nvSpPr>
            <p:spPr>
              <a:xfrm>
                <a:off x="3411750" y="2151775"/>
                <a:ext cx="31725" cy="24675"/>
              </a:xfrm>
              <a:custGeom>
                <a:avLst/>
                <a:gdLst/>
                <a:ahLst/>
                <a:cxnLst/>
                <a:rect l="l" t="t" r="r" b="b"/>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3" name="Google Shape;543;p9"/>
              <p:cNvSpPr/>
              <p:nvPr/>
            </p:nvSpPr>
            <p:spPr>
              <a:xfrm>
                <a:off x="3112200" y="1920925"/>
                <a:ext cx="54625" cy="54650"/>
              </a:xfrm>
              <a:custGeom>
                <a:avLst/>
                <a:gdLst/>
                <a:ahLst/>
                <a:cxnLst/>
                <a:rect l="l" t="t" r="r" b="b"/>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4" name="Google Shape;544;p9"/>
              <p:cNvSpPr/>
              <p:nvPr/>
            </p:nvSpPr>
            <p:spPr>
              <a:xfrm>
                <a:off x="3150950" y="1836350"/>
                <a:ext cx="75800" cy="70500"/>
              </a:xfrm>
              <a:custGeom>
                <a:avLst/>
                <a:gdLst/>
                <a:ahLst/>
                <a:cxnLst/>
                <a:rect l="l" t="t" r="r" b="b"/>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5" name="Google Shape;545;p9"/>
              <p:cNvSpPr/>
              <p:nvPr/>
            </p:nvSpPr>
            <p:spPr>
              <a:xfrm>
                <a:off x="3182675" y="1952650"/>
                <a:ext cx="40550" cy="38775"/>
              </a:xfrm>
              <a:custGeom>
                <a:avLst/>
                <a:gdLst/>
                <a:ahLst/>
                <a:cxnLst/>
                <a:rect l="l" t="t" r="r" b="b"/>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6" name="Google Shape;546;p9"/>
              <p:cNvSpPr/>
              <p:nvPr/>
            </p:nvSpPr>
            <p:spPr>
              <a:xfrm>
                <a:off x="3709525" y="1667175"/>
                <a:ext cx="58175" cy="59950"/>
              </a:xfrm>
              <a:custGeom>
                <a:avLst/>
                <a:gdLst/>
                <a:ahLst/>
                <a:cxnLst/>
                <a:rect l="l" t="t" r="r" b="b"/>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7" name="Google Shape;547;p9"/>
              <p:cNvSpPr/>
              <p:nvPr/>
            </p:nvSpPr>
            <p:spPr>
              <a:xfrm>
                <a:off x="3767675" y="1591400"/>
                <a:ext cx="52900" cy="52900"/>
              </a:xfrm>
              <a:custGeom>
                <a:avLst/>
                <a:gdLst/>
                <a:ahLst/>
                <a:cxnLst/>
                <a:rect l="l" t="t" r="r" b="b"/>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8" name="Google Shape;548;p9"/>
              <p:cNvSpPr/>
              <p:nvPr/>
            </p:nvSpPr>
            <p:spPr>
              <a:xfrm>
                <a:off x="3813500" y="1635475"/>
                <a:ext cx="35275" cy="40550"/>
              </a:xfrm>
              <a:custGeom>
                <a:avLst/>
                <a:gdLst/>
                <a:ahLst/>
                <a:cxnLst/>
                <a:rect l="l" t="t" r="r" b="b"/>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49" name="Google Shape;549;p9"/>
              <p:cNvSpPr/>
              <p:nvPr/>
            </p:nvSpPr>
            <p:spPr>
              <a:xfrm>
                <a:off x="3774725" y="1668950"/>
                <a:ext cx="51125" cy="45825"/>
              </a:xfrm>
              <a:custGeom>
                <a:avLst/>
                <a:gdLst/>
                <a:ahLst/>
                <a:cxnLst/>
                <a:rect l="l" t="t" r="r" b="b"/>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50" name="Google Shape;550;p9"/>
            <p:cNvSpPr/>
            <p:nvPr/>
          </p:nvSpPr>
          <p:spPr>
            <a:xfrm>
              <a:off x="1177875" y="2516525"/>
              <a:ext cx="652000" cy="1566525"/>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51" name="Google Shape;551;p9"/>
            <p:cNvGrpSpPr/>
            <p:nvPr/>
          </p:nvGrpSpPr>
          <p:grpSpPr>
            <a:xfrm>
              <a:off x="1583150" y="1350000"/>
              <a:ext cx="216775" cy="269625"/>
              <a:chOff x="3876925" y="1350000"/>
              <a:chExt cx="216775" cy="269625"/>
            </a:xfrm>
          </p:grpSpPr>
          <p:sp>
            <p:nvSpPr>
              <p:cNvPr id="552" name="Google Shape;552;p9"/>
              <p:cNvSpPr/>
              <p:nvPr/>
            </p:nvSpPr>
            <p:spPr>
              <a:xfrm>
                <a:off x="3876925" y="1350000"/>
                <a:ext cx="216775" cy="269625"/>
              </a:xfrm>
              <a:custGeom>
                <a:avLst/>
                <a:gdLst/>
                <a:ahLst/>
                <a:cxnLst/>
                <a:rect l="l" t="t" r="r" b="b"/>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3" name="Google Shape;553;p9"/>
              <p:cNvSpPr/>
              <p:nvPr/>
            </p:nvSpPr>
            <p:spPr>
              <a:xfrm>
                <a:off x="3876925" y="1350000"/>
                <a:ext cx="216775" cy="269625"/>
              </a:xfrm>
              <a:custGeom>
                <a:avLst/>
                <a:gdLst/>
                <a:ahLst/>
                <a:cxnLst/>
                <a:rect l="l" t="t" r="r" b="b"/>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4" name="Google Shape;554;p9"/>
              <p:cNvSpPr/>
              <p:nvPr/>
            </p:nvSpPr>
            <p:spPr>
              <a:xfrm>
                <a:off x="3940375" y="1512125"/>
                <a:ext cx="31725" cy="75800"/>
              </a:xfrm>
              <a:custGeom>
                <a:avLst/>
                <a:gdLst/>
                <a:ahLst/>
                <a:cxnLst/>
                <a:rect l="l" t="t" r="r" b="b"/>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5" name="Google Shape;555;p9"/>
              <p:cNvSpPr/>
              <p:nvPr/>
            </p:nvSpPr>
            <p:spPr>
              <a:xfrm>
                <a:off x="3954475" y="1404625"/>
                <a:ext cx="22925" cy="65225"/>
              </a:xfrm>
              <a:custGeom>
                <a:avLst/>
                <a:gdLst/>
                <a:ahLst/>
                <a:cxnLst/>
                <a:rect l="l" t="t" r="r" b="b"/>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6" name="Google Shape;556;p9"/>
              <p:cNvSpPr/>
              <p:nvPr/>
            </p:nvSpPr>
            <p:spPr>
              <a:xfrm>
                <a:off x="3899850" y="1462775"/>
                <a:ext cx="56400" cy="29975"/>
              </a:xfrm>
              <a:custGeom>
                <a:avLst/>
                <a:gdLst/>
                <a:ahLst/>
                <a:cxnLst/>
                <a:rect l="l" t="t" r="r" b="b"/>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57" name="Google Shape;557;p9"/>
            <p:cNvSpPr/>
            <p:nvPr/>
          </p:nvSpPr>
          <p:spPr>
            <a:xfrm>
              <a:off x="1086250" y="2701550"/>
              <a:ext cx="237900" cy="313675"/>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8" name="Google Shape;558;p9"/>
            <p:cNvSpPr/>
            <p:nvPr/>
          </p:nvSpPr>
          <p:spPr>
            <a:xfrm>
              <a:off x="924150" y="1106825"/>
              <a:ext cx="244950" cy="345400"/>
            </a:xfrm>
            <a:custGeom>
              <a:avLst/>
              <a:gdLst/>
              <a:ahLst/>
              <a:cxnLst/>
              <a:rect l="l" t="t" r="r" b="b"/>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59" name="Google Shape;559;p9"/>
            <p:cNvSpPr/>
            <p:nvPr/>
          </p:nvSpPr>
          <p:spPr>
            <a:xfrm>
              <a:off x="1750550" y="2135900"/>
              <a:ext cx="260825" cy="227350"/>
            </a:xfrm>
            <a:custGeom>
              <a:avLst/>
              <a:gdLst/>
              <a:ahLst/>
              <a:cxnLst/>
              <a:rect l="l" t="t" r="r" b="b"/>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0" name="Google Shape;560;p9"/>
            <p:cNvSpPr/>
            <p:nvPr/>
          </p:nvSpPr>
          <p:spPr>
            <a:xfrm>
              <a:off x="1133825" y="238125"/>
              <a:ext cx="246725" cy="246700"/>
            </a:xfrm>
            <a:custGeom>
              <a:avLst/>
              <a:gdLst/>
              <a:ahLst/>
              <a:cxnLst/>
              <a:rect l="l" t="t" r="r" b="b"/>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61" name="Google Shape;561;p9"/>
            <p:cNvGrpSpPr/>
            <p:nvPr/>
          </p:nvGrpSpPr>
          <p:grpSpPr>
            <a:xfrm>
              <a:off x="1863325" y="2900650"/>
              <a:ext cx="206200" cy="244975"/>
              <a:chOff x="4157100" y="2900650"/>
              <a:chExt cx="206200" cy="244975"/>
            </a:xfrm>
          </p:grpSpPr>
          <p:sp>
            <p:nvSpPr>
              <p:cNvPr id="562" name="Google Shape;562;p9"/>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3" name="Google Shape;563;p9"/>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4" name="Google Shape;564;p9"/>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65" name="Google Shape;565;p9"/>
            <p:cNvGrpSpPr/>
            <p:nvPr/>
          </p:nvGrpSpPr>
          <p:grpSpPr>
            <a:xfrm>
              <a:off x="1923250" y="773800"/>
              <a:ext cx="290750" cy="361250"/>
              <a:chOff x="4217025" y="773800"/>
              <a:chExt cx="290750" cy="361250"/>
            </a:xfrm>
          </p:grpSpPr>
          <p:sp>
            <p:nvSpPr>
              <p:cNvPr id="566" name="Google Shape;566;p9"/>
              <p:cNvSpPr/>
              <p:nvPr/>
            </p:nvSpPr>
            <p:spPr>
              <a:xfrm>
                <a:off x="4231125" y="773800"/>
                <a:ext cx="56400" cy="135700"/>
              </a:xfrm>
              <a:custGeom>
                <a:avLst/>
                <a:gdLst/>
                <a:ahLst/>
                <a:cxnLst/>
                <a:rect l="l" t="t" r="r" b="b"/>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7" name="Google Shape;567;p9"/>
              <p:cNvSpPr/>
              <p:nvPr/>
            </p:nvSpPr>
            <p:spPr>
              <a:xfrm>
                <a:off x="4291025" y="858375"/>
                <a:ext cx="216750" cy="109275"/>
              </a:xfrm>
              <a:custGeom>
                <a:avLst/>
                <a:gdLst/>
                <a:ahLst/>
                <a:cxnLst/>
                <a:rect l="l" t="t" r="r" b="b"/>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68" name="Google Shape;568;p9"/>
              <p:cNvSpPr/>
              <p:nvPr/>
            </p:nvSpPr>
            <p:spPr>
              <a:xfrm>
                <a:off x="4217025" y="1004625"/>
                <a:ext cx="68750" cy="130425"/>
              </a:xfrm>
              <a:custGeom>
                <a:avLst/>
                <a:gdLst/>
                <a:ahLst/>
                <a:cxnLst/>
                <a:rect l="l" t="t" r="r" b="b"/>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69" name="Google Shape;569;p9"/>
            <p:cNvGrpSpPr/>
            <p:nvPr/>
          </p:nvGrpSpPr>
          <p:grpSpPr>
            <a:xfrm>
              <a:off x="959375" y="2320925"/>
              <a:ext cx="149800" cy="299575"/>
              <a:chOff x="3253150" y="2320925"/>
              <a:chExt cx="149800" cy="299575"/>
            </a:xfrm>
          </p:grpSpPr>
          <p:sp>
            <p:nvSpPr>
              <p:cNvPr id="570" name="Google Shape;570;p9"/>
              <p:cNvSpPr/>
              <p:nvPr/>
            </p:nvSpPr>
            <p:spPr>
              <a:xfrm>
                <a:off x="3290150" y="2476000"/>
                <a:ext cx="112800" cy="144500"/>
              </a:xfrm>
              <a:custGeom>
                <a:avLst/>
                <a:gdLst/>
                <a:ahLst/>
                <a:cxnLst/>
                <a:rect l="l" t="t" r="r" b="b"/>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1" name="Google Shape;571;p9"/>
              <p:cNvSpPr/>
              <p:nvPr/>
            </p:nvSpPr>
            <p:spPr>
              <a:xfrm>
                <a:off x="3253150" y="2320925"/>
                <a:ext cx="100475" cy="130425"/>
              </a:xfrm>
              <a:custGeom>
                <a:avLst/>
                <a:gdLst/>
                <a:ahLst/>
                <a:cxnLst/>
                <a:rect l="l" t="t" r="r" b="b"/>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572" name="Google Shape;572;p9"/>
            <p:cNvGrpSpPr/>
            <p:nvPr/>
          </p:nvGrpSpPr>
          <p:grpSpPr>
            <a:xfrm>
              <a:off x="1193750" y="3986125"/>
              <a:ext cx="766525" cy="1452000"/>
              <a:chOff x="3487525" y="3986125"/>
              <a:chExt cx="766525" cy="1452000"/>
            </a:xfrm>
          </p:grpSpPr>
          <p:sp>
            <p:nvSpPr>
              <p:cNvPr id="573" name="Google Shape;573;p9"/>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4" name="Google Shape;574;p9"/>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5" name="Google Shape;575;p9"/>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6" name="Google Shape;576;p9"/>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577" name="Google Shape;577;p9"/>
            <p:cNvSpPr/>
            <p:nvPr/>
          </p:nvSpPr>
          <p:spPr>
            <a:xfrm>
              <a:off x="1660700" y="3957925"/>
              <a:ext cx="244950" cy="246725"/>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8" name="Google Shape;578;p9"/>
            <p:cNvSpPr/>
            <p:nvPr/>
          </p:nvSpPr>
          <p:spPr>
            <a:xfrm>
              <a:off x="971725" y="3707700"/>
              <a:ext cx="220275" cy="341875"/>
            </a:xfrm>
            <a:custGeom>
              <a:avLst/>
              <a:gdLst/>
              <a:ahLst/>
              <a:cxnLst/>
              <a:rect l="l" t="t" r="r" b="b"/>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79" name="Google Shape;579;p9"/>
            <p:cNvSpPr/>
            <p:nvPr/>
          </p:nvSpPr>
          <p:spPr>
            <a:xfrm>
              <a:off x="2016625" y="4890075"/>
              <a:ext cx="119850" cy="586800"/>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580" name="Google Shape;580;p9"/>
            <p:cNvGrpSpPr/>
            <p:nvPr/>
          </p:nvGrpSpPr>
          <p:grpSpPr>
            <a:xfrm>
              <a:off x="1216650" y="5036325"/>
              <a:ext cx="169175" cy="269650"/>
              <a:chOff x="3510425" y="5036325"/>
              <a:chExt cx="169175" cy="269650"/>
            </a:xfrm>
          </p:grpSpPr>
          <p:sp>
            <p:nvSpPr>
              <p:cNvPr id="581" name="Google Shape;581;p9"/>
              <p:cNvSpPr/>
              <p:nvPr/>
            </p:nvSpPr>
            <p:spPr>
              <a:xfrm>
                <a:off x="3510425" y="5105050"/>
                <a:ext cx="86350" cy="77575"/>
              </a:xfrm>
              <a:custGeom>
                <a:avLst/>
                <a:gdLst/>
                <a:ahLst/>
                <a:cxnLst/>
                <a:rect l="l" t="t" r="r" b="b"/>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2" name="Google Shape;582;p9"/>
              <p:cNvSpPr/>
              <p:nvPr/>
            </p:nvSpPr>
            <p:spPr>
              <a:xfrm>
                <a:off x="3602050" y="5157925"/>
                <a:ext cx="66975" cy="63450"/>
              </a:xfrm>
              <a:custGeom>
                <a:avLst/>
                <a:gdLst/>
                <a:ahLst/>
                <a:cxnLst/>
                <a:rect l="l" t="t" r="r" b="b"/>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3" name="Google Shape;583;p9"/>
              <p:cNvSpPr/>
              <p:nvPr/>
            </p:nvSpPr>
            <p:spPr>
              <a:xfrm>
                <a:off x="3538625" y="5221350"/>
                <a:ext cx="82825" cy="84625"/>
              </a:xfrm>
              <a:custGeom>
                <a:avLst/>
                <a:gdLst/>
                <a:ahLst/>
                <a:cxnLst/>
                <a:rect l="l" t="t" r="r" b="b"/>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584" name="Google Shape;584;p9"/>
              <p:cNvSpPr/>
              <p:nvPr/>
            </p:nvSpPr>
            <p:spPr>
              <a:xfrm>
                <a:off x="3640825" y="5036325"/>
                <a:ext cx="38775" cy="42325"/>
              </a:xfrm>
              <a:custGeom>
                <a:avLst/>
                <a:gdLst/>
                <a:ahLst/>
                <a:cxnLst/>
                <a:rect l="l" t="t" r="r" b="b"/>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sp>
        <p:nvSpPr>
          <p:cNvPr id="585" name="Google Shape;585;p9"/>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603"/>
        <p:cNvGrpSpPr/>
        <p:nvPr/>
      </p:nvGrpSpPr>
      <p:grpSpPr>
        <a:xfrm>
          <a:off x="0" y="0"/>
          <a:ext cx="0" cy="0"/>
          <a:chOff x="0" y="0"/>
          <a:chExt cx="0" cy="0"/>
        </a:xfrm>
      </p:grpSpPr>
      <p:grpSp>
        <p:nvGrpSpPr>
          <p:cNvPr id="604" name="Google Shape;604;p11"/>
          <p:cNvGrpSpPr/>
          <p:nvPr/>
        </p:nvGrpSpPr>
        <p:grpSpPr>
          <a:xfrm rot="131350">
            <a:off x="3235511" y="5176304"/>
            <a:ext cx="5720980" cy="1438155"/>
            <a:chOff x="2503650" y="3729893"/>
            <a:chExt cx="4290606" cy="1078583"/>
          </a:xfrm>
        </p:grpSpPr>
        <p:sp>
          <p:nvSpPr>
            <p:cNvPr id="605" name="Google Shape;605;p11"/>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6" name="Google Shape;606;p11"/>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07" name="Google Shape;607;p11"/>
            <p:cNvGrpSpPr/>
            <p:nvPr/>
          </p:nvGrpSpPr>
          <p:grpSpPr>
            <a:xfrm rot="-4499919">
              <a:off x="5164310" y="3568656"/>
              <a:ext cx="736195" cy="1394547"/>
              <a:chOff x="3487525" y="3986125"/>
              <a:chExt cx="766525" cy="1452000"/>
            </a:xfrm>
          </p:grpSpPr>
          <p:sp>
            <p:nvSpPr>
              <p:cNvPr id="608" name="Google Shape;608;p11"/>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09" name="Google Shape;609;p11"/>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0" name="Google Shape;610;p11"/>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1" name="Google Shape;611;p11"/>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12" name="Google Shape;612;p11"/>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3" name="Google Shape;613;p11"/>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14" name="Google Shape;614;p11"/>
            <p:cNvGrpSpPr/>
            <p:nvPr/>
          </p:nvGrpSpPr>
          <p:grpSpPr>
            <a:xfrm rot="4061973">
              <a:off x="4591314" y="4522570"/>
              <a:ext cx="150793" cy="179149"/>
              <a:chOff x="4157100" y="2900650"/>
              <a:chExt cx="206200" cy="244975"/>
            </a:xfrm>
          </p:grpSpPr>
          <p:sp>
            <p:nvSpPr>
              <p:cNvPr id="615" name="Google Shape;615;p11"/>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6" name="Google Shape;616;p11"/>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17" name="Google Shape;617;p11"/>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sp>
        <p:nvSpPr>
          <p:cNvPr id="618" name="Google Shape;618;p11"/>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2"/>
        </a:solidFill>
        <a:effectLst/>
      </p:bgPr>
    </p:bg>
    <p:spTree>
      <p:nvGrpSpPr>
        <p:cNvPr id="1" name="Shape 619"/>
        <p:cNvGrpSpPr/>
        <p:nvPr/>
      </p:nvGrpSpPr>
      <p:grpSpPr>
        <a:xfrm>
          <a:off x="0" y="0"/>
          <a:ext cx="0" cy="0"/>
          <a:chOff x="0" y="0"/>
          <a:chExt cx="0" cy="0"/>
        </a:xfrm>
      </p:grpSpPr>
      <p:grpSp>
        <p:nvGrpSpPr>
          <p:cNvPr id="620" name="Google Shape;620;p12"/>
          <p:cNvGrpSpPr/>
          <p:nvPr/>
        </p:nvGrpSpPr>
        <p:grpSpPr>
          <a:xfrm rot="131350">
            <a:off x="3235511" y="5176304"/>
            <a:ext cx="5720980" cy="1438155"/>
            <a:chOff x="2503650" y="3729893"/>
            <a:chExt cx="4290606" cy="1078583"/>
          </a:xfrm>
        </p:grpSpPr>
        <p:sp>
          <p:nvSpPr>
            <p:cNvPr id="621" name="Google Shape;621;p12"/>
            <p:cNvSpPr/>
            <p:nvPr/>
          </p:nvSpPr>
          <p:spPr>
            <a:xfrm rot="4499919">
              <a:off x="3385216" y="3559057"/>
              <a:ext cx="626202" cy="1504540"/>
            </a:xfrm>
            <a:custGeom>
              <a:avLst/>
              <a:gdLst/>
              <a:ahLst/>
              <a:cxnLst/>
              <a:rect l="l" t="t" r="r" b="b"/>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2" name="Google Shape;622;p12"/>
            <p:cNvSpPr/>
            <p:nvPr/>
          </p:nvSpPr>
          <p:spPr>
            <a:xfrm rot="2120693">
              <a:off x="2569733" y="4367036"/>
              <a:ext cx="228484" cy="301260"/>
            </a:xfrm>
            <a:custGeom>
              <a:avLst/>
              <a:gdLst/>
              <a:ahLst/>
              <a:cxnLst/>
              <a:rect l="l" t="t" r="r" b="b"/>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23" name="Google Shape;623;p12"/>
            <p:cNvGrpSpPr/>
            <p:nvPr/>
          </p:nvGrpSpPr>
          <p:grpSpPr>
            <a:xfrm rot="-4499919">
              <a:off x="5164310" y="3568656"/>
              <a:ext cx="736195" cy="1394547"/>
              <a:chOff x="3487525" y="3986125"/>
              <a:chExt cx="766525" cy="1452000"/>
            </a:xfrm>
          </p:grpSpPr>
          <p:sp>
            <p:nvSpPr>
              <p:cNvPr id="624" name="Google Shape;624;p12"/>
              <p:cNvSpPr/>
              <p:nvPr/>
            </p:nvSpPr>
            <p:spPr>
              <a:xfrm>
                <a:off x="3506900" y="3986125"/>
                <a:ext cx="747150" cy="1452000"/>
              </a:xfrm>
              <a:custGeom>
                <a:avLst/>
                <a:gdLst/>
                <a:ahLst/>
                <a:cxnLst/>
                <a:rect l="l" t="t" r="r" b="b"/>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5" name="Google Shape;625;p12"/>
              <p:cNvSpPr/>
              <p:nvPr/>
            </p:nvSpPr>
            <p:spPr>
              <a:xfrm>
                <a:off x="3501600" y="4357925"/>
                <a:ext cx="151575" cy="297825"/>
              </a:xfrm>
              <a:custGeom>
                <a:avLst/>
                <a:gdLst/>
                <a:ahLst/>
                <a:cxnLst/>
                <a:rect l="l" t="t" r="r" b="b"/>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6" name="Google Shape;626;p12"/>
              <p:cNvSpPr/>
              <p:nvPr/>
            </p:nvSpPr>
            <p:spPr>
              <a:xfrm>
                <a:off x="3487525" y="4421350"/>
                <a:ext cx="82825" cy="112800"/>
              </a:xfrm>
              <a:custGeom>
                <a:avLst/>
                <a:gdLst/>
                <a:ahLst/>
                <a:cxnLst/>
                <a:rect l="l" t="t" r="r" b="b"/>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7" name="Google Shape;627;p12"/>
              <p:cNvSpPr/>
              <p:nvPr/>
            </p:nvSpPr>
            <p:spPr>
              <a:xfrm>
                <a:off x="3621425" y="4657475"/>
                <a:ext cx="89900" cy="84625"/>
              </a:xfrm>
              <a:custGeom>
                <a:avLst/>
                <a:gdLst/>
                <a:ahLst/>
                <a:cxnLst/>
                <a:rect l="l" t="t" r="r" b="b"/>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628" name="Google Shape;628;p12"/>
            <p:cNvSpPr/>
            <p:nvPr/>
          </p:nvSpPr>
          <p:spPr>
            <a:xfrm>
              <a:off x="4535406" y="4308991"/>
              <a:ext cx="198042" cy="199452"/>
            </a:xfrm>
            <a:custGeom>
              <a:avLst/>
              <a:gdLst/>
              <a:ahLst/>
              <a:cxnLst/>
              <a:rect l="l" t="t" r="r" b="b"/>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29" name="Google Shape;629;p12"/>
            <p:cNvSpPr/>
            <p:nvPr/>
          </p:nvSpPr>
          <p:spPr>
            <a:xfrm rot="-4500104">
              <a:off x="6518556" y="4207572"/>
              <a:ext cx="115131" cy="420814"/>
            </a:xfrm>
            <a:custGeom>
              <a:avLst/>
              <a:gdLst/>
              <a:ahLst/>
              <a:cxnLst/>
              <a:rect l="l" t="t" r="r" b="b"/>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630" name="Google Shape;630;p12"/>
            <p:cNvGrpSpPr/>
            <p:nvPr/>
          </p:nvGrpSpPr>
          <p:grpSpPr>
            <a:xfrm rot="4061973">
              <a:off x="4591314" y="4522570"/>
              <a:ext cx="150793" cy="179149"/>
              <a:chOff x="4157100" y="2900650"/>
              <a:chExt cx="206200" cy="244975"/>
            </a:xfrm>
          </p:grpSpPr>
          <p:sp>
            <p:nvSpPr>
              <p:cNvPr id="631" name="Google Shape;631;p12"/>
              <p:cNvSpPr/>
              <p:nvPr/>
            </p:nvSpPr>
            <p:spPr>
              <a:xfrm>
                <a:off x="4157100" y="3031050"/>
                <a:ext cx="51125" cy="114575"/>
              </a:xfrm>
              <a:custGeom>
                <a:avLst/>
                <a:gdLst/>
                <a:ahLst/>
                <a:cxnLst/>
                <a:rect l="l" t="t" r="r" b="b"/>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2" name="Google Shape;632;p12"/>
              <p:cNvSpPr/>
              <p:nvPr/>
            </p:nvSpPr>
            <p:spPr>
              <a:xfrm>
                <a:off x="4169450" y="2900650"/>
                <a:ext cx="88125" cy="104000"/>
              </a:xfrm>
              <a:custGeom>
                <a:avLst/>
                <a:gdLst/>
                <a:ahLst/>
                <a:cxnLst/>
                <a:rect l="l" t="t" r="r" b="b"/>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633" name="Google Shape;633;p12"/>
              <p:cNvSpPr/>
              <p:nvPr/>
            </p:nvSpPr>
            <p:spPr>
              <a:xfrm>
                <a:off x="4217025" y="3024000"/>
                <a:ext cx="146275" cy="104000"/>
              </a:xfrm>
              <a:custGeom>
                <a:avLst/>
                <a:gdLst/>
                <a:ahLst/>
                <a:cxnLst/>
                <a:rect l="l" t="t" r="r" b="b"/>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sp>
        <p:nvSpPr>
          <p:cNvPr id="634" name="Google Shape;634;p12"/>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C1A8A1B7-3BA8-4EB1-A9AB-F819092841B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A8A1B7-3BA8-4EB1-A9AB-F819092841B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8A1B7-3BA8-4EB1-A9AB-F819092841B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C1A8A1B7-3BA8-4EB1-A9AB-F819092841B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C1A8A1B7-3BA8-4EB1-A9AB-F819092841B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AC504-AF1F-48E0-BDF9-AA91036C229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2" Type="http://schemas.openxmlformats.org/officeDocument/2006/relationships/theme" Target="../theme/theme2.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3" Type="http://schemas.openxmlformats.org/officeDocument/2006/relationships/theme" Target="../theme/theme3.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4.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 Type="http://schemas.openxmlformats.org/officeDocument/2006/relationships/slideLayout" Target="../slideLayouts/slideLayout54.xml"/><Relationship Id="rId12" Type="http://schemas.openxmlformats.org/officeDocument/2006/relationships/theme" Target="../theme/theme5.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2" Type="http://schemas.openxmlformats.org/officeDocument/2006/relationships/theme" Target="../theme/theme6.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A8A1B7-3BA8-4EB1-A9AB-F819092841BC}"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633" y="782633"/>
            <a:ext cx="8012800" cy="114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1pPr>
            <a:lvl2pPr lvl="1">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2pPr>
            <a:lvl3pPr lvl="2">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3pPr>
            <a:lvl4pPr lvl="3">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4pPr>
            <a:lvl5pPr lvl="4">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5pPr>
            <a:lvl6pPr lvl="5">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6pPr>
            <a:lvl7pPr lvl="6">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7pPr>
            <a:lvl8pPr lvl="7">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8pPr>
            <a:lvl9pPr lvl="8">
              <a:spcBef>
                <a:spcPts val="0"/>
              </a:spcBef>
              <a:spcAft>
                <a:spcPts val="0"/>
              </a:spcAft>
              <a:buClr>
                <a:schemeClr val="dk2"/>
              </a:buClr>
              <a:buSzPts val="3000"/>
              <a:buFont typeface="Yellowtail" panose="02000503000000000000"/>
              <a:buNone/>
              <a:defRPr sz="4000">
                <a:solidFill>
                  <a:schemeClr val="dk2"/>
                </a:solidFill>
                <a:latin typeface="Yellowtail" panose="02000503000000000000"/>
                <a:ea typeface="Yellowtail" panose="02000503000000000000"/>
                <a:cs typeface="Yellowtail" panose="02000503000000000000"/>
                <a:sym typeface="Yellowtail" panose="02000503000000000000"/>
              </a:defRPr>
            </a:lvl9pPr>
          </a:lstStyle>
          <a:p/>
        </p:txBody>
      </p:sp>
      <p:sp>
        <p:nvSpPr>
          <p:cNvPr id="7" name="Google Shape;7;p1"/>
          <p:cNvSpPr txBox="1">
            <a:spLocks noGrp="1"/>
          </p:cNvSpPr>
          <p:nvPr>
            <p:ph type="body" idx="1"/>
          </p:nvPr>
        </p:nvSpPr>
        <p:spPr>
          <a:xfrm>
            <a:off x="838633" y="2006600"/>
            <a:ext cx="8012800" cy="4107600"/>
          </a:xfrm>
          <a:prstGeom prst="rect">
            <a:avLst/>
          </a:prstGeom>
          <a:noFill/>
          <a:ln>
            <a:noFill/>
          </a:ln>
        </p:spPr>
        <p:txBody>
          <a:bodyPr spcFirstLastPara="1" wrap="square" lIns="91425" tIns="91425" rIns="91425" bIns="91425" anchor="t" anchorCtr="0">
            <a:noAutofit/>
          </a:bodyPr>
          <a:lstStyle>
            <a:lvl1pPr marL="609600" lvl="0" indent="-423545">
              <a:spcBef>
                <a:spcPts val="800"/>
              </a:spcBef>
              <a:spcAft>
                <a:spcPts val="0"/>
              </a:spcAft>
              <a:buClr>
                <a:schemeClr val="accent2"/>
              </a:buClr>
              <a:buSzPts val="1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1pPr>
            <a:lvl2pPr marL="1219200" lvl="1" indent="-508000">
              <a:spcBef>
                <a:spcPts val="0"/>
              </a:spcBef>
              <a:spcAft>
                <a:spcPts val="0"/>
              </a:spcAft>
              <a:buClr>
                <a:schemeClr val="accent2"/>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2pPr>
            <a:lvl3pPr marL="1828800" lvl="2" indent="-508000">
              <a:spcBef>
                <a:spcPts val="0"/>
              </a:spcBef>
              <a:spcAft>
                <a:spcPts val="0"/>
              </a:spcAft>
              <a:buClr>
                <a:schemeClr val="accent2"/>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3pPr>
            <a:lvl4pPr marL="2438400" lvl="3" indent="-508000">
              <a:spcBef>
                <a:spcPts val="0"/>
              </a:spcBef>
              <a:spcAft>
                <a:spcPts val="0"/>
              </a:spcAft>
              <a:buClr>
                <a:schemeClr val="dk1"/>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4pPr>
            <a:lvl5pPr marL="3048000" lvl="4" indent="-508000">
              <a:spcBef>
                <a:spcPts val="0"/>
              </a:spcBef>
              <a:spcAft>
                <a:spcPts val="0"/>
              </a:spcAft>
              <a:buClr>
                <a:schemeClr val="dk1"/>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5pPr>
            <a:lvl6pPr marL="3657600" lvl="5" indent="-508000">
              <a:spcBef>
                <a:spcPts val="0"/>
              </a:spcBef>
              <a:spcAft>
                <a:spcPts val="0"/>
              </a:spcAft>
              <a:buClr>
                <a:schemeClr val="dk1"/>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6pPr>
            <a:lvl7pPr marL="4267200" lvl="6" indent="-508000">
              <a:spcBef>
                <a:spcPts val="0"/>
              </a:spcBef>
              <a:spcAft>
                <a:spcPts val="0"/>
              </a:spcAft>
              <a:buClr>
                <a:schemeClr val="dk1"/>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7pPr>
            <a:lvl8pPr marL="4876800" lvl="7" indent="-508000">
              <a:spcBef>
                <a:spcPts val="0"/>
              </a:spcBef>
              <a:spcAft>
                <a:spcPts val="0"/>
              </a:spcAft>
              <a:buClr>
                <a:schemeClr val="dk1"/>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8pPr>
            <a:lvl9pPr marL="5486400" lvl="8" indent="-508000">
              <a:spcBef>
                <a:spcPts val="0"/>
              </a:spcBef>
              <a:spcAft>
                <a:spcPts val="0"/>
              </a:spcAft>
              <a:buClr>
                <a:schemeClr val="dk1"/>
              </a:buClr>
              <a:buSzPts val="2400"/>
              <a:buFont typeface="Neuton" panose="00000500000000000000"/>
              <a:buChar char="○"/>
              <a:defRPr sz="3200">
                <a:solidFill>
                  <a:schemeClr val="dk1"/>
                </a:solidFill>
                <a:latin typeface="Neuton" panose="00000500000000000000"/>
                <a:ea typeface="Neuton" panose="00000500000000000000"/>
                <a:cs typeface="Neuton" panose="00000500000000000000"/>
                <a:sym typeface="Neuton" panose="00000500000000000000"/>
              </a:defRPr>
            </a:lvl9pPr>
          </a:lstStyle>
          <a:p/>
        </p:txBody>
      </p:sp>
      <p:sp>
        <p:nvSpPr>
          <p:cNvPr id="8" name="Google Shape;8;p1"/>
          <p:cNvSpPr txBox="1">
            <a:spLocks noGrp="1"/>
          </p:cNvSpPr>
          <p:nvPr>
            <p:ph type="sldNum" idx="12"/>
          </p:nvPr>
        </p:nvSpPr>
        <p:spPr>
          <a:xfrm>
            <a:off x="11409045" y="6333135"/>
            <a:ext cx="731600" cy="524800"/>
          </a:xfrm>
          <a:prstGeom prst="rect">
            <a:avLst/>
          </a:prstGeom>
          <a:noFill/>
          <a:ln>
            <a:noFill/>
          </a:ln>
        </p:spPr>
        <p:txBody>
          <a:bodyPr spcFirstLastPara="1" wrap="square" lIns="91425" tIns="91425" rIns="91425" bIns="91425" anchor="t" anchorCtr="0">
            <a:noAutofit/>
          </a:bodyPr>
          <a:lstStyle>
            <a:lvl1pPr lvl="0" algn="r">
              <a:buNone/>
              <a:defRPr sz="1600">
                <a:solidFill>
                  <a:schemeClr val="dk2"/>
                </a:solidFill>
                <a:latin typeface="Neuton" panose="00000500000000000000"/>
                <a:ea typeface="Neuton" panose="00000500000000000000"/>
                <a:cs typeface="Neuton" panose="00000500000000000000"/>
                <a:sym typeface="Neuton" panose="00000500000000000000"/>
              </a:defRPr>
            </a:lvl1pPr>
            <a:lvl2pPr lvl="1" algn="r">
              <a:buNone/>
              <a:defRPr sz="1600">
                <a:solidFill>
                  <a:schemeClr val="dk2"/>
                </a:solidFill>
                <a:latin typeface="Neuton" panose="00000500000000000000"/>
                <a:ea typeface="Neuton" panose="00000500000000000000"/>
                <a:cs typeface="Neuton" panose="00000500000000000000"/>
                <a:sym typeface="Neuton" panose="00000500000000000000"/>
              </a:defRPr>
            </a:lvl2pPr>
            <a:lvl3pPr lvl="2" algn="r">
              <a:buNone/>
              <a:defRPr sz="1600">
                <a:solidFill>
                  <a:schemeClr val="dk2"/>
                </a:solidFill>
                <a:latin typeface="Neuton" panose="00000500000000000000"/>
                <a:ea typeface="Neuton" panose="00000500000000000000"/>
                <a:cs typeface="Neuton" panose="00000500000000000000"/>
                <a:sym typeface="Neuton" panose="00000500000000000000"/>
              </a:defRPr>
            </a:lvl3pPr>
            <a:lvl4pPr lvl="3" algn="r">
              <a:buNone/>
              <a:defRPr sz="1600">
                <a:solidFill>
                  <a:schemeClr val="dk2"/>
                </a:solidFill>
                <a:latin typeface="Neuton" panose="00000500000000000000"/>
                <a:ea typeface="Neuton" panose="00000500000000000000"/>
                <a:cs typeface="Neuton" panose="00000500000000000000"/>
                <a:sym typeface="Neuton" panose="00000500000000000000"/>
              </a:defRPr>
            </a:lvl4pPr>
            <a:lvl5pPr lvl="4" algn="r">
              <a:buNone/>
              <a:defRPr sz="1600">
                <a:solidFill>
                  <a:schemeClr val="dk2"/>
                </a:solidFill>
                <a:latin typeface="Neuton" panose="00000500000000000000"/>
                <a:ea typeface="Neuton" panose="00000500000000000000"/>
                <a:cs typeface="Neuton" panose="00000500000000000000"/>
                <a:sym typeface="Neuton" panose="00000500000000000000"/>
              </a:defRPr>
            </a:lvl5pPr>
            <a:lvl6pPr lvl="5" algn="r">
              <a:buNone/>
              <a:defRPr sz="1600">
                <a:solidFill>
                  <a:schemeClr val="dk2"/>
                </a:solidFill>
                <a:latin typeface="Neuton" panose="00000500000000000000"/>
                <a:ea typeface="Neuton" panose="00000500000000000000"/>
                <a:cs typeface="Neuton" panose="00000500000000000000"/>
                <a:sym typeface="Neuton" panose="00000500000000000000"/>
              </a:defRPr>
            </a:lvl6pPr>
            <a:lvl7pPr lvl="6" algn="r">
              <a:buNone/>
              <a:defRPr sz="1600">
                <a:solidFill>
                  <a:schemeClr val="dk2"/>
                </a:solidFill>
                <a:latin typeface="Neuton" panose="00000500000000000000"/>
                <a:ea typeface="Neuton" panose="00000500000000000000"/>
                <a:cs typeface="Neuton" panose="00000500000000000000"/>
                <a:sym typeface="Neuton" panose="00000500000000000000"/>
              </a:defRPr>
            </a:lvl7pPr>
            <a:lvl8pPr lvl="7" algn="r">
              <a:buNone/>
              <a:defRPr sz="1600">
                <a:solidFill>
                  <a:schemeClr val="dk2"/>
                </a:solidFill>
                <a:latin typeface="Neuton" panose="00000500000000000000"/>
                <a:ea typeface="Neuton" panose="00000500000000000000"/>
                <a:cs typeface="Neuton" panose="00000500000000000000"/>
                <a:sym typeface="Neuton" panose="00000500000000000000"/>
              </a:defRPr>
            </a:lvl8pPr>
            <a:lvl9pPr lvl="8" algn="r">
              <a:buNone/>
              <a:defRPr sz="1600">
                <a:solidFill>
                  <a:schemeClr val="dk2"/>
                </a:solidFill>
                <a:latin typeface="Neuton" panose="00000500000000000000"/>
                <a:ea typeface="Neuton" panose="00000500000000000000"/>
                <a:cs typeface="Neuton" panose="00000500000000000000"/>
                <a:sym typeface="Neuton"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C1A8A1B7-3BA8-4EB1-A9AB-F819092841BC}"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C1A8A1B7-3BA8-4EB1-A9AB-F819092841BC}"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C1A8A1B7-3BA8-4EB1-A9AB-F819092841BC}"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C1A8A1B7-3BA8-4EB1-A9AB-F819092841BC}"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CE4AC504-AF1F-48E0-BDF9-AA91036C229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hyperlink" Target="https://dictionary.cambridge.org/dictionary/english/time" TargetMode="External"/><Relationship Id="rId8" Type="http://schemas.openxmlformats.org/officeDocument/2006/relationships/hyperlink" Target="https://dictionary.cambridge.org/dictionary/english/people" TargetMode="External"/><Relationship Id="rId7" Type="http://schemas.openxmlformats.org/officeDocument/2006/relationships/hyperlink" Target="https://dictionary.cambridge.org/dictionary/english/group" TargetMode="External"/><Relationship Id="rId6" Type="http://schemas.openxmlformats.org/officeDocument/2006/relationships/hyperlink" Target="https://dictionary.cambridge.org/dictionary/english/particular" TargetMode="External"/><Relationship Id="rId5" Type="http://schemas.openxmlformats.org/officeDocument/2006/relationships/hyperlink" Target="https://dictionary.cambridge.org/dictionary/english/belief" TargetMode="External"/><Relationship Id="rId4" Type="http://schemas.openxmlformats.org/officeDocument/2006/relationships/hyperlink" Target="https://dictionary.cambridge.org/dictionary/english/customs" TargetMode="External"/><Relationship Id="rId3" Type="http://schemas.openxmlformats.org/officeDocument/2006/relationships/hyperlink" Target="https://dictionary.cambridge.org/dictionary/english/general" TargetMode="External"/><Relationship Id="rId2" Type="http://schemas.openxmlformats.org/officeDocument/2006/relationships/hyperlink" Target="https://dictionary.cambridge.org/dictionary/english/especially" TargetMode="External"/><Relationship Id="rId10" Type="http://schemas.openxmlformats.org/officeDocument/2006/relationships/slideLayout" Target="../slideLayouts/slideLayout2.xml"/><Relationship Id="rId1" Type="http://schemas.openxmlformats.org/officeDocument/2006/relationships/hyperlink" Target="https://dictionary.cambridge.org/dictionary/english/lif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ách viết email welcome hiệu quả"/>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Pluralism in the Unite States</a:t>
            </a:r>
            <a:endParaRPr lang="en-US" dirty="0"/>
          </a:p>
        </p:txBody>
      </p:sp>
      <p:sp>
        <p:nvSpPr>
          <p:cNvPr id="3" name="Content Placeholder 2"/>
          <p:cNvSpPr>
            <a:spLocks noGrp="1"/>
          </p:cNvSpPr>
          <p:nvPr>
            <p:ph idx="1"/>
          </p:nvPr>
        </p:nvSpPr>
        <p:spPr>
          <a:xfrm>
            <a:off x="601980" y="1598930"/>
            <a:ext cx="11189970" cy="3880485"/>
          </a:xfrm>
        </p:spPr>
        <p:txBody>
          <a:bodyPr>
            <a:normAutofit lnSpcReduction="10000"/>
          </a:bodyPr>
          <a:lstStyle/>
          <a:p>
            <a:r>
              <a:rPr lang="en-US" sz="3200" dirty="0" smtClean="0"/>
              <a:t> </a:t>
            </a:r>
            <a:r>
              <a:rPr lang="en-US" sz="3200" b="1" dirty="0" smtClean="0"/>
              <a:t>English</a:t>
            </a:r>
            <a:r>
              <a:rPr lang="en-US" sz="3200" dirty="0" smtClean="0"/>
              <a:t> is the most commonly spoken language used in the U.S. and is the language used in government</a:t>
            </a:r>
            <a:endParaRPr lang="en-US" sz="3200" dirty="0" smtClean="0"/>
          </a:p>
          <a:p>
            <a:r>
              <a:rPr lang="en-US" sz="3200" dirty="0" smtClean="0"/>
              <a:t>Bilingual, biculturalism continue in some communities </a:t>
            </a:r>
            <a:endParaRPr lang="en-US" sz="3200" dirty="0" smtClean="0"/>
          </a:p>
          <a:p>
            <a:r>
              <a:rPr lang="en-US" sz="3200" dirty="0" smtClean="0"/>
              <a:t>For example: in California, test for driver’s license:  more than 30 languages </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10748010" cy="1320800"/>
          </a:xfrm>
        </p:spPr>
        <p:txBody>
          <a:bodyPr/>
          <a:lstStyle/>
          <a:p>
            <a:r>
              <a:rPr lang="en-US" dirty="0" smtClean="0"/>
              <a:t>How do we call people </a:t>
            </a:r>
            <a:r>
              <a:rPr lang="en-US" dirty="0" err="1" smtClean="0"/>
              <a:t>from The</a:t>
            </a:r>
            <a:r>
              <a:rPr lang="en-US" dirty="0" smtClean="0"/>
              <a:t> United States?</a:t>
            </a:r>
            <a:endParaRPr lang="en-US" dirty="0"/>
          </a:p>
        </p:txBody>
      </p:sp>
      <p:sp>
        <p:nvSpPr>
          <p:cNvPr id="3" name="Content Placeholder 2"/>
          <p:cNvSpPr>
            <a:spLocks noGrp="1"/>
          </p:cNvSpPr>
          <p:nvPr>
            <p:ph idx="1"/>
          </p:nvPr>
        </p:nvSpPr>
        <p:spPr>
          <a:xfrm>
            <a:off x="677545" y="2160905"/>
            <a:ext cx="11363960" cy="3880485"/>
          </a:xfrm>
        </p:spPr>
        <p:txBody>
          <a:bodyPr/>
          <a:lstStyle/>
          <a:p>
            <a:r>
              <a:rPr lang="en-US" sz="3200" dirty="0" smtClean="0"/>
              <a:t>American(s) </a:t>
            </a:r>
            <a:endParaRPr lang="en-US" sz="3200" dirty="0" smtClean="0"/>
          </a:p>
          <a:p>
            <a:r>
              <a:rPr lang="en-US" sz="3200" dirty="0" smtClean="0"/>
              <a:t>No adjective for United States (no term like United </a:t>
            </a:r>
            <a:r>
              <a:rPr lang="en-US" sz="3200" dirty="0" err="1" smtClean="0"/>
              <a:t>Statesians</a:t>
            </a:r>
            <a:r>
              <a:rPr lang="en-US" sz="3200" dirty="0" smtClean="0"/>
              <a:t>)</a:t>
            </a:r>
            <a:r>
              <a:rPr lang="en-US" sz="3200" dirty="0" smtClean="0">
                <a:sym typeface="Wingdings" panose="05000000000000000000" pitchFamily="2" charset="2"/>
              </a:rPr>
              <a:t> American</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23"/>
          <p:cNvSpPr txBox="1">
            <a:spLocks noGrp="1"/>
          </p:cNvSpPr>
          <p:nvPr>
            <p:ph type="title" idx="4294967295"/>
          </p:nvPr>
        </p:nvSpPr>
        <p:spPr>
          <a:xfrm>
            <a:off x="1659890" y="2042795"/>
            <a:ext cx="8742680" cy="184023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sz="11735" b="0" dirty="0">
                <a:solidFill>
                  <a:schemeClr val="tx1"/>
                </a:solidFill>
              </a:rPr>
              <a:t>Language</a:t>
            </a:r>
            <a:endParaRPr lang="en-US" sz="11735" b="0" dirty="0">
              <a:solidFill>
                <a:schemeClr val="tx1"/>
              </a:solidFill>
            </a:endParaRPr>
          </a:p>
        </p:txBody>
      </p:sp>
      <p:sp>
        <p:nvSpPr>
          <p:cNvPr id="715" name="Google Shape;715;p23"/>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200"/>
            </a:fld>
            <a:endParaRPr lang="en-GB" sz="1200"/>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24"/>
          <p:cNvSpPr txBox="1">
            <a:spLocks noGrp="1"/>
          </p:cNvSpPr>
          <p:nvPr>
            <p:ph type="title"/>
          </p:nvPr>
        </p:nvSpPr>
        <p:spPr>
          <a:xfrm>
            <a:off x="493395" y="484964"/>
            <a:ext cx="9525000" cy="964019"/>
          </a:xfrm>
          <a:prstGeom prst="rect">
            <a:avLst/>
          </a:prstGeom>
        </p:spPr>
        <p:txBody>
          <a:bodyPr spcFirstLastPara="1" wrap="square" lIns="121900" tIns="121900" rIns="121900" bIns="121900" anchor="b" anchorCtr="0">
            <a:noAutofit/>
          </a:bodyPr>
          <a:lstStyle/>
          <a:p>
            <a:pPr lvl="0"/>
            <a:r>
              <a:rPr lang="en-US" dirty="0"/>
              <a:t>The bureau divides those languages into four categories</a:t>
            </a:r>
            <a:endParaRPr dirty="0"/>
          </a:p>
        </p:txBody>
      </p:sp>
      <p:sp>
        <p:nvSpPr>
          <p:cNvPr id="721" name="Google Shape;721;p24"/>
          <p:cNvSpPr/>
          <p:nvPr/>
        </p:nvSpPr>
        <p:spPr>
          <a:xfrm>
            <a:off x="0" y="2275205"/>
            <a:ext cx="2575560" cy="2254885"/>
          </a:xfrm>
          <a:prstGeom prst="ellipse">
            <a:avLst/>
          </a:prstGeom>
          <a:noFill/>
          <a:ln w="76200" cap="flat" cmpd="sng">
            <a:solidFill>
              <a:srgbClr val="93B77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373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rPr>
              <a:t>Spanish</a:t>
            </a:r>
            <a:endParaRPr lang="en-GB" sz="373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endParaRPr>
          </a:p>
        </p:txBody>
      </p:sp>
      <p:sp>
        <p:nvSpPr>
          <p:cNvPr id="722" name="Google Shape;722;p24"/>
          <p:cNvSpPr/>
          <p:nvPr/>
        </p:nvSpPr>
        <p:spPr>
          <a:xfrm>
            <a:off x="7499905" y="1119961"/>
            <a:ext cx="3909140" cy="3926959"/>
          </a:xfrm>
          <a:prstGeom prst="ellipse">
            <a:avLst/>
          </a:prstGeom>
          <a:noFill/>
          <a:ln w="76200" cap="flat" cmpd="sng">
            <a:solidFill>
              <a:srgbClr val="BDCC64"/>
            </a:solidFill>
            <a:prstDash val="solid"/>
            <a:round/>
            <a:headEnd type="none" w="sm" len="sm"/>
            <a:tailEnd type="none" w="sm" len="sm"/>
          </a:ln>
        </p:spPr>
        <p:txBody>
          <a:bodyPr spcFirstLastPara="1" wrap="square" lIns="121900" tIns="121900" rIns="121900" bIns="121900" anchor="ctr" anchorCtr="0">
            <a:noAutofit/>
          </a:bodyPr>
          <a:lstStyle/>
          <a:p>
            <a:pPr lvl="0" algn="ctr"/>
            <a:r>
              <a:rPr lang="en-US" sz="266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rPr>
              <a:t>all other languages: Hungarian, Arabic, Hebrew, languages of Africa and languages of native people of North, Central and South America. </a:t>
            </a:r>
            <a:endParaRPr lang="en-US" sz="266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endParaRPr>
          </a:p>
        </p:txBody>
      </p:sp>
      <p:sp>
        <p:nvSpPr>
          <p:cNvPr id="723" name="Google Shape;723;p24"/>
          <p:cNvSpPr/>
          <p:nvPr/>
        </p:nvSpPr>
        <p:spPr>
          <a:xfrm>
            <a:off x="4561299" y="1448899"/>
            <a:ext cx="3391855" cy="3375983"/>
          </a:xfrm>
          <a:prstGeom prst="ellipse">
            <a:avLst/>
          </a:prstGeom>
          <a:noFill/>
          <a:ln w="76200" cap="flat" cmpd="sng">
            <a:solidFill>
              <a:srgbClr val="97BFAC"/>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66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rPr>
              <a:t>O</a:t>
            </a:r>
            <a:r>
              <a:rPr lang="en-GB" sz="266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rPr>
              <a:t>ther Indo-European languages: German, Swedish, French, Italian, Russian, Polish. Hindi, Greek,…</a:t>
            </a:r>
            <a:endParaRPr sz="2665"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endParaRPr>
          </a:p>
        </p:txBody>
      </p:sp>
      <p:sp>
        <p:nvSpPr>
          <p:cNvPr id="724" name="Google Shape;724;p24"/>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200"/>
            </a:fld>
            <a:endParaRPr lang="en-GB" sz="1200"/>
          </a:p>
        </p:txBody>
      </p:sp>
      <p:sp>
        <p:nvSpPr>
          <p:cNvPr id="8" name="Google Shape;722;p24"/>
          <p:cNvSpPr/>
          <p:nvPr/>
        </p:nvSpPr>
        <p:spPr>
          <a:xfrm>
            <a:off x="2066192" y="1980881"/>
            <a:ext cx="2849525" cy="2844000"/>
          </a:xfrm>
          <a:prstGeom prst="ellipse">
            <a:avLst/>
          </a:prstGeom>
          <a:noFill/>
          <a:ln w="76200" cap="flat" cmpd="sng">
            <a:solidFill>
              <a:srgbClr val="BDCC64"/>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400"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rPr>
              <a:t>Asian and Pacific Island languages: Chinese, Korean, Japanese, Thai,..</a:t>
            </a:r>
            <a:endParaRPr lang="en-US" sz="2400" dirty="0">
              <a:solidFill>
                <a:srgbClr val="666666"/>
              </a:solidFill>
              <a:latin typeface="Times New Roman" panose="02020603050405020304" pitchFamily="18" charset="0"/>
              <a:ea typeface="Neuton" panose="00000500000000000000"/>
              <a:cs typeface="Times New Roman" panose="02020603050405020304" pitchFamily="18" charset="0"/>
              <a:sym typeface="Neuton" panose="0000050000000000000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31" name="Google Shape;731;p25"/>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200"/>
            </a:fld>
            <a:endParaRPr lang="en-GB" sz="1200"/>
          </a:p>
        </p:txBody>
      </p:sp>
      <p:sp>
        <p:nvSpPr>
          <p:cNvPr id="4" name="Rectangle 3"/>
          <p:cNvSpPr/>
          <p:nvPr/>
        </p:nvSpPr>
        <p:spPr>
          <a:xfrm>
            <a:off x="299085" y="921385"/>
            <a:ext cx="11337925" cy="5169535"/>
          </a:xfrm>
          <a:prstGeom prst="rect">
            <a:avLst/>
          </a:prstGeom>
        </p:spPr>
        <p:txBody>
          <a:bodyPr wrap="square">
            <a:spAutoFit/>
          </a:bodyPr>
          <a:lstStyle/>
          <a:p>
            <a:pPr algn="just"/>
            <a:r>
              <a:rPr lang="en-US" sz="3000" dirty="0"/>
              <a:t>- There is no official language of the United States, according to the U.S. government. </a:t>
            </a:r>
            <a:endParaRPr lang="en-US" sz="3000" dirty="0"/>
          </a:p>
          <a:p>
            <a:pPr marL="342900" indent="-342900" algn="just">
              <a:buFontTx/>
              <a:buChar char="-"/>
            </a:pPr>
            <a:r>
              <a:rPr lang="en-US" sz="3000" dirty="0"/>
              <a:t>The most frequently spoken non-English languages are Spanish, Chinese, French and German. </a:t>
            </a:r>
            <a:endParaRPr lang="en-US" sz="3000" dirty="0"/>
          </a:p>
          <a:p>
            <a:pPr marL="342900" indent="-342900" algn="just">
              <a:buFontTx/>
              <a:buChar char="-"/>
            </a:pPr>
            <a:r>
              <a:rPr lang="en-US" sz="3000" dirty="0"/>
              <a:t>90% of the U.S. population speaks and understands at least some English, and most official business is conducted in English. </a:t>
            </a:r>
            <a:endParaRPr lang="en-US" sz="3000" dirty="0"/>
          </a:p>
          <a:p>
            <a:pPr marL="342900" indent="-342900" algn="just">
              <a:buFontTx/>
              <a:buChar char="-"/>
            </a:pPr>
            <a:r>
              <a:rPr lang="en-US" sz="3000" dirty="0"/>
              <a:t>Some states have official or preferred languages. For example, English and Hawaiian are the official languages in Hawaii. </a:t>
            </a:r>
            <a:endParaRPr lang="en-US" sz="3000" dirty="0"/>
          </a:p>
          <a:p>
            <a:pPr marL="342900" indent="-342900" algn="just">
              <a:buFontTx/>
              <a:buChar char="-"/>
            </a:pPr>
            <a:r>
              <a:rPr lang="en-US" sz="3000" dirty="0"/>
              <a:t>The Census Bureau estimates that more than 300 languages are spoken in the United States.</a:t>
            </a:r>
            <a:endParaRPr lang="en-US" sz="3000" dirty="0"/>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txBox="1">
            <a:spLocks noGrp="1"/>
          </p:cNvSpPr>
          <p:nvPr>
            <p:ph type="ctrTitle"/>
          </p:nvPr>
        </p:nvSpPr>
        <p:spPr>
          <a:xfrm>
            <a:off x="2922967" y="2655767"/>
            <a:ext cx="6346000" cy="1546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9600" dirty="0"/>
              <a:t>Religion</a:t>
            </a:r>
            <a:endParaRPr sz="9600"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24"/>
          <p:cNvSpPr txBox="1">
            <a:spLocks noGrp="1"/>
          </p:cNvSpPr>
          <p:nvPr>
            <p:ph type="title"/>
          </p:nvPr>
        </p:nvSpPr>
        <p:spPr>
          <a:xfrm>
            <a:off x="482600" y="-99236"/>
            <a:ext cx="9525000" cy="964019"/>
          </a:xfrm>
          <a:prstGeom prst="rect">
            <a:avLst/>
          </a:prstGeom>
        </p:spPr>
        <p:txBody>
          <a:bodyPr spcFirstLastPara="1" wrap="square" lIns="121900" tIns="121900" rIns="121900" bIns="121900" anchor="b" anchorCtr="0">
            <a:noAutofit/>
          </a:bodyPr>
          <a:lstStyle/>
          <a:p>
            <a:pPr lvl="0"/>
            <a:r>
              <a:rPr lang="en-US" dirty="0"/>
              <a:t>- Religious Freedom</a:t>
            </a:r>
            <a:endParaRPr dirty="0"/>
          </a:p>
        </p:txBody>
      </p:sp>
      <p:sp>
        <p:nvSpPr>
          <p:cNvPr id="724" name="Google Shape;724;p24"/>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200"/>
            </a:fld>
            <a:endParaRPr lang="en-GB" sz="1200"/>
          </a:p>
        </p:txBody>
      </p:sp>
      <p:graphicFrame>
        <p:nvGraphicFramePr>
          <p:cNvPr id="11" name="Chart 10"/>
          <p:cNvGraphicFramePr/>
          <p:nvPr/>
        </p:nvGraphicFramePr>
        <p:xfrm>
          <a:off x="949960" y="719455"/>
          <a:ext cx="10169525" cy="59994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27"/>
          <p:cNvSpPr txBox="1">
            <a:spLocks noGrp="1"/>
          </p:cNvSpPr>
          <p:nvPr>
            <p:ph type="ctrTitle" idx="4294967295"/>
          </p:nvPr>
        </p:nvSpPr>
        <p:spPr>
          <a:xfrm>
            <a:off x="914400" y="3751328"/>
            <a:ext cx="10363200" cy="15464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br>
              <a:rPr lang="en-GB" sz="12800" dirty="0">
                <a:solidFill>
                  <a:srgbClr val="FFFFFF"/>
                </a:solidFill>
              </a:rPr>
            </a:br>
            <a:r>
              <a:rPr lang="en-GB" sz="12800" dirty="0">
                <a:solidFill>
                  <a:schemeClr val="bg1"/>
                </a:solidFill>
              </a:rPr>
              <a:t>American style</a:t>
            </a:r>
            <a:br>
              <a:rPr lang="en-GB" sz="12800" dirty="0">
                <a:solidFill>
                  <a:schemeClr val="bg1"/>
                </a:solidFill>
              </a:rPr>
            </a:br>
            <a:endParaRPr lang="en-GB" sz="12800" dirty="0">
              <a:solidFill>
                <a:schemeClr val="bg1"/>
              </a:solidFill>
            </a:endParaRPr>
          </a:p>
        </p:txBody>
      </p:sp>
      <p:sp>
        <p:nvSpPr>
          <p:cNvPr id="751" name="Google Shape;751;p27"/>
          <p:cNvSpPr txBox="1">
            <a:spLocks noGrp="1"/>
          </p:cNvSpPr>
          <p:nvPr>
            <p:ph type="subTitle" idx="4294967295"/>
          </p:nvPr>
        </p:nvSpPr>
        <p:spPr>
          <a:xfrm>
            <a:off x="914400" y="3481937"/>
            <a:ext cx="10363200" cy="1046400"/>
          </a:xfrm>
          <a:prstGeom prst="rect">
            <a:avLst/>
          </a:prstGeom>
        </p:spPr>
        <p:txBody>
          <a:bodyPr spcFirstLastPara="1" wrap="square" lIns="121900" tIns="121900" rIns="121900" bIns="121900" anchor="t" anchorCtr="0">
            <a:noAutofit/>
          </a:bodyPr>
          <a:lstStyle/>
          <a:p>
            <a:pPr marL="0" lvl="0" indent="0" algn="ctr" rtl="0">
              <a:spcBef>
                <a:spcPts val="600"/>
              </a:spcBef>
              <a:spcAft>
                <a:spcPts val="0"/>
              </a:spcAft>
              <a:buNone/>
            </a:pPr>
            <a:endParaRPr dirty="0">
              <a:solidFill>
                <a:srgbClr val="FFFFFF"/>
              </a:solidFill>
            </a:endParaRPr>
          </a:p>
          <a:p>
            <a:pPr marL="0" lvl="0" indent="0" algn="ctr" rtl="0">
              <a:spcBef>
                <a:spcPts val="600"/>
              </a:spcBef>
              <a:spcAft>
                <a:spcPts val="0"/>
              </a:spcAft>
              <a:buNone/>
            </a:pPr>
            <a:endParaRPr dirty="0">
              <a:solidFill>
                <a:srgbClr val="FFFFFF"/>
              </a:solidFill>
            </a:endParaRPr>
          </a:p>
        </p:txBody>
      </p:sp>
      <p:sp>
        <p:nvSpPr>
          <p:cNvPr id="752" name="Google Shape;752;p27"/>
          <p:cNvSpPr txBox="1">
            <a:spLocks noGrp="1"/>
          </p:cNvSpPr>
          <p:nvPr>
            <p:ph type="sldNum" idx="12"/>
          </p:nvPr>
        </p:nvSpPr>
        <p:spPr>
          <a:xfrm>
            <a:off x="5730200" y="6333135"/>
            <a:ext cx="731600" cy="52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sz="2135"/>
            </a:fld>
            <a:endParaRPr lang="en-GB" sz="2135"/>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62" name="Google Shape;762;p28"/>
          <p:cNvSpPr txBox="1">
            <a:spLocks noGrp="1"/>
          </p:cNvSpPr>
          <p:nvPr>
            <p:ph type="subTitle" idx="4294967295"/>
          </p:nvPr>
        </p:nvSpPr>
        <p:spPr>
          <a:xfrm>
            <a:off x="0" y="839470"/>
            <a:ext cx="11836400" cy="3759591"/>
          </a:xfrm>
          <a:prstGeom prst="rect">
            <a:avLst/>
          </a:prstGeom>
        </p:spPr>
        <p:txBody>
          <a:bodyPr spcFirstLastPara="1" wrap="square" lIns="121900" tIns="121900" rIns="121900" bIns="121900" anchor="t" anchorCtr="0">
            <a:noAutofit/>
          </a:bodyPr>
          <a:lstStyle/>
          <a:p>
            <a:pPr marL="0" lvl="0" indent="0" algn="just">
              <a:buNone/>
            </a:pPr>
            <a:r>
              <a:rPr lang="en-US" sz="3735" dirty="0"/>
              <a:t>Clothing styles vary by social status, region, occupation and climate. Jeans, sneakers, baseball caps, cowboy hats and boots are some items of clothing that are closely associated with Americans. Ralph Lauren, Calvin Klein, Levi’s and Victoria’s Secret, GAP, Old Navy are some well-known American brands.</a:t>
            </a:r>
            <a:endParaRPr sz="3735" dirty="0"/>
          </a:p>
        </p:txBody>
      </p:sp>
      <p:sp>
        <p:nvSpPr>
          <p:cNvPr id="763" name="Google Shape;763;p28"/>
          <p:cNvSpPr txBox="1">
            <a:spLocks noGrp="1"/>
          </p:cNvSpPr>
          <p:nvPr>
            <p:ph type="sldNum" idx="12"/>
          </p:nvPr>
        </p:nvSpPr>
        <p:spPr>
          <a:xfrm>
            <a:off x="5730200" y="6333135"/>
            <a:ext cx="731600" cy="52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sz="1200"/>
            </a:fld>
            <a:endParaRPr lang="en-GB" sz="120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9"/>
          <p:cNvSpPr txBox="1">
            <a:spLocks noGrp="1"/>
          </p:cNvSpPr>
          <p:nvPr>
            <p:ph type="title"/>
          </p:nvPr>
        </p:nvSpPr>
        <p:spPr>
          <a:xfrm>
            <a:off x="2337233" y="578163"/>
            <a:ext cx="8012800" cy="11432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GB" sz="8800" dirty="0">
                <a:solidFill>
                  <a:schemeClr val="tx1"/>
                </a:solidFill>
              </a:rPr>
              <a:t>American </a:t>
            </a:r>
            <a:r>
              <a:rPr lang="en-US" altLang="en-GB" sz="8800" dirty="0">
                <a:solidFill>
                  <a:schemeClr val="tx1"/>
                </a:solidFill>
              </a:rPr>
              <a:t>Cuisine</a:t>
            </a:r>
            <a:endParaRPr lang="en-US" altLang="en-GB" sz="8800" dirty="0">
              <a:solidFill>
                <a:schemeClr val="tx1"/>
              </a:solidFill>
            </a:endParaRPr>
          </a:p>
        </p:txBody>
      </p:sp>
      <p:sp>
        <p:nvSpPr>
          <p:cNvPr id="774" name="Google Shape;774;p29"/>
          <p:cNvSpPr txBox="1">
            <a:spLocks noGrp="1"/>
          </p:cNvSpPr>
          <p:nvPr>
            <p:ph type="sldNum" sz="quarter" idx="12"/>
          </p:nvPr>
        </p:nvSpPr>
        <p:spPr>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2135"/>
            </a:fld>
            <a:endParaRPr lang="en-GB" sz="2135"/>
          </a:p>
        </p:txBody>
      </p:sp>
      <p:pic>
        <p:nvPicPr>
          <p:cNvPr id="2" name="Content Placeholder 1"/>
          <p:cNvPicPr>
            <a:picLocks noChangeAspect="1"/>
          </p:cNvPicPr>
          <p:nvPr>
            <p:ph idx="1"/>
          </p:nvPr>
        </p:nvPicPr>
        <p:blipFill>
          <a:blip r:embed="rId1"/>
          <a:stretch>
            <a:fillRect/>
          </a:stretch>
        </p:blipFill>
        <p:spPr>
          <a:xfrm>
            <a:off x="1261745" y="1973580"/>
            <a:ext cx="10163810" cy="410781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465" y="1636859"/>
            <a:ext cx="10625070" cy="1307676"/>
          </a:xfrm>
        </p:spPr>
        <p:txBody>
          <a:bodyPr>
            <a:normAutofit fontScale="90000"/>
          </a:bodyPr>
          <a:lstStyle/>
          <a:p>
            <a:pPr algn="ctr"/>
            <a:r>
              <a:rPr lang="en-US" sz="8000" dirty="0" smtClean="0">
                <a:solidFill>
                  <a:srgbClr val="FF0000"/>
                </a:solidFill>
                <a:sym typeface="+mn-ea"/>
              </a:rPr>
              <a:t>American Culture 1</a:t>
            </a:r>
            <a:endParaRPr lang="en-US" sz="8000" b="1" dirty="0" smtClean="0">
              <a:solidFill>
                <a:srgbClr val="FF0000"/>
              </a:solidFill>
              <a:latin typeface="Times New Roman" panose="02020603050405020304" pitchFamily="18" charset="0"/>
              <a:cs typeface="Times New Roman" panose="02020603050405020304" pitchFamily="18" charset="0"/>
              <a:sym typeface="+mn-ea"/>
            </a:endParaRPr>
          </a:p>
        </p:txBody>
      </p:sp>
      <p:sp>
        <p:nvSpPr>
          <p:cNvPr id="3" name="Subtitle 2"/>
          <p:cNvSpPr>
            <a:spLocks noGrp="1"/>
          </p:cNvSpPr>
          <p:nvPr>
            <p:ph type="subTitle" idx="1"/>
          </p:nvPr>
        </p:nvSpPr>
        <p:spPr>
          <a:xfrm>
            <a:off x="1405890" y="3749670"/>
            <a:ext cx="9144000" cy="1459359"/>
          </a:xfrm>
        </p:spPr>
        <p:txBody>
          <a:bodyPr>
            <a:noAutofit/>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sym typeface="+mn-ea"/>
              </a:rPr>
              <a:t>Lecturer</a:t>
            </a:r>
            <a:r>
              <a:rPr lang="en-US" sz="3200" b="1" dirty="0" smtClean="0">
                <a:solidFill>
                  <a:schemeClr val="tx1"/>
                </a:solidFill>
                <a:latin typeface="Times New Roman" panose="02020603050405020304" pitchFamily="18" charset="0"/>
                <a:cs typeface="Times New Roman" panose="02020603050405020304" pitchFamily="18" charset="0"/>
                <a:sym typeface="+mn-ea"/>
              </a:rPr>
              <a:t>: </a:t>
            </a:r>
            <a:r>
              <a:rPr lang="en-US" sz="3200" b="1" dirty="0" err="1" smtClean="0">
                <a:solidFill>
                  <a:schemeClr val="tx1"/>
                </a:solidFill>
                <a:latin typeface="Times New Roman" panose="02020603050405020304" pitchFamily="18" charset="0"/>
                <a:cs typeface="Times New Roman" panose="02020603050405020304" pitchFamily="18" charset="0"/>
                <a:sym typeface="+mn-ea"/>
              </a:rPr>
              <a:t>Lam Phan, M.A</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smtClean="0">
                <a:solidFill>
                  <a:schemeClr val="tx1"/>
                </a:solidFill>
                <a:latin typeface="Times New Roman" panose="02020603050405020304" pitchFamily="18" charset="0"/>
                <a:cs typeface="Times New Roman" panose="02020603050405020304" pitchFamily="18" charset="0"/>
                <a:sym typeface="+mn-ea"/>
              </a:rPr>
              <a:t>Email: </a:t>
            </a:r>
            <a:r>
              <a:rPr lang="en-US" sz="3200" b="1" dirty="0" smtClean="0">
                <a:solidFill>
                  <a:schemeClr val="tx1"/>
                </a:solidFill>
                <a:latin typeface="Times New Roman" panose="02020603050405020304" pitchFamily="18" charset="0"/>
                <a:cs typeface="Times New Roman" panose="02020603050405020304" pitchFamily="18" charset="0"/>
                <a:sym typeface="+mn-ea"/>
              </a:rPr>
              <a:t>lamphan83@gmail.com</a:t>
            </a:r>
            <a:endParaRPr lang="en-US" sz="3200" b="1" dirty="0" smtClean="0">
              <a:solidFill>
                <a:schemeClr val="tx1"/>
              </a:solidFill>
              <a:latin typeface="Times New Roman" panose="02020603050405020304" pitchFamily="18" charset="0"/>
              <a:cs typeface="Times New Roman" panose="02020603050405020304" pitchFamily="18" charset="0"/>
              <a:sym typeface="+mn-ea"/>
            </a:endParaRPr>
          </a:p>
          <a:p>
            <a:pPr algn="ctr"/>
            <a:r>
              <a:rPr lang="en-US" sz="3200" b="1" dirty="0" smtClean="0">
                <a:solidFill>
                  <a:schemeClr val="tx1"/>
                </a:solidFill>
                <a:latin typeface="Times New Roman" panose="02020603050405020304" pitchFamily="18" charset="0"/>
                <a:cs typeface="Times New Roman" panose="02020603050405020304" pitchFamily="18" charset="0"/>
                <a:sym typeface="+mn-ea"/>
              </a:rPr>
              <a:t>Phone: </a:t>
            </a:r>
            <a:r>
              <a:rPr lang="en-US" sz="3200" b="1" dirty="0">
                <a:solidFill>
                  <a:schemeClr val="tx1"/>
                </a:solidFill>
                <a:latin typeface="Times New Roman" panose="02020603050405020304" pitchFamily="18" charset="0"/>
                <a:cs typeface="Times New Roman" panose="02020603050405020304" pitchFamily="18" charset="0"/>
                <a:sym typeface="+mn-ea"/>
              </a:rPr>
              <a:t>0983 685 405</a:t>
            </a: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endParaRPr lang="en-US" sz="3200" b="1" dirty="0" smtClean="0">
              <a:solidFill>
                <a:schemeClr val="tx1"/>
              </a:solidFill>
              <a:latin typeface="Times New Roman" panose="02020603050405020304" pitchFamily="18" charset="0"/>
              <a:cs typeface="Times New Roman" panose="02020603050405020304" pitchFamily="18" charset="0"/>
            </a:endParaRPr>
          </a:p>
          <a:p>
            <a:pPr algn="ctr"/>
            <a:endParaRPr lang="en-US" sz="3200" b="1" dirty="0" smtClean="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2" name="Google Shape;782;p30"/>
          <p:cNvSpPr txBox="1">
            <a:spLocks noGrp="1"/>
          </p:cNvSpPr>
          <p:nvPr>
            <p:ph type="body" idx="3"/>
          </p:nvPr>
        </p:nvSpPr>
        <p:spPr>
          <a:xfrm>
            <a:off x="4888230" y="0"/>
            <a:ext cx="6082030" cy="6858000"/>
          </a:xfrm>
          <a:prstGeom prst="rect">
            <a:avLst/>
          </a:prstGeom>
        </p:spPr>
        <p:txBody>
          <a:bodyPr spcFirstLastPara="1" wrap="square" lIns="121900" tIns="121900" rIns="121900" bIns="121900" anchor="t" anchorCtr="0">
            <a:noAutofit/>
          </a:bodyPr>
          <a:lstStyle/>
          <a:p>
            <a:pPr marL="0" lvl="0" indent="0" algn="just">
              <a:buNone/>
            </a:pPr>
            <a:r>
              <a:rPr lang="en-US" sz="2665" dirty="0"/>
              <a:t>There are also styles of cooking and types of foods that are specific to a region. Southern-style cooking is often called "American comfort food" and includes dishes such as fried chicken, collard greens, black-eyed peas and corn bread. Tex-Mex, popular in Texas and the Southwest, is a blend of Spanish and Mexican cooking styles and includes items such as chili and burritos, and relies heavily on shredded cheese and beans.</a:t>
            </a:r>
            <a:endParaRPr lang="en-US" sz="2665" dirty="0"/>
          </a:p>
          <a:p>
            <a:pPr marL="0" lvl="0" indent="0" algn="just">
              <a:buNone/>
            </a:pPr>
            <a:r>
              <a:rPr lang="en-US" sz="2665" dirty="0"/>
              <a:t>Jerky, dried meats that are served as snacks, is also a food that was created in the United States,</a:t>
            </a:r>
            <a:endParaRPr lang="en-US" sz="2665" dirty="0"/>
          </a:p>
          <a:p>
            <a:pPr marL="0" lvl="0" indent="0" algn="l" rtl="0">
              <a:spcBef>
                <a:spcPts val="600"/>
              </a:spcBef>
              <a:spcAft>
                <a:spcPts val="0"/>
              </a:spcAft>
              <a:buNone/>
            </a:pPr>
            <a:endParaRPr sz="1600" dirty="0"/>
          </a:p>
        </p:txBody>
      </p:sp>
      <p:sp>
        <p:nvSpPr>
          <p:cNvPr id="786" name="Google Shape;786;p30"/>
          <p:cNvSpPr/>
          <p:nvPr/>
        </p:nvSpPr>
        <p:spPr>
          <a:xfrm>
            <a:off x="4277705" y="2080789"/>
            <a:ext cx="611212" cy="602003"/>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899115" y="2149552"/>
            <a:ext cx="461636" cy="464433"/>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4303576" y="4165173"/>
            <a:ext cx="559488" cy="563713"/>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7019595" y="2258027"/>
            <a:ext cx="582159" cy="355975"/>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7019600" y="4177919"/>
            <a:ext cx="428999" cy="538216"/>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900548" y="4169432"/>
            <a:ext cx="458780" cy="555204"/>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BDCC6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30"/>
          <p:cNvSpPr txBox="1">
            <a:spLocks noGrp="1"/>
          </p:cNvSpPr>
          <p:nvPr>
            <p:ph type="sldNum" sz="quarter" idx="12"/>
          </p:nvPr>
        </p:nvSpPr>
        <p:spPr>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GB" sz="1200"/>
            </a:fld>
            <a:endParaRPr lang="en-GB" sz="1200"/>
          </a:p>
        </p:txBody>
      </p:sp>
      <p:sp>
        <p:nvSpPr>
          <p:cNvPr id="4" name="Text Placeholder 3"/>
          <p:cNvSpPr>
            <a:spLocks noGrp="1"/>
          </p:cNvSpPr>
          <p:nvPr>
            <p:ph type="body" idx="1"/>
          </p:nvPr>
        </p:nvSpPr>
        <p:spPr>
          <a:xfrm>
            <a:off x="0" y="1"/>
            <a:ext cx="4888916" cy="6857933"/>
          </a:xfrm>
        </p:spPr>
        <p:txBody>
          <a:bodyPr/>
          <a:lstStyle/>
          <a:p>
            <a:r>
              <a:rPr lang="en-US" sz="2665" dirty="0"/>
              <a:t>American cuisine was influenced by Europeans and Native Americans in its early history. Today, there are a number of foods that are commonly identified as American, such as hamburgers, hot dogs, potato chips, macaroni and cheese, and meat loaf. "As American as apple pie" has come to mean something that is authentically American.</a:t>
            </a:r>
            <a:endParaRPr lang="en-US" sz="2665"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32"/>
          <p:cNvSpPr txBox="1">
            <a:spLocks noGrp="1"/>
          </p:cNvSpPr>
          <p:nvPr>
            <p:ph type="body" idx="4294967295"/>
          </p:nvPr>
        </p:nvSpPr>
        <p:spPr>
          <a:xfrm>
            <a:off x="0" y="517525"/>
            <a:ext cx="2648585" cy="4831715"/>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US" sz="8800" dirty="0">
                <a:solidFill>
                  <a:schemeClr val="tx1"/>
                </a:solidFill>
                <a:latin typeface="Yellowtail" panose="02000503000000000000"/>
                <a:ea typeface="Yellowtail" panose="02000503000000000000"/>
                <a:cs typeface="Yellowtail" panose="02000503000000000000"/>
                <a:sym typeface="Yellowtail" panose="02000503000000000000"/>
              </a:rPr>
              <a:t>The Art</a:t>
            </a:r>
            <a:endParaRPr lang="en-US" sz="8800" dirty="0">
              <a:solidFill>
                <a:schemeClr val="tx1"/>
              </a:solidFill>
              <a:latin typeface="Yellowtail" panose="02000503000000000000"/>
              <a:ea typeface="Yellowtail" panose="02000503000000000000"/>
              <a:cs typeface="Yellowtail" panose="02000503000000000000"/>
              <a:sym typeface="Yellowtail" panose="02000503000000000000"/>
            </a:endParaRPr>
          </a:p>
        </p:txBody>
      </p:sp>
      <p:sp>
        <p:nvSpPr>
          <p:cNvPr id="822" name="Google Shape;822;p32"/>
          <p:cNvSpPr txBox="1">
            <a:spLocks noGrp="1"/>
          </p:cNvSpPr>
          <p:nvPr>
            <p:ph type="body" idx="4294967295"/>
          </p:nvPr>
        </p:nvSpPr>
        <p:spPr>
          <a:xfrm>
            <a:off x="2946400" y="0"/>
            <a:ext cx="9067800" cy="6858000"/>
          </a:xfrm>
          <a:prstGeom prst="rect">
            <a:avLst/>
          </a:prstGeom>
        </p:spPr>
        <p:txBody>
          <a:bodyPr spcFirstLastPara="1" wrap="square" lIns="121900" tIns="121900" rIns="121900" bIns="121900" anchor="ctr" anchorCtr="0">
            <a:noAutofit/>
          </a:bodyPr>
          <a:lstStyle/>
          <a:p>
            <a:pPr marL="0" lvl="0" indent="0">
              <a:buNone/>
            </a:pPr>
            <a:r>
              <a:rPr lang="en-US" sz="2535" dirty="0">
                <a:solidFill>
                  <a:schemeClr val="tx1"/>
                </a:solidFill>
              </a:rPr>
              <a:t>- USA is widely known around the world as a leader in mass media production, including television and movies. According to the U.S. Department of Commerce, USA comprises one-third of the worldwide media and entertainment industry.</a:t>
            </a:r>
            <a:endParaRPr lang="en-US" sz="2535" dirty="0">
              <a:solidFill>
                <a:schemeClr val="tx1"/>
              </a:solidFill>
            </a:endParaRPr>
          </a:p>
          <a:p>
            <a:pPr marL="0" lvl="0" indent="0">
              <a:buNone/>
            </a:pPr>
            <a:r>
              <a:rPr lang="en-US" sz="2535" dirty="0">
                <a:solidFill>
                  <a:schemeClr val="tx1"/>
                </a:solidFill>
              </a:rPr>
              <a:t>- The television broadcasting industry took hold in the USA in the early 1950s, and American television programs are now shown around the world.  Movie industry, centered in Hollywood, California, and American movies are popular worldwide. </a:t>
            </a:r>
            <a:endParaRPr lang="en-US" sz="2535" dirty="0">
              <a:solidFill>
                <a:schemeClr val="tx1"/>
              </a:solidFill>
            </a:endParaRPr>
          </a:p>
          <a:p>
            <a:pPr marL="0" lvl="0" indent="0">
              <a:buNone/>
            </a:pPr>
            <a:r>
              <a:rPr lang="en-US" sz="2535" dirty="0">
                <a:solidFill>
                  <a:schemeClr val="tx1"/>
                </a:solidFill>
              </a:rPr>
              <a:t>- The United States' arts culture extends beyond movies and television shows, though. New York is home to Broadway, and Americans have a rich theatrical history. American folk art is an artistic style and is identified with quilts and other hand-crafted items. American music is very diverse with many, many styles, including rhythm and blues, jazz, gospel, country and western, bluegrass, rock 'n' roll and hip hop.</a:t>
            </a:r>
            <a:endParaRPr lang="en-US" sz="2535" dirty="0">
              <a:solidFill>
                <a:schemeClr val="tx1"/>
              </a:solidFill>
            </a:endParaRPr>
          </a:p>
        </p:txBody>
      </p:sp>
      <p:sp>
        <p:nvSpPr>
          <p:cNvPr id="823" name="Google Shape;823;p32"/>
          <p:cNvSpPr txBox="1">
            <a:spLocks noGrp="1"/>
          </p:cNvSpPr>
          <p:nvPr>
            <p:ph type="sldNum" sz="quarter" idx="12"/>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sz="1200"/>
            </a:fld>
            <a:endParaRPr lang="en-GB" sz="120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3"/>
          <p:cNvSpPr txBox="1">
            <a:spLocks noGrp="1"/>
          </p:cNvSpPr>
          <p:nvPr>
            <p:ph type="body" idx="4294967295"/>
          </p:nvPr>
        </p:nvSpPr>
        <p:spPr>
          <a:xfrm>
            <a:off x="340017" y="517233"/>
            <a:ext cx="2199983" cy="5815901"/>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US" sz="7200" dirty="0">
                <a:solidFill>
                  <a:schemeClr val="tx1"/>
                </a:solidFill>
                <a:latin typeface="Yellowtail" panose="02000503000000000000"/>
                <a:ea typeface="Yellowtail" panose="02000503000000000000"/>
                <a:cs typeface="Yellowtail" panose="02000503000000000000"/>
                <a:sym typeface="Yellowtail" panose="02000503000000000000"/>
              </a:rPr>
              <a:t>Sport</a:t>
            </a:r>
            <a:endParaRPr lang="en-US" sz="7200" dirty="0">
              <a:solidFill>
                <a:schemeClr val="tx1"/>
              </a:solidFill>
              <a:latin typeface="Yellowtail" panose="02000503000000000000"/>
              <a:ea typeface="Yellowtail" panose="02000503000000000000"/>
              <a:cs typeface="Yellowtail" panose="02000503000000000000"/>
              <a:sym typeface="Yellowtail" panose="02000503000000000000"/>
            </a:endParaRPr>
          </a:p>
        </p:txBody>
      </p:sp>
      <p:sp>
        <p:nvSpPr>
          <p:cNvPr id="835" name="Google Shape;835;p33"/>
          <p:cNvSpPr txBox="1">
            <a:spLocks noGrp="1"/>
          </p:cNvSpPr>
          <p:nvPr>
            <p:ph type="body" idx="4294967295"/>
          </p:nvPr>
        </p:nvSpPr>
        <p:spPr>
          <a:xfrm>
            <a:off x="3233420" y="517525"/>
            <a:ext cx="8559800" cy="5524500"/>
          </a:xfrm>
          <a:prstGeom prst="rect">
            <a:avLst/>
          </a:prstGeom>
        </p:spPr>
        <p:txBody>
          <a:bodyPr spcFirstLastPara="1" wrap="square" lIns="121900" tIns="121900" rIns="121900" bIns="121900" anchor="ctr" anchorCtr="0">
            <a:noAutofit/>
          </a:bodyPr>
          <a:lstStyle/>
          <a:p>
            <a:pPr marL="0" lvl="0" indent="0" algn="just">
              <a:buNone/>
            </a:pPr>
            <a:r>
              <a:rPr lang="en-US" sz="2800" dirty="0">
                <a:solidFill>
                  <a:schemeClr val="tx1"/>
                </a:solidFill>
              </a:rPr>
              <a:t>The United States is a sports-minded country, with millions of fans who follow football, baseball, basketball and hockey, among other sports. Baseball, which was developed in colonial America and became an organized sport in the mid-1800s, is known as America's favorite pastime, although its popularity has been eclipsed by football for the past three decades, according to the Harris Poll.</a:t>
            </a:r>
            <a:endParaRPr lang="en-US" sz="2800" dirty="0">
              <a:solidFill>
                <a:schemeClr val="tx1"/>
              </a:solidFill>
            </a:endParaRPr>
          </a:p>
        </p:txBody>
      </p:sp>
      <p:sp>
        <p:nvSpPr>
          <p:cNvPr id="836" name="Google Shape;836;p33"/>
          <p:cNvSpPr txBox="1">
            <a:spLocks noGrp="1"/>
          </p:cNvSpPr>
          <p:nvPr>
            <p:ph type="sldNum" sz="quarter" idx="12"/>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sz="1200"/>
            </a:fld>
            <a:endParaRPr lang="en-GB" sz="120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34"/>
          <p:cNvSpPr txBox="1">
            <a:spLocks noGrp="1"/>
          </p:cNvSpPr>
          <p:nvPr>
            <p:ph type="body" idx="4294967295"/>
          </p:nvPr>
        </p:nvSpPr>
        <p:spPr>
          <a:xfrm>
            <a:off x="0" y="517233"/>
            <a:ext cx="2108200" cy="4832000"/>
          </a:xfrm>
          <a:prstGeom prst="rect">
            <a:avLst/>
          </a:prstGeom>
        </p:spPr>
        <p:txBody>
          <a:bodyPr spcFirstLastPara="1" wrap="square" lIns="121900" tIns="121900" rIns="121900" bIns="121900" anchor="ctr" anchorCtr="0">
            <a:noAutofit/>
          </a:bodyPr>
          <a:lstStyle/>
          <a:p>
            <a:pPr marL="0" lvl="0" indent="0" algn="r" rtl="0">
              <a:spcBef>
                <a:spcPts val="0"/>
              </a:spcBef>
              <a:spcAft>
                <a:spcPts val="0"/>
              </a:spcAft>
              <a:buNone/>
            </a:pPr>
            <a:r>
              <a:rPr lang="en-US" sz="4265" dirty="0">
                <a:solidFill>
                  <a:schemeClr val="tx1"/>
                </a:solidFill>
                <a:latin typeface="Yellowtail" panose="02000503000000000000"/>
                <a:ea typeface="Yellowtail" panose="02000503000000000000"/>
                <a:cs typeface="Yellowtail" panose="02000503000000000000"/>
                <a:sym typeface="Yellowtail" panose="02000503000000000000"/>
              </a:rPr>
              <a:t>American holidays</a:t>
            </a:r>
            <a:endParaRPr lang="en-US" sz="4265" dirty="0">
              <a:solidFill>
                <a:schemeClr val="tx1"/>
              </a:solidFill>
              <a:latin typeface="Yellowtail" panose="02000503000000000000"/>
              <a:ea typeface="Yellowtail" panose="02000503000000000000"/>
              <a:cs typeface="Yellowtail" panose="02000503000000000000"/>
              <a:sym typeface="Yellowtail" panose="02000503000000000000"/>
            </a:endParaRPr>
          </a:p>
        </p:txBody>
      </p:sp>
      <p:sp>
        <p:nvSpPr>
          <p:cNvPr id="848" name="Google Shape;848;p34"/>
          <p:cNvSpPr txBox="1">
            <a:spLocks noGrp="1"/>
          </p:cNvSpPr>
          <p:nvPr>
            <p:ph type="body" idx="4294967295"/>
          </p:nvPr>
        </p:nvSpPr>
        <p:spPr>
          <a:xfrm>
            <a:off x="2221865" y="0"/>
            <a:ext cx="9725660" cy="6740525"/>
          </a:xfrm>
          <a:prstGeom prst="rect">
            <a:avLst/>
          </a:prstGeom>
        </p:spPr>
        <p:txBody>
          <a:bodyPr spcFirstLastPara="1" wrap="square" lIns="121900" tIns="121900" rIns="121900" bIns="121900" anchor="ctr" anchorCtr="0">
            <a:noAutofit/>
          </a:bodyPr>
          <a:lstStyle/>
          <a:p>
            <a:pPr marL="0" lvl="0" indent="0" algn="just">
              <a:buNone/>
            </a:pPr>
            <a:r>
              <a:rPr lang="en-US" sz="2800" dirty="0">
                <a:solidFill>
                  <a:schemeClr val="tx1"/>
                </a:solidFill>
              </a:rPr>
              <a:t>Many holidays are celebrated only in the United States. </a:t>
            </a:r>
            <a:endParaRPr lang="en-US" sz="2800" dirty="0">
              <a:solidFill>
                <a:schemeClr val="tx1"/>
              </a:solidFill>
            </a:endParaRPr>
          </a:p>
          <a:p>
            <a:pPr marL="342900" lvl="0" indent="-342900" algn="just">
              <a:buFont typeface="Wingdings" panose="05000000000000000000" pitchFamily="2" charset="2"/>
              <a:buChar char="v"/>
            </a:pPr>
            <a:r>
              <a:rPr lang="en-US" sz="2800" dirty="0">
                <a:solidFill>
                  <a:schemeClr val="tx1"/>
                </a:solidFill>
              </a:rPr>
              <a:t>Americans celebrate their independence from Britain on July 4. </a:t>
            </a:r>
            <a:endParaRPr lang="en-US" sz="2800" dirty="0">
              <a:solidFill>
                <a:schemeClr val="tx1"/>
              </a:solidFill>
            </a:endParaRPr>
          </a:p>
          <a:p>
            <a:pPr marL="342900" lvl="0" indent="-342900" algn="just">
              <a:buFont typeface="Wingdings" panose="05000000000000000000" pitchFamily="2" charset="2"/>
              <a:buChar char="v"/>
            </a:pPr>
            <a:r>
              <a:rPr lang="en-US" sz="2800" dirty="0">
                <a:solidFill>
                  <a:schemeClr val="tx1"/>
                </a:solidFill>
              </a:rPr>
              <a:t>Memorial Day, celebrated on the last Monday in May, honors those who have died in military service.</a:t>
            </a:r>
            <a:endParaRPr lang="en-US" sz="2800" dirty="0">
              <a:solidFill>
                <a:schemeClr val="tx1"/>
              </a:solidFill>
            </a:endParaRPr>
          </a:p>
          <a:p>
            <a:pPr marL="342900" lvl="0" indent="-342900" algn="just">
              <a:buFont typeface="Wingdings" panose="05000000000000000000" pitchFamily="2" charset="2"/>
              <a:buChar char="v"/>
            </a:pPr>
            <a:r>
              <a:rPr lang="en-US" sz="2800" dirty="0">
                <a:solidFill>
                  <a:schemeClr val="tx1"/>
                </a:solidFill>
              </a:rPr>
              <a:t>Labor Day, observed on the first Monday in September, celebrates the country's workforce. </a:t>
            </a:r>
            <a:endParaRPr lang="en-US" sz="2800" dirty="0">
              <a:solidFill>
                <a:schemeClr val="tx1"/>
              </a:solidFill>
            </a:endParaRPr>
          </a:p>
          <a:p>
            <a:pPr marL="342900" lvl="0" indent="-342900" algn="just">
              <a:buFont typeface="Wingdings" panose="05000000000000000000" pitchFamily="2" charset="2"/>
              <a:buChar char="v"/>
            </a:pPr>
            <a:r>
              <a:rPr lang="en-US" sz="2800" dirty="0">
                <a:solidFill>
                  <a:schemeClr val="tx1"/>
                </a:solidFill>
              </a:rPr>
              <a:t>Thanksgiving, another distinctive American holiday, falls on the fourth Thursday in November and dates back to colonial times to celebrate the harvest. </a:t>
            </a:r>
            <a:endParaRPr lang="en-US" sz="2800" dirty="0">
              <a:solidFill>
                <a:schemeClr val="tx1"/>
              </a:solidFill>
            </a:endParaRPr>
          </a:p>
          <a:p>
            <a:pPr marL="342900" lvl="0" indent="-342900" algn="just">
              <a:buFont typeface="Wingdings" panose="05000000000000000000" pitchFamily="2" charset="2"/>
              <a:buChar char="v"/>
            </a:pPr>
            <a:r>
              <a:rPr lang="en-US" sz="2800" dirty="0">
                <a:solidFill>
                  <a:schemeClr val="tx1"/>
                </a:solidFill>
              </a:rPr>
              <a:t>Presidents' Day, marking the birthdays of George Washington and Abraham Lincoln, is a federal holiday that occurs on the third Monday in February. </a:t>
            </a:r>
            <a:endParaRPr lang="en-US" sz="2800" dirty="0">
              <a:solidFill>
                <a:schemeClr val="tx1"/>
              </a:solidFill>
            </a:endParaRPr>
          </a:p>
        </p:txBody>
      </p:sp>
      <p:sp>
        <p:nvSpPr>
          <p:cNvPr id="849" name="Google Shape;849;p34"/>
          <p:cNvSpPr txBox="1">
            <a:spLocks noGrp="1"/>
          </p:cNvSpPr>
          <p:nvPr>
            <p:ph type="sldNum" sz="quarter" idx="12"/>
          </p:nvPr>
        </p:nvSpPr>
        <p:spPr>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sz="1200"/>
            </a:fld>
            <a:endParaRPr lang="en-GB" sz="120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hank You Cards – dunkirkdesign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38151" y="0"/>
            <a:ext cx="114109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689" y="393700"/>
            <a:ext cx="8596668" cy="1320800"/>
          </a:xfrm>
        </p:spPr>
        <p:txBody>
          <a:bodyPr/>
          <a:lstStyle/>
          <a:p>
            <a:pPr algn="ctr"/>
            <a:r>
              <a:rPr lang="en-US" dirty="0" smtClean="0">
                <a:solidFill>
                  <a:srgbClr val="FF0000"/>
                </a:solidFill>
              </a:rPr>
              <a:t>Discussion</a:t>
            </a:r>
            <a:br>
              <a:rPr lang="en-US" dirty="0" smtClean="0">
                <a:solidFill>
                  <a:srgbClr val="FF0000"/>
                </a:solidFill>
              </a:rPr>
            </a:br>
            <a:endParaRPr lang="en-US" dirty="0" smtClean="0">
              <a:solidFill>
                <a:srgbClr val="FF0000"/>
              </a:solidFill>
            </a:endParaRPr>
          </a:p>
        </p:txBody>
      </p:sp>
      <p:sp>
        <p:nvSpPr>
          <p:cNvPr id="3" name="Content Placeholder 2"/>
          <p:cNvSpPr>
            <a:spLocks noGrp="1"/>
          </p:cNvSpPr>
          <p:nvPr>
            <p:ph idx="1"/>
          </p:nvPr>
        </p:nvSpPr>
        <p:spPr>
          <a:xfrm>
            <a:off x="331470" y="1057275"/>
            <a:ext cx="11529060" cy="3880485"/>
          </a:xfrm>
        </p:spPr>
        <p:txBody>
          <a:bodyPr>
            <a:noAutofit/>
          </a:bodyPr>
          <a:lstStyle/>
          <a:p>
            <a:pPr marL="0" indent="0">
              <a:buNone/>
            </a:pPr>
            <a:r>
              <a:rPr lang="en-US" sz="3600" dirty="0" smtClean="0"/>
              <a:t>1. In what year did Israel Zangwill write a play in which he used the term Melting pot?</a:t>
            </a:r>
            <a:endParaRPr lang="en-US" sz="3600" dirty="0" smtClean="0"/>
          </a:p>
          <a:p>
            <a:pPr marL="0" indent="0">
              <a:buNone/>
            </a:pPr>
            <a:r>
              <a:rPr lang="en-US" sz="3600" dirty="0" smtClean="0"/>
              <a:t>2. Who was the first African American president?</a:t>
            </a:r>
            <a:endParaRPr lang="en-US" sz="3600" dirty="0" smtClean="0"/>
          </a:p>
          <a:p>
            <a:pPr marL="0" indent="0">
              <a:buNone/>
            </a:pPr>
            <a:r>
              <a:rPr lang="en-US" sz="3600" dirty="0" smtClean="0"/>
              <a:t>3. How many stripes does the American flag have?</a:t>
            </a:r>
            <a:endParaRPr lang="en-US" sz="3600" dirty="0" smtClean="0"/>
          </a:p>
          <a:p>
            <a:pPr marL="0" indent="0">
              <a:buNone/>
            </a:pPr>
            <a:r>
              <a:rPr lang="en-US" sz="3600" dirty="0" smtClean="0"/>
              <a:t>4. What is the smallest state by area in the United States?</a:t>
            </a:r>
            <a:endParaRPr lang="en-US" sz="3600" dirty="0" smtClean="0"/>
          </a:p>
          <a:p>
            <a:pPr marL="0" indent="0">
              <a:buNone/>
            </a:pPr>
            <a:r>
              <a:rPr lang="en-US" sz="3600" dirty="0" smtClean="0"/>
              <a:t>5. Which was the 50th state to join the United States?</a:t>
            </a:r>
            <a:endParaRPr lang="en-US" sz="3600" dirty="0" smtClean="0"/>
          </a:p>
          <a:p>
            <a:endParaRPr lang="en-US" sz="3600" dirty="0" smtClean="0"/>
          </a:p>
          <a:p>
            <a:pPr marL="0" indent="0">
              <a:buNone/>
            </a:pPr>
            <a:endParaRPr lang="en-US" sz="3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689" y="393700"/>
            <a:ext cx="8596668" cy="1320800"/>
          </a:xfrm>
        </p:spPr>
        <p:txBody>
          <a:bodyPr/>
          <a:lstStyle/>
          <a:p>
            <a:pPr algn="ctr"/>
            <a:r>
              <a:rPr lang="en-US" dirty="0" smtClean="0">
                <a:solidFill>
                  <a:srgbClr val="FF0000"/>
                </a:solidFill>
              </a:rPr>
              <a:t>Discussion</a:t>
            </a:r>
            <a:br>
              <a:rPr lang="en-US" dirty="0" smtClean="0">
                <a:solidFill>
                  <a:srgbClr val="FF0000"/>
                </a:solidFill>
              </a:rPr>
            </a:br>
            <a:endParaRPr lang="en-US" dirty="0" smtClean="0">
              <a:solidFill>
                <a:srgbClr val="FF0000"/>
              </a:solidFill>
            </a:endParaRPr>
          </a:p>
        </p:txBody>
      </p:sp>
      <p:sp>
        <p:nvSpPr>
          <p:cNvPr id="3" name="Content Placeholder 2"/>
          <p:cNvSpPr>
            <a:spLocks noGrp="1"/>
          </p:cNvSpPr>
          <p:nvPr>
            <p:ph idx="1"/>
          </p:nvPr>
        </p:nvSpPr>
        <p:spPr>
          <a:xfrm>
            <a:off x="331470" y="1057275"/>
            <a:ext cx="11529060" cy="3880485"/>
          </a:xfrm>
        </p:spPr>
        <p:txBody>
          <a:bodyPr>
            <a:noAutofit/>
          </a:bodyPr>
          <a:lstStyle/>
          <a:p>
            <a:pPr marL="0" indent="0">
              <a:buNone/>
            </a:pPr>
            <a:r>
              <a:rPr lang="en-US" sz="3600" dirty="0" smtClean="0"/>
              <a:t>6. Which American city was historically known as New Amsterdam?</a:t>
            </a:r>
            <a:endParaRPr lang="en-US" sz="3600" dirty="0" smtClean="0"/>
          </a:p>
          <a:p>
            <a:pPr marL="0" indent="0">
              <a:buNone/>
            </a:pPr>
            <a:r>
              <a:rPr lang="en-US" sz="3600" dirty="0" smtClean="0"/>
              <a:t>7. Who was the first president of the USA?</a:t>
            </a:r>
            <a:endParaRPr lang="en-US" sz="3600" dirty="0" smtClean="0"/>
          </a:p>
          <a:p>
            <a:pPr marL="0" indent="0">
              <a:buNone/>
            </a:pPr>
            <a:r>
              <a:rPr lang="en-US" sz="3600" dirty="0" smtClean="0"/>
              <a:t>8. How many stars does the American flag have?</a:t>
            </a:r>
            <a:endParaRPr lang="en-US" sz="3600" dirty="0" smtClean="0"/>
          </a:p>
          <a:p>
            <a:pPr marL="0" indent="0" latinLnBrk="1">
              <a:spcBef>
                <a:spcPct val="50000"/>
              </a:spcBef>
              <a:buNone/>
            </a:pPr>
            <a:r>
              <a:rPr lang="en-US" sz="3600" dirty="0" smtClean="0"/>
              <a:t>9. </a:t>
            </a:r>
            <a:r>
              <a:rPr lang="en-US" altLang="x-none" sz="3600" dirty="0">
                <a:ea typeface="Gulim" pitchFamily="34" charset="-127"/>
                <a:cs typeface="+mn-lt"/>
                <a:sym typeface="+mn-ea"/>
              </a:rPr>
              <a:t>When did the US become independent </a:t>
            </a:r>
            <a:r>
              <a:rPr lang="en-US" sz="3600" dirty="0" smtClean="0">
                <a:cs typeface="+mn-lt"/>
              </a:rPr>
              <a:t>?</a:t>
            </a:r>
            <a:endParaRPr lang="en-US" sz="3600" dirty="0" smtClean="0"/>
          </a:p>
          <a:p>
            <a:pPr marL="0" indent="0">
              <a:buNone/>
            </a:pPr>
            <a:r>
              <a:rPr lang="en-US" sz="3600" dirty="0" smtClean="0"/>
              <a:t>10. </a:t>
            </a:r>
            <a:r>
              <a:rPr kumimoji="1" lang="en-US" altLang="en-US" sz="3600" noProof="0" dirty="0" smtClean="0">
                <a:ln>
                  <a:noFill/>
                </a:ln>
                <a:solidFill>
                  <a:schemeClr val="tx1"/>
                </a:solidFill>
                <a:effectLst/>
                <a:uLnTx/>
                <a:uFillTx/>
                <a:ea typeface="Gulim" pitchFamily="34" charset="-127"/>
                <a:cs typeface="+mn-lt"/>
                <a:sym typeface="+mn-ea"/>
              </a:rPr>
              <a:t>What are the colors of American flag</a:t>
            </a:r>
            <a:r>
              <a:rPr lang="en-US" sz="3600" dirty="0" smtClean="0">
                <a:cs typeface="+mn-lt"/>
              </a:rPr>
              <a:t>?</a:t>
            </a:r>
            <a:endParaRPr lang="en-US" sz="3600" dirty="0" smtClean="0"/>
          </a:p>
          <a:p>
            <a:endParaRPr lang="en-US" sz="3600" dirty="0" smtClean="0"/>
          </a:p>
          <a:p>
            <a:pPr marL="0" indent="0">
              <a:buNone/>
            </a:pPr>
            <a:endParaRPr lang="en-US"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689" y="393700"/>
            <a:ext cx="8596668" cy="1320800"/>
          </a:xfrm>
        </p:spPr>
        <p:txBody>
          <a:bodyPr/>
          <a:lstStyle/>
          <a:p>
            <a:pPr algn="ctr"/>
            <a:r>
              <a:rPr lang="en-US" dirty="0" smtClean="0">
                <a:solidFill>
                  <a:srgbClr val="FF0000"/>
                </a:solidFill>
              </a:rPr>
              <a:t>Discussion</a:t>
            </a:r>
            <a:br>
              <a:rPr lang="en-US" dirty="0" smtClean="0">
                <a:solidFill>
                  <a:srgbClr val="FF0000"/>
                </a:solidFill>
              </a:rPr>
            </a:br>
            <a:endParaRPr lang="en-US" dirty="0" smtClean="0">
              <a:solidFill>
                <a:srgbClr val="FF0000"/>
              </a:solidFill>
            </a:endParaRPr>
          </a:p>
        </p:txBody>
      </p:sp>
      <p:sp>
        <p:nvSpPr>
          <p:cNvPr id="3" name="Content Placeholder 2"/>
          <p:cNvSpPr>
            <a:spLocks noGrp="1"/>
          </p:cNvSpPr>
          <p:nvPr>
            <p:ph idx="1"/>
          </p:nvPr>
        </p:nvSpPr>
        <p:spPr>
          <a:xfrm>
            <a:off x="331470" y="1057275"/>
            <a:ext cx="11529060" cy="3880485"/>
          </a:xfrm>
        </p:spPr>
        <p:txBody>
          <a:bodyPr>
            <a:noAutofit/>
          </a:bodyPr>
          <a:lstStyle/>
          <a:p>
            <a:pPr marL="0" indent="0">
              <a:buNone/>
            </a:pPr>
            <a:r>
              <a:rPr lang="en-US" sz="3600" dirty="0" smtClean="0"/>
              <a:t>1. In what year did Israel Zangwill write a play in which he used the term Melting pot?</a:t>
            </a:r>
            <a:endParaRPr lang="en-US" sz="3600" dirty="0" smtClean="0"/>
          </a:p>
          <a:p>
            <a:pPr marL="0" indent="0">
              <a:buNone/>
            </a:pPr>
            <a:r>
              <a:rPr lang="en-US" sz="3600" dirty="0" smtClean="0"/>
              <a:t>2. Who was the first African American president?</a:t>
            </a:r>
            <a:endParaRPr lang="en-US" sz="3600" dirty="0" smtClean="0"/>
          </a:p>
          <a:p>
            <a:pPr marL="0" indent="0">
              <a:buNone/>
            </a:pPr>
            <a:r>
              <a:rPr lang="en-US" sz="3600" dirty="0" smtClean="0"/>
              <a:t>3. How many stripes does the American flag have?</a:t>
            </a:r>
            <a:endParaRPr lang="en-US" sz="3600" dirty="0" smtClean="0"/>
          </a:p>
          <a:p>
            <a:pPr marL="0" indent="0">
              <a:buNone/>
            </a:pPr>
            <a:r>
              <a:rPr lang="en-US" sz="3600" dirty="0" smtClean="0"/>
              <a:t>4. What is the smallest state by area in the United States?</a:t>
            </a:r>
            <a:endParaRPr lang="en-US" sz="3600" dirty="0" smtClean="0"/>
          </a:p>
          <a:p>
            <a:pPr marL="0" indent="0">
              <a:buNone/>
            </a:pPr>
            <a:r>
              <a:rPr lang="en-US" sz="3600" dirty="0" smtClean="0"/>
              <a:t>5. Which was the 50th state to join the United States?</a:t>
            </a:r>
            <a:endParaRPr lang="en-US" sz="3600" dirty="0" smtClean="0"/>
          </a:p>
          <a:p>
            <a:endParaRPr lang="en-US" sz="3600" dirty="0" smtClean="0"/>
          </a:p>
          <a:p>
            <a:pPr marL="0" indent="0">
              <a:buNone/>
            </a:pPr>
            <a:endParaRPr 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204" y="198755"/>
            <a:ext cx="8596668" cy="1320800"/>
          </a:xfrm>
        </p:spPr>
        <p:txBody>
          <a:bodyPr/>
          <a:lstStyle/>
          <a:p>
            <a:pPr algn="ctr"/>
            <a:r>
              <a:rPr lang="en-US" dirty="0" smtClean="0"/>
              <a:t>What is Culture?</a:t>
            </a:r>
            <a:endParaRPr lang="en-US" dirty="0"/>
          </a:p>
        </p:txBody>
      </p:sp>
      <p:sp>
        <p:nvSpPr>
          <p:cNvPr id="3" name="Content Placeholder 2"/>
          <p:cNvSpPr>
            <a:spLocks noGrp="1"/>
          </p:cNvSpPr>
          <p:nvPr>
            <p:ph idx="1"/>
          </p:nvPr>
        </p:nvSpPr>
        <p:spPr>
          <a:xfrm>
            <a:off x="582295" y="1355090"/>
            <a:ext cx="11028045" cy="3880485"/>
          </a:xfrm>
        </p:spPr>
        <p:txBody>
          <a:bodyPr>
            <a:noAutofit/>
          </a:bodyPr>
          <a:lstStyle/>
          <a:p>
            <a:r>
              <a:rPr lang="en-US" sz="3000" b="1" dirty="0"/>
              <a:t>the way of </a:t>
            </a:r>
            <a:r>
              <a:rPr lang="en-US" sz="3000" b="1" dirty="0">
                <a:hlinkClick r:id="rId1" tooltip="life"/>
              </a:rPr>
              <a:t>life</a:t>
            </a:r>
            <a:r>
              <a:rPr lang="en-US" sz="3000" b="1" dirty="0"/>
              <a:t>, </a:t>
            </a:r>
            <a:r>
              <a:rPr lang="en-US" sz="3000" b="1" dirty="0">
                <a:hlinkClick r:id="rId2" tooltip="especially"/>
              </a:rPr>
              <a:t>especially</a:t>
            </a:r>
            <a:r>
              <a:rPr lang="en-US" sz="3000" b="1" dirty="0"/>
              <a:t> the </a:t>
            </a:r>
            <a:r>
              <a:rPr lang="en-US" sz="3000" b="1" dirty="0">
                <a:hlinkClick r:id="rId3" tooltip="general"/>
              </a:rPr>
              <a:t>general</a:t>
            </a:r>
            <a:r>
              <a:rPr lang="en-US" sz="3000" b="1" dirty="0"/>
              <a:t> </a:t>
            </a:r>
            <a:r>
              <a:rPr lang="en-US" sz="3000" b="1" dirty="0">
                <a:hlinkClick r:id="rId4" tooltip="customs"/>
              </a:rPr>
              <a:t>customs</a:t>
            </a:r>
            <a:r>
              <a:rPr lang="en-US" sz="3000" b="1" dirty="0"/>
              <a:t> and </a:t>
            </a:r>
            <a:r>
              <a:rPr lang="en-US" sz="3000" b="1" dirty="0">
                <a:hlinkClick r:id="rId5" tooltip="beliefs"/>
              </a:rPr>
              <a:t>beliefs</a:t>
            </a:r>
            <a:r>
              <a:rPr lang="en-US" sz="3000" b="1" dirty="0"/>
              <a:t>, of a </a:t>
            </a:r>
            <a:r>
              <a:rPr lang="en-US" sz="3000" b="1" dirty="0">
                <a:hlinkClick r:id="rId6" tooltip="particular"/>
              </a:rPr>
              <a:t>particular</a:t>
            </a:r>
            <a:r>
              <a:rPr lang="en-US" sz="3000" b="1" dirty="0"/>
              <a:t> </a:t>
            </a:r>
            <a:r>
              <a:rPr lang="en-US" sz="3000" b="1" dirty="0">
                <a:hlinkClick r:id="rId7" tooltip="group"/>
              </a:rPr>
              <a:t>group</a:t>
            </a:r>
            <a:r>
              <a:rPr lang="en-US" sz="3000" b="1" dirty="0"/>
              <a:t> of </a:t>
            </a:r>
            <a:r>
              <a:rPr lang="en-US" sz="3000" b="1" dirty="0">
                <a:hlinkClick r:id="rId8" tooltip="people"/>
              </a:rPr>
              <a:t>people</a:t>
            </a:r>
            <a:r>
              <a:rPr lang="en-US" sz="3000" b="1" dirty="0"/>
              <a:t> at a </a:t>
            </a:r>
            <a:r>
              <a:rPr lang="en-US" sz="3000" b="1" dirty="0">
                <a:hlinkClick r:id="rId6" tooltip="particular"/>
              </a:rPr>
              <a:t>particular</a:t>
            </a:r>
            <a:r>
              <a:rPr lang="en-US" sz="3000" b="1" dirty="0"/>
              <a:t> </a:t>
            </a:r>
            <a:r>
              <a:rPr lang="en-US" sz="3000" b="1" u="sng" dirty="0" smtClean="0">
                <a:hlinkClick r:id="rId9" tooltip="time"/>
              </a:rPr>
              <a:t>time</a:t>
            </a:r>
            <a:endParaRPr lang="en-US" sz="3000" b="1" u="sng" dirty="0" smtClean="0"/>
          </a:p>
          <a:p>
            <a:r>
              <a:rPr lang="en-US" sz="3000" dirty="0"/>
              <a:t>the customs and beliefs, art, way of life and social organization of a particular country or </a:t>
            </a:r>
            <a:r>
              <a:rPr lang="en-US" sz="3000" dirty="0" smtClean="0"/>
              <a:t>group</a:t>
            </a:r>
            <a:endParaRPr lang="en-US" sz="3000" dirty="0" smtClean="0"/>
          </a:p>
          <a:p>
            <a:r>
              <a:rPr lang="en-US" sz="3000" dirty="0"/>
              <a:t>“Culture, or civilization, taken in its broad, ethnographic sense, is that complex whole which </a:t>
            </a:r>
            <a:r>
              <a:rPr lang="en-US" sz="3000" dirty="0">
                <a:solidFill>
                  <a:srgbClr val="FF0000"/>
                </a:solidFill>
              </a:rPr>
              <a:t>includes knowledge, belief, art, morals, law, custom, and any other capabilities and habits acquired by man as a member of society.”</a:t>
            </a:r>
            <a:endParaRPr lang="en-US" sz="3000" dirty="0">
              <a:solidFill>
                <a:srgbClr val="FF0000"/>
              </a:solidFill>
            </a:endParaRPr>
          </a:p>
          <a:p>
            <a:pPr marL="0" indent="0">
              <a:buNone/>
            </a:pPr>
            <a:r>
              <a:rPr lang="en-US" sz="3000" i="1" dirty="0" smtClean="0"/>
              <a:t>                                                             Edward </a:t>
            </a:r>
            <a:r>
              <a:rPr lang="en-US" sz="3000" i="1" dirty="0"/>
              <a:t>Burnett Tylor</a:t>
            </a:r>
            <a:endParaRPr lang="en-US" sz="30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American Culture</a:t>
            </a:r>
            <a:endParaRPr lang="en-US" dirty="0"/>
          </a:p>
        </p:txBody>
      </p:sp>
      <p:sp>
        <p:nvSpPr>
          <p:cNvPr id="3" name="Content Placeholder 2"/>
          <p:cNvSpPr>
            <a:spLocks noGrp="1"/>
          </p:cNvSpPr>
          <p:nvPr>
            <p:ph idx="1"/>
          </p:nvPr>
        </p:nvSpPr>
        <p:spPr>
          <a:xfrm>
            <a:off x="677545" y="2160905"/>
            <a:ext cx="11189970" cy="3802380"/>
          </a:xfrm>
        </p:spPr>
        <p:txBody>
          <a:bodyPr/>
          <a:lstStyle/>
          <a:p>
            <a:r>
              <a:rPr lang="en-US" sz="3600" dirty="0" smtClean="0"/>
              <a:t>Life in the United States</a:t>
            </a:r>
            <a:endParaRPr lang="en-US" sz="3600" dirty="0" smtClean="0"/>
          </a:p>
          <a:p>
            <a:r>
              <a:rPr lang="en-US" sz="3600" dirty="0" smtClean="0"/>
              <a:t>Two factors influence American life: </a:t>
            </a:r>
            <a:endParaRPr lang="en-US" sz="3600" dirty="0" smtClean="0"/>
          </a:p>
          <a:p>
            <a:pPr marL="0" indent="0">
              <a:buNone/>
            </a:pPr>
            <a:r>
              <a:rPr lang="en-US" sz="3600" dirty="0"/>
              <a:t> </a:t>
            </a:r>
            <a:r>
              <a:rPr lang="en-US" sz="3600" dirty="0" smtClean="0"/>
              <a:t>            1. the immense size of the United States</a:t>
            </a:r>
            <a:endParaRPr lang="en-US" sz="3600" dirty="0" smtClean="0"/>
          </a:p>
          <a:p>
            <a:pPr marL="0" indent="0">
              <a:buNone/>
            </a:pPr>
            <a:r>
              <a:rPr lang="en-US" sz="3600" dirty="0" smtClean="0"/>
              <a:t>             2. the </a:t>
            </a:r>
            <a:r>
              <a:rPr lang="en-US" sz="3600" dirty="0"/>
              <a:t>g</a:t>
            </a:r>
            <a:r>
              <a:rPr lang="en-US" sz="3600" dirty="0" smtClean="0"/>
              <a:t>reat ethnic diversity </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45" y="609600"/>
            <a:ext cx="9807575" cy="1320800"/>
          </a:xfrm>
        </p:spPr>
        <p:txBody>
          <a:bodyPr/>
          <a:lstStyle/>
          <a:p>
            <a:r>
              <a:rPr lang="en-US" dirty="0" smtClean="0"/>
              <a:t>1. The immense size of the United States</a:t>
            </a:r>
            <a:endParaRPr lang="en-US" dirty="0"/>
          </a:p>
        </p:txBody>
      </p:sp>
      <p:sp>
        <p:nvSpPr>
          <p:cNvPr id="3" name="Content Placeholder 2"/>
          <p:cNvSpPr>
            <a:spLocks noGrp="1"/>
          </p:cNvSpPr>
          <p:nvPr>
            <p:ph idx="1"/>
          </p:nvPr>
        </p:nvSpPr>
        <p:spPr>
          <a:xfrm>
            <a:off x="677545" y="1772920"/>
            <a:ext cx="11255375" cy="3880485"/>
          </a:xfrm>
        </p:spPr>
        <p:txBody>
          <a:bodyPr>
            <a:noAutofit/>
          </a:bodyPr>
          <a:lstStyle/>
          <a:p>
            <a:r>
              <a:rPr lang="en-US" sz="3200" dirty="0" smtClean="0"/>
              <a:t>3.8 million square miles (9.8 million square kilometers)</a:t>
            </a:r>
            <a:endParaRPr lang="en-US" sz="3200" dirty="0" smtClean="0"/>
          </a:p>
          <a:p>
            <a:r>
              <a:rPr lang="en-US" sz="3200" dirty="0" smtClean="0"/>
              <a:t>Population: 308,745,538 (2010 census) , 328 million (2019)</a:t>
            </a:r>
            <a:endParaRPr lang="en-US" sz="3200" dirty="0" smtClean="0"/>
          </a:p>
          <a:p>
            <a:r>
              <a:rPr lang="en-US" sz="3200" dirty="0" smtClean="0"/>
              <a:t>For example: travel from New York to Los Angeles by car: 4or 5 days</a:t>
            </a:r>
            <a:endParaRPr lang="en-US" sz="3200" dirty="0" smtClean="0"/>
          </a:p>
          <a:p>
            <a:r>
              <a:rPr lang="en-US" sz="3200" dirty="0" smtClean="0"/>
              <a:t>In a day: Raining in Washington D.C, snowing in New York and Chicago, warm enough to swim in Miami</a:t>
            </a:r>
            <a:endParaRPr lang="en-US" sz="3200" dirty="0" smtClean="0"/>
          </a:p>
          <a:p>
            <a:pPr marL="0" indent="0">
              <a:buNone/>
            </a:pPr>
            <a:r>
              <a:rPr lang="en-US" sz="3200" dirty="0" smtClean="0">
                <a:sym typeface="Wingdings" panose="05000000000000000000" pitchFamily="2" charset="2"/>
              </a:rPr>
              <a:t> One factor affecting lifestyle in the US is the variety of climates. </a:t>
            </a:r>
            <a:endParaRPr lang="en-US" sz="3200" dirty="0" smtClean="0"/>
          </a:p>
          <a:p>
            <a:pPr marL="0" indent="0">
              <a:buNone/>
            </a:pPr>
            <a:endParaRPr lang="en-US"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The great ethnic diversity</a:t>
            </a:r>
            <a:endParaRPr lang="en-US" dirty="0"/>
          </a:p>
        </p:txBody>
      </p:sp>
      <p:sp>
        <p:nvSpPr>
          <p:cNvPr id="3" name="Content Placeholder 2"/>
          <p:cNvSpPr>
            <a:spLocks noGrp="1"/>
          </p:cNvSpPr>
          <p:nvPr>
            <p:ph idx="1"/>
          </p:nvPr>
        </p:nvSpPr>
        <p:spPr>
          <a:xfrm>
            <a:off x="677545" y="1825625"/>
            <a:ext cx="11103610" cy="3880485"/>
          </a:xfrm>
        </p:spPr>
        <p:txBody>
          <a:bodyPr>
            <a:noAutofit/>
          </a:bodyPr>
          <a:lstStyle/>
          <a:p>
            <a:r>
              <a:rPr lang="en-US" sz="3200" dirty="0" smtClean="0"/>
              <a:t>All Americans came from other countries- or their ancestor did ( except Native Americans- American Indians) like Spain, France, England</a:t>
            </a:r>
            <a:endParaRPr lang="en-US" sz="3200" dirty="0" smtClean="0"/>
          </a:p>
          <a:p>
            <a:r>
              <a:rPr lang="en-US" sz="3200" dirty="0" smtClean="0"/>
              <a:t>Some Native Americans/ American Indians have their own language, culture, tradition and even government)</a:t>
            </a:r>
            <a:endParaRPr lang="en-US" sz="3200" dirty="0" smtClean="0"/>
          </a:p>
          <a:p>
            <a:r>
              <a:rPr lang="en-US" sz="3200" dirty="0" smtClean="0"/>
              <a:t>From 1776- most immigrants came from northern Europe (England) </a:t>
            </a:r>
            <a:r>
              <a:rPr lang="en-US" sz="3200" dirty="0" smtClean="0">
                <a:sym typeface="Wingdings" panose="05000000000000000000" pitchFamily="2" charset="2"/>
              </a:rPr>
              <a:t> became the dominant traditional culture of the United States</a:t>
            </a:r>
            <a:endParaRPr lang="en-US" sz="3200" dirty="0" smtClean="0">
              <a:sym typeface="Wingdings" panose="05000000000000000000" pitchFamily="2"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res template">
  <a:themeElements>
    <a:clrScheme name="Custom 347">
      <a:dk1>
        <a:srgbClr val="666666"/>
      </a:dk1>
      <a:lt1>
        <a:srgbClr val="FFFFFF"/>
      </a:lt1>
      <a:dk2>
        <a:srgbClr val="97BFAC"/>
      </a:dk2>
      <a:lt2>
        <a:srgbClr val="F3F3F3"/>
      </a:lt2>
      <a:accent1>
        <a:srgbClr val="8EBC71"/>
      </a:accent1>
      <a:accent2>
        <a:srgbClr val="BDCC64"/>
      </a:accent2>
      <a:accent3>
        <a:srgbClr val="EDDC7A"/>
      </a:accent3>
      <a:accent4>
        <a:srgbClr val="F7CA0F"/>
      </a:accent4>
      <a:accent5>
        <a:srgbClr val="F7B228"/>
      </a:accent5>
      <a:accent6>
        <a:srgbClr val="DDAC6C"/>
      </a:accent6>
      <a:hlink>
        <a:srgbClr val="97BF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6879</Words>
  <Application>WPS Presentation</Application>
  <PresentationFormat>Custom</PresentationFormat>
  <Paragraphs>155</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6</vt:i4>
      </vt:variant>
      <vt:variant>
        <vt:lpstr>幻灯片标题</vt:lpstr>
      </vt:variant>
      <vt:variant>
        <vt:i4>24</vt:i4>
      </vt:variant>
    </vt:vector>
  </HeadingPairs>
  <TitlesOfParts>
    <vt:vector size="46" baseType="lpstr">
      <vt:lpstr>Arial</vt:lpstr>
      <vt:lpstr>SimSun</vt:lpstr>
      <vt:lpstr>Wingdings</vt:lpstr>
      <vt:lpstr>Wingdings 3</vt:lpstr>
      <vt:lpstr>Arial</vt:lpstr>
      <vt:lpstr>Yellowtail</vt:lpstr>
      <vt:lpstr>MV Boli</vt:lpstr>
      <vt:lpstr>Neuton</vt:lpstr>
      <vt:lpstr>Segoe Print</vt:lpstr>
      <vt:lpstr>Times New Roman</vt:lpstr>
      <vt:lpstr>Gulim</vt:lpstr>
      <vt:lpstr>Malgun Gothic</vt:lpstr>
      <vt:lpstr>Trebuchet MS</vt:lpstr>
      <vt:lpstr>Microsoft YaHei</vt:lpstr>
      <vt:lpstr>Arial Unicode MS</vt:lpstr>
      <vt:lpstr>Calibri</vt:lpstr>
      <vt:lpstr>Facet</vt:lpstr>
      <vt:lpstr>Ceres template</vt:lpstr>
      <vt:lpstr>Default Design</vt:lpstr>
      <vt:lpstr>1_Default Design</vt:lpstr>
      <vt:lpstr>2_Default Design</vt:lpstr>
      <vt:lpstr>3_Default Design</vt:lpstr>
      <vt:lpstr>PowerPoint 演示文稿</vt:lpstr>
      <vt:lpstr>American Culture 1</vt:lpstr>
      <vt:lpstr>Discussion </vt:lpstr>
      <vt:lpstr>Discussion </vt:lpstr>
      <vt:lpstr>Discussion </vt:lpstr>
      <vt:lpstr>What is Culture?</vt:lpstr>
      <vt:lpstr>Understanding American Culture</vt:lpstr>
      <vt:lpstr>1. The immense size of the United States</vt:lpstr>
      <vt:lpstr>2. The great ethnic diversity</vt:lpstr>
      <vt:lpstr>Cultural Pluralism in the Unite States</vt:lpstr>
      <vt:lpstr>How do we call people from The United States?</vt:lpstr>
      <vt:lpstr>Language</vt:lpstr>
      <vt:lpstr>The bureau divides those languages into four categories</vt:lpstr>
      <vt:lpstr>PowerPoint 演示文稿</vt:lpstr>
      <vt:lpstr>Religion</vt:lpstr>
      <vt:lpstr>- Religious Freedom</vt:lpstr>
      <vt:lpstr> American style </vt:lpstr>
      <vt:lpstr>PowerPoint 演示文稿</vt:lpstr>
      <vt:lpstr>American Cuisine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British-American Culture</dc:title>
  <dc:creator>LAPTOP</dc:creator>
  <cp:lastModifiedBy>Admin</cp:lastModifiedBy>
  <cp:revision>48</cp:revision>
  <dcterms:created xsi:type="dcterms:W3CDTF">2020-03-24T05:59:00Z</dcterms:created>
  <dcterms:modified xsi:type="dcterms:W3CDTF">2024-04-02T08:06:52Z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1033-12.2.0.13489</vt:lpwstr>
  </property>
  <property fmtid="{D5CDD505-2E9C-101B-9397-08002B2CF9AE}" pid="3" name="ICV">
    <vt:lpwstr>19B3CF64943E4E139D193DB59643AB89</vt:lpwstr>
  </property>
</Properties>
</file>