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grpSp>
      <p:sp>
        <p:nvSpPr>
          <p:cNvPr id="346123" name="Rectangle 11"/>
          <p:cNvSpPr>
            <a:spLocks noGrp="1" noChangeArrowheads="1"/>
          </p:cNvSpPr>
          <p:nvPr>
            <p:ph type="ctrTitle"/>
          </p:nvPr>
        </p:nvSpPr>
        <p:spPr>
          <a:xfrm>
            <a:off x="2057400" y="1143000"/>
            <a:ext cx="6629400" cy="2209800"/>
          </a:xfrm>
        </p:spPr>
        <p:txBody>
          <a:bodyPr/>
          <a:lstStyle>
            <a:lvl1pPr>
              <a:defRPr/>
            </a:lvl1pPr>
          </a:lstStyle>
          <a:p>
            <a:r>
              <a:rPr lang="en-US"/>
              <a:t>Click to edit Master title style</a:t>
            </a:r>
          </a:p>
        </p:txBody>
      </p:sp>
      <p:sp>
        <p:nvSpPr>
          <p:cNvPr id="346124"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solidFill>
                <a:srgbClr val="000000"/>
              </a:solidFill>
            </a:endParaRPr>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a:solidFill>
                <a:srgbClr val="000000"/>
              </a:solidFill>
            </a:endParaRPr>
          </a:p>
        </p:txBody>
      </p:sp>
      <p:sp>
        <p:nvSpPr>
          <p:cNvPr id="15" name="Rectangle 15"/>
          <p:cNvSpPr>
            <a:spLocks noGrp="1" noChangeArrowheads="1"/>
          </p:cNvSpPr>
          <p:nvPr>
            <p:ph type="sldNum" sz="quarter" idx="12"/>
          </p:nvPr>
        </p:nvSpPr>
        <p:spPr/>
        <p:txBody>
          <a:bodyPr/>
          <a:lstStyle>
            <a:lvl1pPr>
              <a:defRPr smtClean="0"/>
            </a:lvl1pPr>
          </a:lstStyle>
          <a:p>
            <a:pPr>
              <a:defRPr/>
            </a:pPr>
            <a:fld id="{0B97498F-7B95-4E6F-93FD-33C8F7BF320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1298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03DEC2AB-9058-49BB-85BD-25A4B5DDA4E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864622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73C53624-DB26-42F9-B173-BBB9D721AE8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89798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pPr lvl="0"/>
            <a:endParaRPr lang="en-US"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026E7C6D-21A5-4282-8BEF-DBFFF5E0C54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26185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grpSp>
      <p:sp>
        <p:nvSpPr>
          <p:cNvPr id="346123" name="Rectangle 11"/>
          <p:cNvSpPr>
            <a:spLocks noGrp="1" noChangeArrowheads="1"/>
          </p:cNvSpPr>
          <p:nvPr>
            <p:ph type="ctrTitle"/>
          </p:nvPr>
        </p:nvSpPr>
        <p:spPr>
          <a:xfrm>
            <a:off x="2057400" y="1143000"/>
            <a:ext cx="6629400" cy="2209800"/>
          </a:xfrm>
        </p:spPr>
        <p:txBody>
          <a:bodyPr/>
          <a:lstStyle>
            <a:lvl1pPr>
              <a:defRPr/>
            </a:lvl1pPr>
          </a:lstStyle>
          <a:p>
            <a:r>
              <a:rPr lang="en-US"/>
              <a:t>Click to edit Master title style</a:t>
            </a:r>
          </a:p>
        </p:txBody>
      </p:sp>
      <p:sp>
        <p:nvSpPr>
          <p:cNvPr id="346124"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solidFill>
                <a:srgbClr val="000000"/>
              </a:solidFill>
            </a:endParaRPr>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a:solidFill>
                <a:srgbClr val="000000"/>
              </a:solidFill>
            </a:endParaRPr>
          </a:p>
        </p:txBody>
      </p:sp>
      <p:sp>
        <p:nvSpPr>
          <p:cNvPr id="15" name="Rectangle 15"/>
          <p:cNvSpPr>
            <a:spLocks noGrp="1" noChangeArrowheads="1"/>
          </p:cNvSpPr>
          <p:nvPr>
            <p:ph type="sldNum" sz="quarter" idx="12"/>
          </p:nvPr>
        </p:nvSpPr>
        <p:spPr/>
        <p:txBody>
          <a:bodyPr/>
          <a:lstStyle>
            <a:lvl1pPr>
              <a:defRPr smtClean="0"/>
            </a:lvl1pPr>
          </a:lstStyle>
          <a:p>
            <a:pPr>
              <a:defRPr/>
            </a:pPr>
            <a:fld id="{0B97498F-7B95-4E6F-93FD-33C8F7BF320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81482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1C16E9CA-BE20-4606-AA5D-193FE4AD783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08623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021237B0-A3CC-45A1-BCF1-D5578BB3F89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265863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DB17A9DC-6168-4CA0-AB61-D8F31F36456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8913252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689210A7-23F9-4C4B-A103-31027363A02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748275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1"/>
          <p:cNvSpPr>
            <a:spLocks noGrp="1" noChangeArrowheads="1"/>
          </p:cNvSpPr>
          <p:nvPr>
            <p:ph type="sldNum" sz="quarter" idx="12"/>
          </p:nvPr>
        </p:nvSpPr>
        <p:spPr>
          <a:ln/>
        </p:spPr>
        <p:txBody>
          <a:bodyPr/>
          <a:lstStyle>
            <a:lvl1pPr>
              <a:defRPr/>
            </a:lvl1pPr>
          </a:lstStyle>
          <a:p>
            <a:pPr>
              <a:defRPr/>
            </a:pPr>
            <a:fld id="{5B642D9E-F0F1-45C4-BC84-D5BF54697F6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272949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1"/>
          <p:cNvSpPr>
            <a:spLocks noGrp="1" noChangeArrowheads="1"/>
          </p:cNvSpPr>
          <p:nvPr>
            <p:ph type="sldNum" sz="quarter" idx="12"/>
          </p:nvPr>
        </p:nvSpPr>
        <p:spPr>
          <a:ln/>
        </p:spPr>
        <p:txBody>
          <a:bodyPr/>
          <a:lstStyle>
            <a:lvl1pPr>
              <a:defRPr/>
            </a:lvl1pPr>
          </a:lstStyle>
          <a:p>
            <a:pPr>
              <a:defRPr/>
            </a:pPr>
            <a:fld id="{9724ACBA-6FEB-49A7-90A3-1E677F8E570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95412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1C16E9CA-BE20-4606-AA5D-193FE4AD783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6563767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31D15971-149C-4D8C-AE2A-317AAF170BD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64532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16DD18D3-7232-40D5-9690-B5883B1880A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281755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03DEC2AB-9058-49BB-85BD-25A4B5DDA4E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474230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73C53624-DB26-42F9-B173-BBB9D721AE8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887734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pPr lvl="0"/>
            <a:endParaRPr lang="en-US"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026E7C6D-21A5-4282-8BEF-DBFFF5E0C54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76488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021237B0-A3CC-45A1-BCF1-D5578BB3F89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60607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DB17A9DC-6168-4CA0-AB61-D8F31F36456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08004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689210A7-23F9-4C4B-A103-31027363A02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748887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1"/>
          <p:cNvSpPr>
            <a:spLocks noGrp="1" noChangeArrowheads="1"/>
          </p:cNvSpPr>
          <p:nvPr>
            <p:ph type="sldNum" sz="quarter" idx="12"/>
          </p:nvPr>
        </p:nvSpPr>
        <p:spPr>
          <a:ln/>
        </p:spPr>
        <p:txBody>
          <a:bodyPr/>
          <a:lstStyle>
            <a:lvl1pPr>
              <a:defRPr/>
            </a:lvl1pPr>
          </a:lstStyle>
          <a:p>
            <a:pPr>
              <a:defRPr/>
            </a:pPr>
            <a:fld id="{5B642D9E-F0F1-45C4-BC84-D5BF54697F6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93321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1"/>
          <p:cNvSpPr>
            <a:spLocks noGrp="1" noChangeArrowheads="1"/>
          </p:cNvSpPr>
          <p:nvPr>
            <p:ph type="sldNum" sz="quarter" idx="12"/>
          </p:nvPr>
        </p:nvSpPr>
        <p:spPr>
          <a:ln/>
        </p:spPr>
        <p:txBody>
          <a:bodyPr/>
          <a:lstStyle>
            <a:lvl1pPr>
              <a:defRPr/>
            </a:lvl1pPr>
          </a:lstStyle>
          <a:p>
            <a:pPr>
              <a:defRPr/>
            </a:pPr>
            <a:fld id="{9724ACBA-6FEB-49A7-90A3-1E677F8E570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14389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31D15971-149C-4D8C-AE2A-317AAF170BD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8408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16DD18D3-7232-40D5-9690-B5883B1880A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25591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45097"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fontAlgn="base">
              <a:spcBef>
                <a:spcPct val="0"/>
              </a:spcBef>
              <a:spcAft>
                <a:spcPct val="0"/>
              </a:spcAft>
              <a:defRPr/>
            </a:pPr>
            <a:endParaRPr lang="en-US">
              <a:solidFill>
                <a:srgbClr val="000000"/>
              </a:solidFill>
            </a:endParaRPr>
          </a:p>
        </p:txBody>
      </p:sp>
      <p:sp>
        <p:nvSpPr>
          <p:cNvPr id="345098"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fontAlgn="base">
              <a:spcBef>
                <a:spcPct val="0"/>
              </a:spcBef>
              <a:spcAft>
                <a:spcPct val="0"/>
              </a:spcAft>
              <a:defRPr/>
            </a:pPr>
            <a:endParaRPr lang="en-US">
              <a:solidFill>
                <a:srgbClr val="000000"/>
              </a:solidFill>
            </a:endParaRPr>
          </a:p>
        </p:txBody>
      </p:sp>
      <p:sp>
        <p:nvSpPr>
          <p:cNvPr id="345099"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fontAlgn="base">
              <a:spcBef>
                <a:spcPct val="0"/>
              </a:spcBef>
              <a:spcAft>
                <a:spcPct val="0"/>
              </a:spcAft>
              <a:defRPr/>
            </a:pPr>
            <a:fld id="{75728E86-453B-4311-A292-9C80FD26BF87}"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1027256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srgbClr val="000000"/>
                  </a:solidFill>
                  <a:latin typeface="Times New Roman"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45097"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fontAlgn="base">
              <a:spcBef>
                <a:spcPct val="0"/>
              </a:spcBef>
              <a:spcAft>
                <a:spcPct val="0"/>
              </a:spcAft>
              <a:defRPr/>
            </a:pPr>
            <a:endParaRPr lang="en-US">
              <a:solidFill>
                <a:srgbClr val="000000"/>
              </a:solidFill>
            </a:endParaRPr>
          </a:p>
        </p:txBody>
      </p:sp>
      <p:sp>
        <p:nvSpPr>
          <p:cNvPr id="345098"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fontAlgn="base">
              <a:spcBef>
                <a:spcPct val="0"/>
              </a:spcBef>
              <a:spcAft>
                <a:spcPct val="0"/>
              </a:spcAft>
              <a:defRPr/>
            </a:pPr>
            <a:endParaRPr lang="en-US">
              <a:solidFill>
                <a:srgbClr val="000000"/>
              </a:solidFill>
            </a:endParaRPr>
          </a:p>
        </p:txBody>
      </p:sp>
      <p:sp>
        <p:nvSpPr>
          <p:cNvPr id="345099"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fontAlgn="base">
              <a:spcBef>
                <a:spcPct val="0"/>
              </a:spcBef>
              <a:spcAft>
                <a:spcPct val="0"/>
              </a:spcAft>
              <a:defRPr/>
            </a:pPr>
            <a:fld id="{75728E86-453B-4311-A292-9C80FD26BF87}"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369224361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altLang="en-US" sz="3000" b="1" smtClean="0"/>
              <a:t>RESEARCH TOPICS</a:t>
            </a:r>
          </a:p>
        </p:txBody>
      </p:sp>
      <p:sp>
        <p:nvSpPr>
          <p:cNvPr id="5123"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altLang="en-US" sz="1800" b="1" smtClean="0"/>
              <a:t>An Investigation into Issues relating to Sociolinguistics</a:t>
            </a:r>
            <a:r>
              <a:rPr lang="en-US" altLang="en-US" sz="1800" smtClean="0"/>
              <a:t> such as:</a:t>
            </a:r>
          </a:p>
          <a:p>
            <a:pPr eaLnBrk="1" hangingPunct="1">
              <a:lnSpc>
                <a:spcPct val="80000"/>
              </a:lnSpc>
              <a:buFont typeface="Wingdings" pitchFamily="2" charset="2"/>
              <a:buNone/>
            </a:pPr>
            <a:r>
              <a:rPr lang="en-US" altLang="en-US" sz="1800" i="1" smtClean="0"/>
              <a:t>1.Dialects of famous American/British or Vietnamese poets, writers, playwrights, politicians…</a:t>
            </a:r>
          </a:p>
          <a:p>
            <a:pPr eaLnBrk="1" hangingPunct="1">
              <a:lnSpc>
                <a:spcPct val="80000"/>
              </a:lnSpc>
              <a:buFont typeface="Wingdings" pitchFamily="2" charset="2"/>
              <a:buNone/>
            </a:pPr>
            <a:r>
              <a:rPr lang="en-US" altLang="en-US" sz="1800" i="1" smtClean="0"/>
              <a:t>2.Dialects of English or Vietnamese or ethnic languages in Vietnam or in the world…</a:t>
            </a:r>
          </a:p>
          <a:p>
            <a:pPr eaLnBrk="1" hangingPunct="1">
              <a:lnSpc>
                <a:spcPct val="80000"/>
              </a:lnSpc>
              <a:buFont typeface="Wingdings" pitchFamily="2" charset="2"/>
              <a:buNone/>
            </a:pPr>
            <a:r>
              <a:rPr lang="en-US" altLang="en-US" sz="1800" i="1" smtClean="0"/>
              <a:t>3.Slangs of social layers, Swearings, Cursings, Euphemisms, Baby-talk, Teen-talk, Male dialects, Female dialects, Writing or Speaking Styles of writers, poets, journalists, newspeople, business people, politicians, students, scientists, doctors, nurses, drivers, teachers, police, computer programmers, financiers, secretaries, securities brokers, advertisers, criminals, lawyers, the unemployed people, the poor, the rich, the beggars,…in Vietnam or in the English-speaking countries.English-origin vocabulary in Vietnamese</a:t>
            </a:r>
          </a:p>
          <a:p>
            <a:pPr eaLnBrk="1" hangingPunct="1">
              <a:lnSpc>
                <a:spcPct val="80000"/>
              </a:lnSpc>
              <a:buFont typeface="Wingdings" pitchFamily="2" charset="2"/>
              <a:buNone/>
            </a:pPr>
            <a:r>
              <a:rPr lang="en-US" altLang="en-US" sz="1800" i="1" smtClean="0"/>
              <a:t>4.Ways to address people in Vietnam or in the English-speaking countries.</a:t>
            </a:r>
          </a:p>
          <a:p>
            <a:pPr eaLnBrk="1" hangingPunct="1">
              <a:lnSpc>
                <a:spcPct val="80000"/>
              </a:lnSpc>
              <a:buFont typeface="Wingdings" pitchFamily="2" charset="2"/>
              <a:buNone/>
            </a:pPr>
            <a:r>
              <a:rPr lang="en-US" altLang="en-US" sz="1800" i="1" smtClean="0"/>
              <a:t>5.Ways to name people in Vietnam or in the English-speaking countries.</a:t>
            </a:r>
          </a:p>
          <a:p>
            <a:pPr eaLnBrk="1" hangingPunct="1">
              <a:lnSpc>
                <a:spcPct val="80000"/>
              </a:lnSpc>
              <a:buFont typeface="Wingdings" pitchFamily="2" charset="2"/>
              <a:buNone/>
            </a:pPr>
            <a:r>
              <a:rPr lang="en-US" altLang="en-US" sz="1800" i="1" smtClean="0"/>
              <a:t>6.Linguistic routines in some typical events such as classrooms, pagodas, churches, restaurants, shops, offices, meetings, festivals, ceremonies…</a:t>
            </a:r>
          </a:p>
          <a:p>
            <a:pPr eaLnBrk="1" hangingPunct="1">
              <a:lnSpc>
                <a:spcPct val="80000"/>
              </a:lnSpc>
              <a:buFont typeface="Wingdings" pitchFamily="2" charset="2"/>
              <a:buNone/>
            </a:pPr>
            <a:r>
              <a:rPr lang="en-US" altLang="en-US" sz="1800" i="1" smtClean="0"/>
              <a:t>7.English/Vietnamese Pidgins of social layers in Vietnam…</a:t>
            </a:r>
          </a:p>
        </p:txBody>
      </p:sp>
    </p:spTree>
    <p:extLst>
      <p:ext uri="{BB962C8B-B14F-4D97-AF65-F5344CB8AC3E}">
        <p14:creationId xmlns:p14="http://schemas.microsoft.com/office/powerpoint/2010/main" val="3111641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en-US" altLang="en-US" sz="3000" b="1" smtClean="0"/>
              <a:t>RESEARCH STRUCTURE</a:t>
            </a:r>
            <a:r>
              <a:rPr lang="en-US" altLang="en-US" smtClean="0"/>
              <a:t> </a:t>
            </a:r>
          </a:p>
        </p:txBody>
      </p:sp>
      <p:sp>
        <p:nvSpPr>
          <p:cNvPr id="6147"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altLang="en-US" sz="2000" b="1" smtClean="0"/>
              <a:t>1.Full name:                     Class:</a:t>
            </a:r>
          </a:p>
          <a:p>
            <a:pPr eaLnBrk="1" hangingPunct="1">
              <a:lnSpc>
                <a:spcPct val="80000"/>
              </a:lnSpc>
              <a:buFont typeface="Wingdings" pitchFamily="2" charset="2"/>
              <a:buNone/>
            </a:pPr>
            <a:endParaRPr lang="en-US" altLang="en-US" sz="2000" b="1" smtClean="0"/>
          </a:p>
          <a:p>
            <a:pPr eaLnBrk="1" hangingPunct="1">
              <a:lnSpc>
                <a:spcPct val="80000"/>
              </a:lnSpc>
              <a:buFont typeface="Wingdings" pitchFamily="2" charset="2"/>
              <a:buNone/>
            </a:pPr>
            <a:r>
              <a:rPr lang="en-US" altLang="en-US" sz="2000" b="1" smtClean="0"/>
              <a:t>1.Title of the Research:</a:t>
            </a:r>
          </a:p>
          <a:p>
            <a:pPr eaLnBrk="1" hangingPunct="1">
              <a:lnSpc>
                <a:spcPct val="80000"/>
              </a:lnSpc>
              <a:buFont typeface="Wingdings" pitchFamily="2" charset="2"/>
              <a:buNone/>
            </a:pPr>
            <a:r>
              <a:rPr lang="en-US" altLang="en-US" sz="2000" b="1" smtClean="0"/>
              <a:t>2.Aims for the research:</a:t>
            </a:r>
          </a:p>
          <a:p>
            <a:pPr eaLnBrk="1" hangingPunct="1">
              <a:lnSpc>
                <a:spcPct val="80000"/>
              </a:lnSpc>
              <a:buFont typeface="Wingdings" pitchFamily="2" charset="2"/>
              <a:buNone/>
            </a:pPr>
            <a:r>
              <a:rPr lang="en-US" altLang="en-US" sz="2000" b="1" smtClean="0"/>
              <a:t>3.Methods of doing the research:</a:t>
            </a:r>
          </a:p>
          <a:p>
            <a:pPr eaLnBrk="1" hangingPunct="1">
              <a:lnSpc>
                <a:spcPct val="80000"/>
              </a:lnSpc>
              <a:buFont typeface="Wingdings" pitchFamily="2" charset="2"/>
              <a:buNone/>
            </a:pPr>
            <a:r>
              <a:rPr lang="en-US" altLang="en-US" sz="2000" b="1" smtClean="0"/>
              <a:t>3.1.Number of target people, places involved in the research</a:t>
            </a:r>
          </a:p>
          <a:p>
            <a:pPr eaLnBrk="1" hangingPunct="1">
              <a:lnSpc>
                <a:spcPct val="80000"/>
              </a:lnSpc>
              <a:buFont typeface="Wingdings" pitchFamily="2" charset="2"/>
              <a:buNone/>
            </a:pPr>
            <a:r>
              <a:rPr lang="en-US" altLang="en-US" sz="2000" b="1" smtClean="0"/>
              <a:t>3.2.Techniques to do the research </a:t>
            </a:r>
          </a:p>
          <a:p>
            <a:pPr eaLnBrk="1" hangingPunct="1">
              <a:lnSpc>
                <a:spcPct val="80000"/>
              </a:lnSpc>
              <a:buFont typeface="Wingdings" pitchFamily="2" charset="2"/>
              <a:buNone/>
            </a:pPr>
            <a:r>
              <a:rPr lang="en-US" altLang="en-US" sz="2000" b="1" smtClean="0"/>
              <a:t>4.Background Knowledge (from the textbooks):</a:t>
            </a:r>
          </a:p>
          <a:p>
            <a:pPr eaLnBrk="1" hangingPunct="1">
              <a:lnSpc>
                <a:spcPct val="80000"/>
              </a:lnSpc>
              <a:buFont typeface="Wingdings" pitchFamily="2" charset="2"/>
              <a:buNone/>
            </a:pPr>
            <a:r>
              <a:rPr lang="en-US" altLang="en-US" sz="2000" b="1" smtClean="0"/>
              <a:t>5.Findings and Discussions:</a:t>
            </a:r>
          </a:p>
          <a:p>
            <a:pPr eaLnBrk="1" hangingPunct="1">
              <a:lnSpc>
                <a:spcPct val="80000"/>
              </a:lnSpc>
              <a:buFont typeface="Wingdings" pitchFamily="2" charset="2"/>
              <a:buNone/>
            </a:pPr>
            <a:r>
              <a:rPr lang="en-US" altLang="en-US" sz="2000" b="1" smtClean="0"/>
              <a:t>6.Conclusion:</a:t>
            </a:r>
          </a:p>
          <a:p>
            <a:pPr eaLnBrk="1" hangingPunct="1">
              <a:lnSpc>
                <a:spcPct val="80000"/>
              </a:lnSpc>
              <a:buFont typeface="Wingdings" pitchFamily="2" charset="2"/>
              <a:buNone/>
            </a:pPr>
            <a:r>
              <a:rPr lang="en-US" altLang="en-US" sz="2000" b="1" smtClean="0"/>
              <a:t>7.References (Books, Articles, Websites):</a:t>
            </a:r>
          </a:p>
          <a:p>
            <a:pPr eaLnBrk="1" hangingPunct="1">
              <a:lnSpc>
                <a:spcPct val="80000"/>
              </a:lnSpc>
              <a:buFont typeface="Wingdings" pitchFamily="2" charset="2"/>
              <a:buNone/>
            </a:pPr>
            <a:r>
              <a:rPr lang="en-US" altLang="en-US" sz="2000" b="1" smtClean="0"/>
              <a:t>(</a:t>
            </a:r>
            <a:r>
              <a:rPr lang="en-US" altLang="en-US" sz="2000" b="1" u="sng" smtClean="0"/>
              <a:t>Notice</a:t>
            </a:r>
            <a:r>
              <a:rPr lang="en-US" altLang="en-US" sz="2000" b="1" smtClean="0"/>
              <a:t>: The research should be written in at least 500 words and not more than 1000 words in English or 2000 words in Vietnamese)</a:t>
            </a:r>
          </a:p>
          <a:p>
            <a:pPr eaLnBrk="1" hangingPunct="1">
              <a:lnSpc>
                <a:spcPct val="80000"/>
              </a:lnSpc>
              <a:buFont typeface="Wingdings" pitchFamily="2" charset="2"/>
              <a:buNone/>
            </a:pPr>
            <a:endParaRPr lang="en-US" altLang="en-US" sz="2000" b="1" smtClean="0"/>
          </a:p>
        </p:txBody>
      </p:sp>
    </p:spTree>
    <p:extLst>
      <p:ext uri="{BB962C8B-B14F-4D97-AF65-F5344CB8AC3E}">
        <p14:creationId xmlns:p14="http://schemas.microsoft.com/office/powerpoint/2010/main" val="3734966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TotalTime>
  <Words>277</Words>
  <Application>Microsoft Office PowerPoint</Application>
  <PresentationFormat>On-screen Show (4:3)</PresentationFormat>
  <Paragraphs>22</Paragraphs>
  <Slides>2</Slides>
  <Notes>0</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Layers</vt:lpstr>
      <vt:lpstr>1_Layers</vt:lpstr>
      <vt:lpstr>RESEARCH TOPICS</vt:lpstr>
      <vt:lpstr>RESEARCH STRUCTURE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TOPICS</dc:title>
  <dc:creator>ASUS</dc:creator>
  <cp:lastModifiedBy>ASUS</cp:lastModifiedBy>
  <cp:revision>1</cp:revision>
  <dcterms:created xsi:type="dcterms:W3CDTF">2020-09-05T15:44:10Z</dcterms:created>
  <dcterms:modified xsi:type="dcterms:W3CDTF">2020-09-05T15:47:37Z</dcterms:modified>
</cp:coreProperties>
</file>