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149" autoAdjust="0"/>
  </p:normalViewPr>
  <p:slideViewPr>
    <p:cSldViewPr snapToGrid="0">
      <p:cViewPr varScale="1">
        <p:scale>
          <a:sx n="60" d="100"/>
          <a:sy n="60" d="100"/>
        </p:scale>
        <p:origin x="42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7B01E-5079-A165-96DE-74F24D98C7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1317B-1194-FE02-ED9B-A1EEF95B6F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0C4E0-7F07-F1C4-F2B0-6B544299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FCEC0-C4B3-461E-FDF4-A3214212E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F8BC1-6630-8EB7-47CD-0F23E27F8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8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D93CF-C8FD-8609-D4F1-B213BF93B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6C3068-0744-F554-049E-EF5CC340A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A37E5-0B6D-D044-6AA5-AC019D923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468FB-B08E-BD07-7B7B-57DCE12EF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E0A65-33A7-C9E5-86DF-AE009BAD2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1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7C4643-1B6F-77F3-96C2-E83E3F6262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29E638-6FF8-35D8-0C51-F8F27B1F9F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36583-0A36-6635-682F-F8B16BFB0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36BCE-C380-9D5A-80B0-1A3E3E3C3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F7AEE-1056-8168-77B2-5FA8A2366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08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C0CF0-80CD-1EBA-300E-46A1A72ED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A1806-4130-274F-96C2-68C23DE8F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9CE2B-5D58-F96E-DB45-2ABB590D5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36BF2-13C1-ECA2-4D2A-E299E1B6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8BCD9-1B20-6AD3-5319-C9621FB6A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7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9036-1524-2B09-74BA-7300EC462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67C00D-5969-25CB-7EA2-29949643F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324B9-E40B-1AA4-F78D-BA58CE520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F36CC-0A75-D402-831F-A9DB00E22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1D0E4-6AE3-DD9E-D82E-12C035627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1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6D40A-86A6-164F-0F5B-8AC899575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B9EF6-960C-507C-3B81-38725EA532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4D6BF1-5F40-649C-EB39-E786BF8E5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799F8C-1A8B-D1BC-6075-7D2F99AF3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C5A568-8181-DBFE-EE2F-C2C59CA8D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3BFAA-3D0E-E1D5-1762-BDE9D6C51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6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91879-BD14-8A3E-C332-A86215714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5159C-1A85-9CDB-E4F6-BF9FE14FA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BD785C-55C8-8DF9-35EF-0ECFAEA68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870A24-CA77-9947-9737-628E63B43F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07419A-C526-4693-AF1F-F1264AD5D3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D68ED6-8716-0C8B-14EF-0BCB2399E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B22C83-B9AE-A188-2B31-1E38F0B23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52F374-387E-5BD9-64F8-A21480DE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3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514B3-D0D4-DB1A-BCD5-5630E6B22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DEB3D-682B-2ED7-AC5E-2785B57B9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E27EE5-03AC-B6A1-0050-7436D2B75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F3F4DE-368A-2629-43C1-F32CAF8FC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4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8591D7-8383-A40E-01A4-ED5905B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391CF6-71E0-FB91-F895-28746263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C681B1-AE23-000B-E5FB-CBB93E8A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8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AF448-5213-5EEC-C932-FB8F16CCF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83485-4037-34C1-E6E4-D30E67BD5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4B2C2-AF71-5A0D-E90F-C6F5AA14E7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B0891A-97FA-2767-C367-59F8E5834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90017-7126-51A0-EB27-00987A603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5FFA3B-ED19-E394-69A5-BD23BFCEC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0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A4B76-0B08-8BA1-82E8-4CAA99D1A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ADE412-F335-C542-2544-263704E8E8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E9408A-8DE6-7A1C-3219-938FD3E75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4D3DAC-B8D4-CD4B-0301-84A5A858A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4CD4A-84A7-F05B-B3AF-121269148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D7912F-B0F6-CCA3-FDCC-186EB8930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46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D38BE5-5DEE-099E-26C3-71D438D2B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069117-364F-A29D-6025-A10650656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D3159-5C41-7F7F-F5C0-39663B340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2F4BD-A8A0-C49F-3CF8-980FD4C961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C80A3-DEF9-7C05-ED5C-98BE0BD47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0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B1F4F-F3E3-1D77-BAA6-00C0AEA01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2925"/>
            <a:ext cx="10515600" cy="364807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</a:t>
            </a:r>
            <a:b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b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Students write a paragraph </a:t>
            </a:r>
            <a:r>
              <a:rPr lang="en-US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(narrative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Teacher gives feedback</a:t>
            </a: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625343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C399D-2A1A-8C7D-9D64-8AFC5E092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cuối</a:t>
            </a:r>
            <a:r>
              <a:rPr lang="en-US" dirty="0"/>
              <a:t> </a:t>
            </a:r>
            <a:r>
              <a:rPr lang="en-US" dirty="0" err="1"/>
              <a:t>môn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DB538-E791-FD14-42FB-69379C642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30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27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                                                              Practice - Students write a paragraph (narrative) - Teacher gives feedback   </vt:lpstr>
      <vt:lpstr>                          Kiểm tra cuối môn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1. READING SKILL</dc:title>
  <dc:creator>xuan dat pham</dc:creator>
  <cp:lastModifiedBy>xuan dat pham</cp:lastModifiedBy>
  <cp:revision>36</cp:revision>
  <dcterms:created xsi:type="dcterms:W3CDTF">2023-03-15T07:28:21Z</dcterms:created>
  <dcterms:modified xsi:type="dcterms:W3CDTF">2023-04-18T00:56:55Z</dcterms:modified>
</cp:coreProperties>
</file>