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7" r:id="rId3"/>
    <p:sldId id="264" r:id="rId4"/>
    <p:sldId id="256" r:id="rId5"/>
    <p:sldId id="268" r:id="rId6"/>
    <p:sldId id="266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2149" autoAdjust="0"/>
  </p:normalViewPr>
  <p:slideViewPr>
    <p:cSldViewPr snapToGrid="0">
      <p:cViewPr varScale="1">
        <p:scale>
          <a:sx n="60" d="100"/>
          <a:sy n="60" d="100"/>
        </p:scale>
        <p:origin x="42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7B01E-5079-A165-96DE-74F24D98C7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D1317B-1194-FE02-ED9B-A1EEF95B6F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0C4E0-7F07-F1C4-F2B0-6B544299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FCEC0-C4B3-461E-FDF4-A3214212E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F8BC1-6630-8EB7-47CD-0F23E27F8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89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D93CF-C8FD-8609-D4F1-B213BF93B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6C3068-0744-F554-049E-EF5CC340AB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A37E5-0B6D-D044-6AA5-AC019D923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468FB-B08E-BD07-7B7B-57DCE12EF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E0A65-33A7-C9E5-86DF-AE009BAD2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819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7C4643-1B6F-77F3-96C2-E83E3F6262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29E638-6FF8-35D8-0C51-F8F27B1F9F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36583-0A36-6635-682F-F8B16BFB0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36BCE-C380-9D5A-80B0-1A3E3E3C3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F7AEE-1056-8168-77B2-5FA8A2366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08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C0CF0-80CD-1EBA-300E-46A1A72ED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A1806-4130-274F-96C2-68C23DE8F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9CE2B-5D58-F96E-DB45-2ABB590D5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36BF2-13C1-ECA2-4D2A-E299E1B6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8BCD9-1B20-6AD3-5319-C9621FB6A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74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C9036-1524-2B09-74BA-7300EC462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67C00D-5969-25CB-7EA2-29949643F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324B9-E40B-1AA4-F78D-BA58CE520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FF36CC-0A75-D402-831F-A9DB00E22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1D0E4-6AE3-DD9E-D82E-12C035627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718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6D40A-86A6-164F-0F5B-8AC899575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B9EF6-960C-507C-3B81-38725EA532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4D6BF1-5F40-649C-EB39-E786BF8E55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799F8C-1A8B-D1BC-6075-7D2F99AF3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C5A568-8181-DBFE-EE2F-C2C59CA8D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D3BFAA-3D0E-E1D5-1762-BDE9D6C51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60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91879-BD14-8A3E-C332-A86215714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25159C-1A85-9CDB-E4F6-BF9FE14FA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BD785C-55C8-8DF9-35EF-0ECFAEA68F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870A24-CA77-9947-9737-628E63B43F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07419A-C526-4693-AF1F-F1264AD5D3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D68ED6-8716-0C8B-14EF-0BCB2399E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B22C83-B9AE-A188-2B31-1E38F0B23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52F374-387E-5BD9-64F8-A21480DED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139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514B3-D0D4-DB1A-BCD5-5630E6B22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8DEB3D-682B-2ED7-AC5E-2785B57B9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E27EE5-03AC-B6A1-0050-7436D2B75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F3F4DE-368A-2629-43C1-F32CAF8FC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943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8591D7-8383-A40E-01A4-ED5905B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391CF6-71E0-FB91-F895-28746263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C681B1-AE23-000B-E5FB-CBB93E8A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86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AF448-5213-5EEC-C932-FB8F16CCF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83485-4037-34C1-E6E4-D30E67BD5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B4B2C2-AF71-5A0D-E90F-C6F5AA14E7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B0891A-97FA-2767-C367-59F8E5834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290017-7126-51A0-EB27-00987A603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5FFA3B-ED19-E394-69A5-BD23BFCEC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90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A4B76-0B08-8BA1-82E8-4CAA99D1A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ADE412-F335-C542-2544-263704E8E8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E9408A-8DE6-7A1C-3219-938FD3E758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4D3DAC-B8D4-CD4B-0301-84A5A858A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94CD4A-84A7-F05B-B3AF-121269148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D7912F-B0F6-CCA3-FDCC-186EB8930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468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D38BE5-5DEE-099E-26C3-71D438D2B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069117-364F-A29D-6025-A10650656B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D3159-5C41-7F7F-F5C0-39663B340A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62F4BD-A8A0-C49F-3CF8-980FD4C961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8C80A3-DEF9-7C05-ED5C-98BE0BD47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607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B1F4F-F3E3-1D77-BAA6-00C0AEA01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5525"/>
            <a:ext cx="10515600" cy="3648075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b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</a:t>
            </a:r>
            <a:b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Descriptive paragraph</a:t>
            </a:r>
            <a:b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Structure of a descriptive paragraph</a:t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2. Example</a:t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625343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47A4C-C4B5-23F4-7E90-5DA355275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     Linking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3802B-B12A-8E71-9A46-F1E6965DC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58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50BB9-D3D6-9B71-2445-C73699A73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Unit 2 (pages 46-53)</a:t>
            </a:r>
            <a:b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773E8-537B-62AA-00BA-FEA81CFAE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48017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Analyze a descriptive sample paragraph</a:t>
            </a:r>
          </a:p>
          <a:p>
            <a:pPr marL="514350" indent="-514350">
              <a:buAutoNum type="arabicPeriod"/>
            </a:pPr>
            <a:r>
              <a:rPr lang="en-US" dirty="0"/>
              <a:t>Identify missing parts in a paragraph</a:t>
            </a:r>
          </a:p>
        </p:txBody>
      </p:sp>
    </p:spTree>
    <p:extLst>
      <p:ext uri="{BB962C8B-B14F-4D97-AF65-F5344CB8AC3E}">
        <p14:creationId xmlns:p14="http://schemas.microsoft.com/office/powerpoint/2010/main" val="60629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85301-7E96-BC67-87AC-EC870021B5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1264" y="730456"/>
            <a:ext cx="9144000" cy="1193800"/>
          </a:xfrm>
        </p:spPr>
        <p:txBody>
          <a:bodyPr>
            <a:normAutofit/>
          </a:bodyPr>
          <a:lstStyle/>
          <a:p>
            <a: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Compare/contrast paragraph</a:t>
            </a:r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FBD0CA-1CCA-B456-614C-C5E133281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1100" y="2279856"/>
            <a:ext cx="9575800" cy="2101644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Structure of a compare/contrast paragraph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Example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96660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67470-86DF-85F9-2460-00F75F535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   Linking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F2785-9A9C-9E05-4695-3E1B470DA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897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3FFF5-2BB0-D5EE-1BFF-C4E38DB27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</a:t>
            </a:r>
            <a: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Unit 3 (pages 74-79)</a:t>
            </a:r>
            <a:b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AAD2C-B091-B3BD-7D1B-B371E9670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Analyze a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compare/contrast </a:t>
            </a:r>
            <a:r>
              <a:rPr lang="en-US" dirty="0"/>
              <a:t>paragraph</a:t>
            </a:r>
          </a:p>
          <a:p>
            <a:pPr marL="514350" indent="-514350">
              <a:buAutoNum type="arabicPeriod"/>
            </a:pPr>
            <a:r>
              <a:rPr lang="en-US" dirty="0"/>
              <a:t>Add supporting ideas in a paragraph given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612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D2B56-F7D9-6D1B-4638-C15071CDB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88A61-1B5A-553C-E0D8-99D961470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nghiên</a:t>
            </a:r>
            <a:r>
              <a:rPr lang="en-US" dirty="0"/>
              <a:t> </a:t>
            </a:r>
            <a:r>
              <a:rPr lang="en-US" dirty="0" err="1"/>
              <a:t>cứu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ở </a:t>
            </a:r>
            <a:r>
              <a:rPr lang="en-US"/>
              <a:t>Unit 4 and unit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113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105</Words>
  <Application>Microsoft Office PowerPoint</Application>
  <PresentationFormat>Widescreen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                                              Descriptive paragraph  1. Structure of a descriptive paragraph   2. Example    </vt:lpstr>
      <vt:lpstr>                             Linking words</vt:lpstr>
      <vt:lpstr>                                                                    Unit 2 (pages 46-53) </vt:lpstr>
      <vt:lpstr>  Compare/contrast paragraph</vt:lpstr>
      <vt:lpstr>                           Linking words</vt:lpstr>
      <vt:lpstr>                     Unit 3 (pages 74-79) </vt:lpstr>
      <vt:lpstr>Homework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1. READING SKILL</dc:title>
  <dc:creator>xuan dat pham</dc:creator>
  <cp:lastModifiedBy>xuan dat pham</cp:lastModifiedBy>
  <cp:revision>30</cp:revision>
  <dcterms:created xsi:type="dcterms:W3CDTF">2023-03-15T07:28:21Z</dcterms:created>
  <dcterms:modified xsi:type="dcterms:W3CDTF">2023-04-18T00:49:08Z</dcterms:modified>
</cp:coreProperties>
</file>