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3" r:id="rId4"/>
    <p:sldId id="274" r:id="rId5"/>
    <p:sldId id="275" r:id="rId6"/>
    <p:sldId id="276" r:id="rId7"/>
    <p:sldId id="278" r:id="rId8"/>
    <p:sldId id="27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61" d="100"/>
          <a:sy n="61" d="100"/>
        </p:scale>
        <p:origin x="35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7C534-DD64-5178-1215-073DAE5B6A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17D2F8-F511-C19A-49A0-A06A7436F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8CC22-1B35-04CB-95DE-F73AA8334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BB091-A9E6-C2CD-D102-FCE2B112C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37D15-C3B5-09D5-1611-D3C8F64B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49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563DD-2158-AF7E-E602-A5A4EE536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BD7754-9F85-5F10-E45F-1FE1A502BA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5B1AC-3206-1E62-FBA2-B923440FE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48440-ABA4-5843-B2D5-70A143EBF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2E268-9592-0710-F9F9-1FE31AAE1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131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857B87-E88C-F76F-C58A-F80DD095A3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D1C98E-361E-6940-5EE3-A63659B6A2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5B55B-8BC5-886A-A626-4B460652B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0907A-4D2B-A7CB-515B-2AD86ABF1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50FE8-F52F-A3C6-B112-C20217ED6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174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B9F50-ACAB-7E85-C9C2-FD6C0897E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75F4E-5156-A5E8-2F84-F4416DF92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CB344-5CE2-3F0B-3986-003EF091A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69D18-4B3A-2E7F-66DA-AEF4A8958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3E278-AA9F-4613-DA48-A06186391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77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1A612-F7F2-9147-2D74-CC54A316B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8DB554-2046-495A-C827-F570AFE37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FE9AD-AE2F-E8DD-8809-31BE337E8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AF2F3-D5C3-D057-0B1B-19957C49D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432B5-B432-6A7B-724F-0498733C5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2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7EBA8-237B-9E2E-BA86-91150593D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B2AE5-AA11-C57E-43FF-B1F6E826B0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A45E90-F4C8-C191-3C6F-DCEC28E7CE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017F84-ABA7-C76F-95A3-19B6AB8DC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16/5/2024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330052-B8D5-81F0-EDF4-9ACBB0E4E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37A96-86E1-14B1-EE52-90DF278D4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0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713AD-5A19-694C-1DA4-08D2DD174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80965B-8B1F-5DA7-800A-D14253AD9D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952264-87E8-40F7-44E6-016ACA6EA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58B805-3D0A-5C5A-46B1-FBFE49EEAF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1C8A56-9435-4713-ACEC-F181215E78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4C13DB-0B44-ED1C-76A8-A9D952242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16/5/2024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4388D4-1A70-C764-8714-7C59B6F5E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63455B-390A-D7DB-9AC4-13132009D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32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FE070-FB59-C570-137C-536B2372E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8DBEF5-0669-F17F-1A49-FA72A1085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16/5/2024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D76983-E0CE-BD28-6726-59DCC8E47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C7438A-68EE-5B6A-BE52-F2190EF30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24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E303BA-924E-2CD9-AFCD-3D7B45139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16/5/2024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5F5FE3-BF97-9806-AB4F-015618FC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18BB3D-8573-C99E-BC77-60277DFC3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138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71439-33A4-477E-D1B4-9B1BAA05B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A045C-FE72-8525-FD1D-F6CE708B2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9209-2068-D019-6EF8-F691FBEDBC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15E7D4-38DB-401C-5CE5-CD688C2C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16/5/2024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1971D4-58BE-504C-D911-4C5E7A857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868998-D8FF-B2BB-B295-47A49F773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161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B4214-6A34-04D4-EEE1-FB9206A24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02879E-7FE8-B323-30F2-F28DE4BF33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4504F0-19C9-849D-6CDF-7833F957A0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E6AD5-0344-7367-182A-4FCA68DD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16/5/2024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5B939-4E4B-24DE-920F-2825BB04A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B2D910-A105-9846-FE7E-2712FBD76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4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DCA2A0-3175-57FB-4DFE-8ADE3A069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B8DC12-A8A1-FD92-B7C4-FA935D869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8D9B5-AEAC-DE82-A467-DAB0A42F61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04B5C3-3E6C-4E6E-8A6C-A0B3294D0B32}" type="datetimeFigureOut">
              <a:rPr lang="en-US" smtClean="0"/>
              <a:t>16/5/2024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5960B-5F56-B042-3267-FF4ED9EE6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9CD4D-DB34-EC94-BE6E-8C3DD1D330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32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BBFFA-A80F-56A5-A93C-4FBAFBDC76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44640"/>
          </a:xfrm>
        </p:spPr>
        <p:txBody>
          <a:bodyPr/>
          <a:lstStyle/>
          <a:p>
            <a:r>
              <a:rPr lang="en-US" dirty="0"/>
              <a:t>SESSION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BFC049-218F-4960-8F3C-3A7F0AC518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01119"/>
            <a:ext cx="9144000" cy="1655762"/>
          </a:xfrm>
        </p:spPr>
        <p:txBody>
          <a:bodyPr/>
          <a:lstStyle/>
          <a:p>
            <a:r>
              <a:rPr lang="en-US" dirty="0"/>
              <a:t>PREPOSITIONS FOLLOWING ADJECTIVES</a:t>
            </a:r>
          </a:p>
        </p:txBody>
      </p:sp>
    </p:spTree>
    <p:extLst>
      <p:ext uri="{BB962C8B-B14F-4D97-AF65-F5344CB8AC3E}">
        <p14:creationId xmlns:p14="http://schemas.microsoft.com/office/powerpoint/2010/main" val="1900378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B38B3-8FFF-C09A-6CA7-CAB68CAD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50937"/>
            <a:ext cx="10811005" cy="6050071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en-US" dirty="0"/>
            </a:br>
            <a:r>
              <a:rPr lang="en-US" sz="4400" dirty="0"/>
              <a:t> </a:t>
            </a:r>
            <a:br>
              <a:rPr lang="en-US" sz="4400" dirty="0"/>
            </a:br>
            <a:r>
              <a:rPr lang="en-US" sz="4000" dirty="0"/>
              <a:t>                              ADJECTIVES + PREPOSITIONS</a:t>
            </a:r>
            <a:br>
              <a:rPr lang="en-US" dirty="0"/>
            </a:br>
            <a:r>
              <a:rPr lang="en-US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Adj + of…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nice/kind/good/polite/silly/stupid… of somebody (to do something)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It is stupid of her to go out without a coat in such cold weather.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Adj + about/with…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angry/annoyed/furious/excited/worried/ upset/ nervous/happy about something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It’s stupid to get angry about things that don’t matter.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angry/annoyed/furious with somebody for doing something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Are you annoyed with me for being late?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delighted/pleased/ satisfied/ disappointed with something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 was delighted with the present you gave me.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surprised/shocked/ amazed/astonished at/by something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 hope you weren’t shocked by/at what I said.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Adj + of…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afraid/ frightened/ terrified/scared of..: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fond/proud/ashamed/jealous/envious/suspicious/critical/aware of/ conscious/capable/ incapable/tired of…: 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good/bad/excellent/brilliant at…: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226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75CC817-0479-3A1B-273A-9E43A6C7EC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0181" y="563671"/>
            <a:ext cx="9532307" cy="5235880"/>
          </a:xfrm>
        </p:spPr>
      </p:pic>
    </p:spTree>
    <p:extLst>
      <p:ext uri="{BB962C8B-B14F-4D97-AF65-F5344CB8AC3E}">
        <p14:creationId xmlns:p14="http://schemas.microsoft.com/office/powerpoint/2010/main" val="1630002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10650EB-68BF-2041-672E-D7F8C2A067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812" y="488515"/>
            <a:ext cx="9782826" cy="5724395"/>
          </a:xfrm>
        </p:spPr>
      </p:pic>
    </p:spTree>
    <p:extLst>
      <p:ext uri="{BB962C8B-B14F-4D97-AF65-F5344CB8AC3E}">
        <p14:creationId xmlns:p14="http://schemas.microsoft.com/office/powerpoint/2010/main" val="2110563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D6257-FEB0-AFFA-6A80-51BD2D06E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1905"/>
          </a:xfrm>
        </p:spPr>
        <p:txBody>
          <a:bodyPr>
            <a:normAutofit/>
          </a:bodyPr>
          <a:lstStyle/>
          <a:p>
            <a:r>
              <a:rPr lang="en-US" sz="3200" dirty="0" err="1"/>
              <a:t>Chọn</a:t>
            </a:r>
            <a:r>
              <a:rPr lang="en-US" sz="3200" dirty="0"/>
              <a:t> </a:t>
            </a:r>
            <a:r>
              <a:rPr lang="en-US" sz="3200" dirty="0" err="1"/>
              <a:t>giới</a:t>
            </a:r>
            <a:r>
              <a:rPr lang="en-US" sz="3200" dirty="0"/>
              <a:t> </a:t>
            </a:r>
            <a:r>
              <a:rPr lang="en-US" sz="3200" dirty="0" err="1"/>
              <a:t>từ</a:t>
            </a:r>
            <a:r>
              <a:rPr lang="en-US" sz="3200" dirty="0"/>
              <a:t> </a:t>
            </a:r>
            <a:r>
              <a:rPr lang="en-US" sz="3200" dirty="0" err="1"/>
              <a:t>đúng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3F8C5-7618-194A-AF72-901EA1B3A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389"/>
            <a:ext cx="9721241" cy="5260932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Cheques are useful (with/to/for/on) </a:t>
            </a:r>
            <a:r>
              <a:rPr lang="en-US" sz="38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travellers</a:t>
            </a: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8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Are you successful (on/in/at/to) your experiment?</a:t>
            </a:r>
            <a:endParaRPr lang="en-US" sz="38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She got back safe (for/from/with/to) her adventure.</a:t>
            </a:r>
            <a:endParaRPr lang="en-US" sz="38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It was very lucky (to/for/of/with) me that my bag was found.</a:t>
            </a:r>
            <a:endParaRPr lang="en-US" sz="38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 He seems friendly (on/to/for/about) everyone in the village.</a:t>
            </a:r>
            <a:endParaRPr lang="en-US" sz="38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6) She was sad (about/for/with/to) my refusal.</a:t>
            </a:r>
            <a:endParaRPr lang="en-US" sz="38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7) Quang Linh is popular (with/for/to/in) folk songs.</a:t>
            </a:r>
            <a:endParaRPr lang="en-US" sz="38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8) The student is quick (with/at/on/to) understanding what the teacher explains.</a:t>
            </a:r>
            <a:endParaRPr lang="en-US" sz="38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9) The story is very pleasant (to/with/for/in) us.</a:t>
            </a:r>
            <a:endParaRPr lang="en-US" sz="38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10) He is very kind (to/of/with/for) me.</a:t>
            </a:r>
            <a:endParaRPr lang="en-US" sz="38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497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0DACA-9A32-44C0-B495-B26933F8C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0624"/>
            <a:ext cx="10515600" cy="6100175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11) I'm capable (of/with/for/to) speaking two languages.</a:t>
            </a:r>
            <a:endParaRPr lang="en-US" sz="180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12) She is never late (to/for/with/from) work.</a:t>
            </a:r>
            <a:endParaRPr lang="en-US" sz="180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13) It was very nice (to/of/in/for) him to give me a lift.</a:t>
            </a:r>
            <a:endParaRPr lang="en-US" sz="180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14) Yesterday Nga was absent (with/from/to/for) class because she was ill.</a:t>
            </a:r>
            <a:endParaRPr lang="en-US" sz="180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15) Contrary (to/with/for/about) his doctor's orders, he has gone back to work.</a:t>
            </a:r>
            <a:endParaRPr lang="en-US" sz="180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16) Don't worry (about/with/to/for) the money! I'll lend you.</a:t>
            </a:r>
            <a:endParaRPr lang="en-US" sz="180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17) They have been waiting (for/with/to/at) the bus for half an hour.</a:t>
            </a:r>
            <a:endParaRPr lang="en-US" sz="180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18) Why don't you ask (with/to/for/on) a pay increase?</a:t>
            </a:r>
            <a:endParaRPr lang="en-US" sz="180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19) He took advantage (of/in/about/for) this opportunity to explain why he had done that.</a:t>
            </a:r>
            <a:endParaRPr lang="en-US" sz="180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20) The weeks went slowly (by/with/of/for).</a:t>
            </a:r>
            <a:endParaRPr lang="en-US" sz="180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822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526E87-8118-C9F6-A633-5CE841AE9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KEY</a:t>
            </a:r>
            <a:endParaRPr lang="en-US" sz="4000">
              <a:solidFill>
                <a:srgbClr val="FFFFFF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948BF1F-350A-44C8-5AFD-BC8C3B8649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3316137"/>
              </p:ext>
            </p:extLst>
          </p:nvPr>
        </p:nvGraphicFramePr>
        <p:xfrm>
          <a:off x="4624302" y="750440"/>
          <a:ext cx="6729498" cy="5453920"/>
        </p:xfrm>
        <a:graphic>
          <a:graphicData uri="http://schemas.openxmlformats.org/drawingml/2006/table">
            <a:tbl>
              <a:tblPr firstRow="1" firstCol="1" bandRow="1"/>
              <a:tblGrid>
                <a:gridCol w="3172304">
                  <a:extLst>
                    <a:ext uri="{9D8B030D-6E8A-4147-A177-3AD203B41FA5}">
                      <a16:colId xmlns:a16="http://schemas.microsoft.com/office/drawing/2014/main" val="2498263749"/>
                    </a:ext>
                  </a:extLst>
                </a:gridCol>
                <a:gridCol w="3557194">
                  <a:extLst>
                    <a:ext uri="{9D8B030D-6E8A-4147-A177-3AD203B41FA5}">
                      <a16:colId xmlns:a16="http://schemas.microsoft.com/office/drawing/2014/main" val="2275664661"/>
                    </a:ext>
                  </a:extLst>
                </a:gridCol>
              </a:tblGrid>
              <a:tr h="5453920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for</a:t>
                      </a:r>
                      <a:b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in</a:t>
                      </a:r>
                      <a:b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from</a:t>
                      </a:r>
                      <a:b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b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to</a:t>
                      </a:r>
                      <a:b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 about</a:t>
                      </a:r>
                      <a:b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 with</a:t>
                      </a:r>
                      <a:b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 at</a:t>
                      </a:r>
                      <a:b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 to</a:t>
                      </a:r>
                      <a:b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 to</a:t>
                      </a:r>
                      <a:endParaRPr lang="en-US" sz="3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766" marR="72766" marT="72766" marB="72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of</a:t>
                      </a:r>
                      <a:b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 for</a:t>
                      </a:r>
                      <a:b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 of</a:t>
                      </a:r>
                      <a:b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 from</a:t>
                      </a:r>
                      <a:b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 to</a:t>
                      </a:r>
                      <a:b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 about</a:t>
                      </a:r>
                      <a:b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 for</a:t>
                      </a:r>
                      <a:b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 for</a:t>
                      </a:r>
                      <a:b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 of</a:t>
                      </a:r>
                      <a:b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 By</a:t>
                      </a:r>
                      <a:endParaRPr lang="en-US" sz="3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766" marR="72766" marT="72766" marB="72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510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989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4E4A9-021E-5F80-6789-794E04E97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               KIỂM TRA CUỐI MÔN VIẾT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02FA7-46FB-3D38-C9AD-6D84EA5E0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772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701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Times New Roman</vt:lpstr>
      <vt:lpstr>Verdana</vt:lpstr>
      <vt:lpstr>Office Theme</vt:lpstr>
      <vt:lpstr>SESSION 4</vt:lpstr>
      <vt:lpstr>                                 ADJECTIVES + PREPOSITIONS 1. Adj + of… nice/kind/good/polite/silly/stupid… of somebody (to do something) - It is stupid of her to go out without a coat in such cold weather. 2. Adj + about/with… angry/annoyed/furious/excited/worried/ upset/ nervous/happy about something - It’s stupid to get angry about things that don’t matter. angry/annoyed/furious with somebody for doing something - Are you annoyed with me for being late? delighted/pleased/ satisfied/ disappointed with something - I was delighted with the present you gave me. 3. surprised/shocked/ amazed/astonished at/by something - I hope you weren’t shocked by/at what I said. 4. Adj + of… afraid/ frightened/ terrified/scared of..: fond/proud/ashamed/jealous/envious/suspicious/critical/aware of/ conscious/capable/ incapable/tired of…:  5. good/bad/excellent/brilliant at…:   </vt:lpstr>
      <vt:lpstr>PowerPoint Presentation</vt:lpstr>
      <vt:lpstr>PowerPoint Presentation</vt:lpstr>
      <vt:lpstr>Chọn giới từ đúng</vt:lpstr>
      <vt:lpstr>PowerPoint Presentation</vt:lpstr>
      <vt:lpstr>KEY</vt:lpstr>
      <vt:lpstr>                    KIỂM TRA CUỐI MÔN VIẾT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WRITNG 1</dc:title>
  <dc:creator>Pham Xuan Dat</dc:creator>
  <cp:lastModifiedBy>Pham Xuan Dat</cp:lastModifiedBy>
  <cp:revision>24</cp:revision>
  <dcterms:created xsi:type="dcterms:W3CDTF">2024-04-30T11:25:29Z</dcterms:created>
  <dcterms:modified xsi:type="dcterms:W3CDTF">2024-05-16T13:20:58Z</dcterms:modified>
</cp:coreProperties>
</file>