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9" r:id="rId5"/>
    <p:sldId id="265" r:id="rId6"/>
    <p:sldId id="270" r:id="rId7"/>
    <p:sldId id="271" r:id="rId8"/>
    <p:sldId id="272" r:id="rId9"/>
    <p:sldId id="27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61" d="100"/>
          <a:sy n="61" d="100"/>
        </p:scale>
        <p:origin x="35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7C534-DD64-5178-1215-073DAE5B6A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17D2F8-F511-C19A-49A0-A06A7436F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8CC22-1B35-04CB-95DE-F73AA8334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BB091-A9E6-C2CD-D102-FCE2B112C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37D15-C3B5-09D5-1611-D3C8F64B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49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563DD-2158-AF7E-E602-A5A4EE536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BD7754-9F85-5F10-E45F-1FE1A502BA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5B1AC-3206-1E62-FBA2-B923440FE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48440-ABA4-5843-B2D5-70A143EBF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2E268-9592-0710-F9F9-1FE31AAE1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3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857B87-E88C-F76F-C58A-F80DD095A3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D1C98E-361E-6940-5EE3-A63659B6A2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5B55B-8BC5-886A-A626-4B460652B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0907A-4D2B-A7CB-515B-2AD86ABF1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50FE8-F52F-A3C6-B112-C20217ED6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74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B9F50-ACAB-7E85-C9C2-FD6C0897E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75F4E-5156-A5E8-2F84-F4416DF92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CB344-5CE2-3F0B-3986-003EF091A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69D18-4B3A-2E7F-66DA-AEF4A8958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3E278-AA9F-4613-DA48-A06186391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77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1A612-F7F2-9147-2D74-CC54A316B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8DB554-2046-495A-C827-F570AFE37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FE9AD-AE2F-E8DD-8809-31BE337E8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AF2F3-D5C3-D057-0B1B-19957C49D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432B5-B432-6A7B-724F-0498733C5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2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7EBA8-237B-9E2E-BA86-91150593D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B2AE5-AA11-C57E-43FF-B1F6E826B0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A45E90-F4C8-C191-3C6F-DCEC28E7CE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017F84-ABA7-C76F-95A3-19B6AB8DC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330052-B8D5-81F0-EDF4-9ACBB0E4E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37A96-86E1-14B1-EE52-90DF278D4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0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713AD-5A19-694C-1DA4-08D2DD174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80965B-8B1F-5DA7-800A-D14253AD9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52264-87E8-40F7-44E6-016ACA6EA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58B805-3D0A-5C5A-46B1-FBFE49EEAF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1C8A56-9435-4713-ACEC-F181215E78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4C13DB-0B44-ED1C-76A8-A9D952242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4388D4-1A70-C764-8714-7C59B6F5E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63455B-390A-D7DB-9AC4-13132009D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32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FE070-FB59-C570-137C-536B2372E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8DBEF5-0669-F17F-1A49-FA72A1085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D76983-E0CE-BD28-6726-59DCC8E47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C7438A-68EE-5B6A-BE52-F2190EF30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24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E303BA-924E-2CD9-AFCD-3D7B45139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5F5FE3-BF97-9806-AB4F-015618FC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18BB3D-8573-C99E-BC77-60277DFC3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138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71439-33A4-477E-D1B4-9B1BAA05B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A045C-FE72-8525-FD1D-F6CE708B2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9209-2068-D019-6EF8-F691FBEDBC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15E7D4-38DB-401C-5CE5-CD688C2C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1971D4-58BE-504C-D911-4C5E7A857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868998-D8FF-B2BB-B295-47A49F773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161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B4214-6A34-04D4-EEE1-FB9206A24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02879E-7FE8-B323-30F2-F28DE4BF33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4504F0-19C9-849D-6CDF-7833F957A0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E6AD5-0344-7367-182A-4FCA68DD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5C3-3E6C-4E6E-8A6C-A0B3294D0B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5B939-4E4B-24DE-920F-2825BB04A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B2D910-A105-9846-FE7E-2712FBD76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4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DCA2A0-3175-57FB-4DFE-8ADE3A069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B8DC12-A8A1-FD92-B7C4-FA935D869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8D9B5-AEAC-DE82-A467-DAB0A42F61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04B5C3-3E6C-4E6E-8A6C-A0B3294D0B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5960B-5F56-B042-3267-FF4ED9EE6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9CD4D-DB34-EC94-BE6E-8C3DD1D330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4DB63B-85B2-41A8-99AA-3181A2A2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32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BBFFA-A80F-56A5-A93C-4FBAFBDC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BFC049-218F-4960-8F3C-3A7F0AC518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78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B38B3-8FFF-C09A-6CA7-CAB68CAD6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     TEST FEEDBACK</a:t>
            </a:r>
          </a:p>
        </p:txBody>
      </p:sp>
    </p:spTree>
    <p:extLst>
      <p:ext uri="{BB962C8B-B14F-4D97-AF65-F5344CB8AC3E}">
        <p14:creationId xmlns:p14="http://schemas.microsoft.com/office/powerpoint/2010/main" val="2953226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A9DCA-F85B-6FA6-3B66-EB11F71D1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15028"/>
          </a:xfrm>
        </p:spPr>
        <p:txBody>
          <a:bodyPr>
            <a:normAutofit/>
          </a:bodyPr>
          <a:lstStyle/>
          <a:p>
            <a:r>
              <a:rPr lang="en-US" dirty="0"/>
              <a:t>                                         UNIT 4</a:t>
            </a:r>
            <a:br>
              <a:rPr lang="en-US" dirty="0"/>
            </a:br>
            <a:br>
              <a:rPr lang="en-US" dirty="0"/>
            </a:br>
            <a:r>
              <a:rPr lang="en-US" dirty="0"/>
              <a:t>HOW TO USE GERUNDS</a:t>
            </a:r>
          </a:p>
        </p:txBody>
      </p:sp>
    </p:spTree>
    <p:extLst>
      <p:ext uri="{BB962C8B-B14F-4D97-AF65-F5344CB8AC3E}">
        <p14:creationId xmlns:p14="http://schemas.microsoft.com/office/powerpoint/2010/main" val="3524172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CFCFCC-7228-D4A2-A5F8-D583FF13A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/>
              <a:t>Subject</a:t>
            </a:r>
          </a:p>
          <a:p>
            <a:pPr marL="0" indent="0">
              <a:buNone/>
            </a:pPr>
            <a:r>
              <a:rPr lang="en-US" dirty="0"/>
              <a:t>   Reading is useful for everyone.</a:t>
            </a:r>
          </a:p>
          <a:p>
            <a:pPr marL="0" indent="0">
              <a:buNone/>
            </a:pPr>
            <a:r>
              <a:rPr lang="en-US" dirty="0"/>
              <a:t>- After verbs: avoid/consider/delay/dislike/enjoy/spend/miss, etc.</a:t>
            </a:r>
          </a:p>
          <a:p>
            <a:pPr marL="0" indent="0">
              <a:buNone/>
            </a:pPr>
            <a:r>
              <a:rPr lang="en-US" dirty="0"/>
              <a:t>  They avoid travelling at peak hours.</a:t>
            </a:r>
          </a:p>
          <a:p>
            <a:pPr>
              <a:buFontTx/>
              <a:buChar char="-"/>
            </a:pPr>
            <a:r>
              <a:rPr lang="en-US" dirty="0"/>
              <a:t>After prepositions</a:t>
            </a:r>
          </a:p>
          <a:p>
            <a:pPr marL="0" indent="0">
              <a:buNone/>
            </a:pPr>
            <a:r>
              <a:rPr lang="en-US" dirty="0"/>
              <a:t>   She left the meeting without saying goodbye.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F68CFD5-AA5F-2F91-01E4-58E5CE64F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GERUNDS</a:t>
            </a:r>
          </a:p>
        </p:txBody>
      </p:sp>
    </p:spTree>
    <p:extLst>
      <p:ext uri="{BB962C8B-B14F-4D97-AF65-F5344CB8AC3E}">
        <p14:creationId xmlns:p14="http://schemas.microsoft.com/office/powerpoint/2010/main" val="1106148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D2B266D-3625-4584-A5C3-7D3F672C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463B99A-73EE-4FBB-B7C4-F9F9BCC25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5D2A5D1-BA0D-47D3-B051-DA7743C46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219825"/>
          </a:xfrm>
          <a:custGeom>
            <a:avLst/>
            <a:gdLst>
              <a:gd name="connsiteX0" fmla="*/ 6789701 w 12192000"/>
              <a:gd name="connsiteY0" fmla="*/ 6151588 h 6219825"/>
              <a:gd name="connsiteX1" fmla="*/ 6788702 w 12192000"/>
              <a:gd name="connsiteY1" fmla="*/ 6151666 h 6219825"/>
              <a:gd name="connsiteX2" fmla="*/ 6788476 w 12192000"/>
              <a:gd name="connsiteY2" fmla="*/ 6152200 h 6219825"/>
              <a:gd name="connsiteX3" fmla="*/ 9834 w 12192000"/>
              <a:gd name="connsiteY3" fmla="*/ 0 h 6219825"/>
              <a:gd name="connsiteX4" fmla="*/ 12357 w 12192000"/>
              <a:gd name="connsiteY4" fmla="*/ 1 h 6219825"/>
              <a:gd name="connsiteX5" fmla="*/ 12192000 w 12192000"/>
              <a:gd name="connsiteY5" fmla="*/ 1 h 6219825"/>
              <a:gd name="connsiteX6" fmla="*/ 12192000 w 12192000"/>
              <a:gd name="connsiteY6" fmla="*/ 5105401 h 6219825"/>
              <a:gd name="connsiteX7" fmla="*/ 12191716 w 12192000"/>
              <a:gd name="connsiteY7" fmla="*/ 5105401 h 6219825"/>
              <a:gd name="connsiteX8" fmla="*/ 12192000 w 12192000"/>
              <a:gd name="connsiteY8" fmla="*/ 5256977 h 6219825"/>
              <a:gd name="connsiteX9" fmla="*/ 12061096 w 12192000"/>
              <a:gd name="connsiteY9" fmla="*/ 5296034 h 6219825"/>
              <a:gd name="connsiteX10" fmla="*/ 11676800 w 12192000"/>
              <a:gd name="connsiteY10" fmla="*/ 5399652 h 6219825"/>
              <a:gd name="connsiteX11" fmla="*/ 10425355 w 12192000"/>
              <a:gd name="connsiteY11" fmla="*/ 5683310 h 6219825"/>
              <a:gd name="connsiteX12" fmla="*/ 9424022 w 12192000"/>
              <a:gd name="connsiteY12" fmla="*/ 5858546 h 6219825"/>
              <a:gd name="connsiteX13" fmla="*/ 8458419 w 12192000"/>
              <a:gd name="connsiteY13" fmla="*/ 5992303 h 6219825"/>
              <a:gd name="connsiteX14" fmla="*/ 7715970 w 12192000"/>
              <a:gd name="connsiteY14" fmla="*/ 6072283 h 6219825"/>
              <a:gd name="connsiteX15" fmla="*/ 6951716 w 12192000"/>
              <a:gd name="connsiteY15" fmla="*/ 6138091 h 6219825"/>
              <a:gd name="connsiteX16" fmla="*/ 6936303 w 12192000"/>
              <a:gd name="connsiteY16" fmla="*/ 6140163 h 6219825"/>
              <a:gd name="connsiteX17" fmla="*/ 6790448 w 12192000"/>
              <a:gd name="connsiteY17" fmla="*/ 6151529 h 6219825"/>
              <a:gd name="connsiteX18" fmla="*/ 6799941 w 12192000"/>
              <a:gd name="connsiteY18" fmla="*/ 6153349 h 6219825"/>
              <a:gd name="connsiteX19" fmla="*/ 6835432 w 12192000"/>
              <a:gd name="connsiteY19" fmla="*/ 6151642 h 6219825"/>
              <a:gd name="connsiteX20" fmla="*/ 6884003 w 12192000"/>
              <a:gd name="connsiteY20" fmla="*/ 6148662 h 6219825"/>
              <a:gd name="connsiteX21" fmla="*/ 7578771 w 12192000"/>
              <a:gd name="connsiteY21" fmla="*/ 6116122 h 6219825"/>
              <a:gd name="connsiteX22" fmla="*/ 8623845 w 12192000"/>
              <a:gd name="connsiteY22" fmla="*/ 6029188 h 6219825"/>
              <a:gd name="connsiteX23" fmla="*/ 9479970 w 12192000"/>
              <a:gd name="connsiteY23" fmla="*/ 5925239 h 6219825"/>
              <a:gd name="connsiteX24" fmla="*/ 10629308 w 12192000"/>
              <a:gd name="connsiteY24" fmla="*/ 5731000 h 6219825"/>
              <a:gd name="connsiteX25" fmla="*/ 11998498 w 12192000"/>
              <a:gd name="connsiteY25" fmla="*/ 5404869 h 6219825"/>
              <a:gd name="connsiteX26" fmla="*/ 12192000 w 12192000"/>
              <a:gd name="connsiteY26" fmla="*/ 5347846 h 6219825"/>
              <a:gd name="connsiteX27" fmla="*/ 12192000 w 12192000"/>
              <a:gd name="connsiteY27" fmla="*/ 5402606 h 6219825"/>
              <a:gd name="connsiteX28" fmla="*/ 11829257 w 12192000"/>
              <a:gd name="connsiteY28" fmla="*/ 5507950 h 6219825"/>
              <a:gd name="connsiteX29" fmla="*/ 10939183 w 12192000"/>
              <a:gd name="connsiteY29" fmla="*/ 5722555 h 6219825"/>
              <a:gd name="connsiteX30" fmla="*/ 9985530 w 12192000"/>
              <a:gd name="connsiteY30" fmla="*/ 5902635 h 6219825"/>
              <a:gd name="connsiteX31" fmla="*/ 9186882 w 12192000"/>
              <a:gd name="connsiteY31" fmla="*/ 6018631 h 6219825"/>
              <a:gd name="connsiteX32" fmla="*/ 8578198 w 12192000"/>
              <a:gd name="connsiteY32" fmla="*/ 6088179 h 6219825"/>
              <a:gd name="connsiteX33" fmla="*/ 7864358 w 12192000"/>
              <a:gd name="connsiteY33" fmla="*/ 6149656 h 6219825"/>
              <a:gd name="connsiteX34" fmla="*/ 6935502 w 12192000"/>
              <a:gd name="connsiteY34" fmla="*/ 6201071 h 6219825"/>
              <a:gd name="connsiteX35" fmla="*/ 6477750 w 12192000"/>
              <a:gd name="connsiteY35" fmla="*/ 6214980 h 6219825"/>
              <a:gd name="connsiteX36" fmla="*/ 6362294 w 12192000"/>
              <a:gd name="connsiteY36" fmla="*/ 6219825 h 6219825"/>
              <a:gd name="connsiteX37" fmla="*/ 6057129 w 12192000"/>
              <a:gd name="connsiteY37" fmla="*/ 6219825 h 6219825"/>
              <a:gd name="connsiteX38" fmla="*/ 5977784 w 12192000"/>
              <a:gd name="connsiteY38" fmla="*/ 6215229 h 6219825"/>
              <a:gd name="connsiteX39" fmla="*/ 5265087 w 12192000"/>
              <a:gd name="connsiteY39" fmla="*/ 6178965 h 6219825"/>
              <a:gd name="connsiteX40" fmla="*/ 4346277 w 12192000"/>
              <a:gd name="connsiteY40" fmla="*/ 6116869 h 6219825"/>
              <a:gd name="connsiteX41" fmla="*/ 3373045 w 12192000"/>
              <a:gd name="connsiteY41" fmla="*/ 6018259 h 6219825"/>
              <a:gd name="connsiteX42" fmla="*/ 2362173 w 12192000"/>
              <a:gd name="connsiteY42" fmla="*/ 5899282 h 6219825"/>
              <a:gd name="connsiteX43" fmla="*/ 1233178 w 12192000"/>
              <a:gd name="connsiteY43" fmla="*/ 5726033 h 6219825"/>
              <a:gd name="connsiteX44" fmla="*/ 68500 w 12192000"/>
              <a:gd name="connsiteY44" fmla="*/ 5486226 h 6219825"/>
              <a:gd name="connsiteX45" fmla="*/ 0 w 12192000"/>
              <a:gd name="connsiteY45" fmla="*/ 5468863 h 6219825"/>
              <a:gd name="connsiteX46" fmla="*/ 0 w 12192000"/>
              <a:gd name="connsiteY46" fmla="*/ 5412351 h 6219825"/>
              <a:gd name="connsiteX47" fmla="*/ 72441 w 12192000"/>
              <a:gd name="connsiteY47" fmla="*/ 5431135 h 6219825"/>
              <a:gd name="connsiteX48" fmla="*/ 600716 w 12192000"/>
              <a:gd name="connsiteY48" fmla="*/ 5549555 h 6219825"/>
              <a:gd name="connsiteX49" fmla="*/ 1769512 w 12192000"/>
              <a:gd name="connsiteY49" fmla="*/ 5759811 h 6219825"/>
              <a:gd name="connsiteX50" fmla="*/ 2613554 w 12192000"/>
              <a:gd name="connsiteY50" fmla="*/ 5876802 h 6219825"/>
              <a:gd name="connsiteX51" fmla="*/ 2581134 w 12192000"/>
              <a:gd name="connsiteY51" fmla="*/ 5866867 h 6219825"/>
              <a:gd name="connsiteX52" fmla="*/ 1112635 w 12192000"/>
              <a:gd name="connsiteY52" fmla="*/ 5534031 h 6219825"/>
              <a:gd name="connsiteX53" fmla="*/ 420412 w 12192000"/>
              <a:gd name="connsiteY53" fmla="*/ 5334514 h 6219825"/>
              <a:gd name="connsiteX54" fmla="*/ 0 w 12192000"/>
              <a:gd name="connsiteY54" fmla="*/ 5195539 h 6219825"/>
              <a:gd name="connsiteX55" fmla="*/ 60 w 12192000"/>
              <a:gd name="connsiteY55" fmla="*/ 5105401 h 6219825"/>
              <a:gd name="connsiteX56" fmla="*/ 0 w 12192000"/>
              <a:gd name="connsiteY56" fmla="*/ 5105401 h 6219825"/>
              <a:gd name="connsiteX57" fmla="*/ 0 w 12192000"/>
              <a:gd name="connsiteY57" fmla="*/ 1 h 6219825"/>
              <a:gd name="connsiteX58" fmla="*/ 9834 w 12192000"/>
              <a:gd name="connsiteY58" fmla="*/ 1 h 621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2192000" h="6219825">
                <a:moveTo>
                  <a:pt x="6789701" y="6151588"/>
                </a:moveTo>
                <a:lnTo>
                  <a:pt x="6788702" y="6151666"/>
                </a:lnTo>
                <a:cubicBezTo>
                  <a:pt x="6788627" y="6151844"/>
                  <a:pt x="6788551" y="6152022"/>
                  <a:pt x="6788476" y="6152200"/>
                </a:cubicBezTo>
                <a:close/>
                <a:moveTo>
                  <a:pt x="9834" y="0"/>
                </a:moveTo>
                <a:lnTo>
                  <a:pt x="12357" y="1"/>
                </a:lnTo>
                <a:lnTo>
                  <a:pt x="12192000" y="1"/>
                </a:lnTo>
                <a:lnTo>
                  <a:pt x="12192000" y="5105401"/>
                </a:lnTo>
                <a:lnTo>
                  <a:pt x="12191716" y="5105401"/>
                </a:lnTo>
                <a:lnTo>
                  <a:pt x="12192000" y="5256977"/>
                </a:lnTo>
                <a:lnTo>
                  <a:pt x="12061096" y="5296034"/>
                </a:lnTo>
                <a:cubicBezTo>
                  <a:pt x="11933500" y="5332263"/>
                  <a:pt x="11805390" y="5366806"/>
                  <a:pt x="11676800" y="5399652"/>
                </a:cubicBezTo>
                <a:cubicBezTo>
                  <a:pt x="11262789" y="5507204"/>
                  <a:pt x="10845343" y="5600846"/>
                  <a:pt x="10425355" y="5683310"/>
                </a:cubicBezTo>
                <a:cubicBezTo>
                  <a:pt x="10092810" y="5748549"/>
                  <a:pt x="9759033" y="5806970"/>
                  <a:pt x="9424022" y="5858546"/>
                </a:cubicBezTo>
                <a:cubicBezTo>
                  <a:pt x="9102997" y="5908224"/>
                  <a:pt x="8781133" y="5952809"/>
                  <a:pt x="8458419" y="5992303"/>
                </a:cubicBezTo>
                <a:cubicBezTo>
                  <a:pt x="8211360" y="6022481"/>
                  <a:pt x="7963792" y="6048065"/>
                  <a:pt x="7715970" y="6072283"/>
                </a:cubicBezTo>
                <a:lnTo>
                  <a:pt x="6951716" y="6138091"/>
                </a:lnTo>
                <a:lnTo>
                  <a:pt x="6936303" y="6140163"/>
                </a:lnTo>
                <a:lnTo>
                  <a:pt x="6790448" y="6151529"/>
                </a:lnTo>
                <a:lnTo>
                  <a:pt x="6799941" y="6153349"/>
                </a:lnTo>
                <a:cubicBezTo>
                  <a:pt x="6811623" y="6153816"/>
                  <a:pt x="6823734" y="6151642"/>
                  <a:pt x="6835432" y="6151642"/>
                </a:cubicBezTo>
                <a:cubicBezTo>
                  <a:pt x="6851580" y="6151642"/>
                  <a:pt x="6867729" y="6149034"/>
                  <a:pt x="6884003" y="6148662"/>
                </a:cubicBezTo>
                <a:cubicBezTo>
                  <a:pt x="7115805" y="6143198"/>
                  <a:pt x="7347351" y="6131026"/>
                  <a:pt x="7578771" y="6116122"/>
                </a:cubicBezTo>
                <a:cubicBezTo>
                  <a:pt x="7927552" y="6093644"/>
                  <a:pt x="8276080" y="6065453"/>
                  <a:pt x="8623845" y="6029188"/>
                </a:cubicBezTo>
                <a:cubicBezTo>
                  <a:pt x="8909939" y="5999878"/>
                  <a:pt x="9195310" y="5965228"/>
                  <a:pt x="9479970" y="5925239"/>
                </a:cubicBezTo>
                <a:cubicBezTo>
                  <a:pt x="9864901" y="5870842"/>
                  <a:pt x="10248014" y="5806101"/>
                  <a:pt x="10629308" y="5731000"/>
                </a:cubicBezTo>
                <a:cubicBezTo>
                  <a:pt x="11090114" y="5639842"/>
                  <a:pt x="11546975" y="5532291"/>
                  <a:pt x="11998498" y="5404869"/>
                </a:cubicBezTo>
                <a:lnTo>
                  <a:pt x="12192000" y="5347846"/>
                </a:lnTo>
                <a:lnTo>
                  <a:pt x="12192000" y="5402606"/>
                </a:lnTo>
                <a:lnTo>
                  <a:pt x="11829257" y="5507950"/>
                </a:lnTo>
                <a:cubicBezTo>
                  <a:pt x="11534769" y="5587680"/>
                  <a:pt x="11238120" y="5658596"/>
                  <a:pt x="10939183" y="5722555"/>
                </a:cubicBezTo>
                <a:cubicBezTo>
                  <a:pt x="10622824" y="5790365"/>
                  <a:pt x="10304941" y="5850387"/>
                  <a:pt x="9985530" y="5902635"/>
                </a:cubicBezTo>
                <a:cubicBezTo>
                  <a:pt x="9720036" y="5946102"/>
                  <a:pt x="9453814" y="5984764"/>
                  <a:pt x="9186882" y="6018631"/>
                </a:cubicBezTo>
                <a:cubicBezTo>
                  <a:pt x="8984197" y="6044216"/>
                  <a:pt x="8781514" y="6068309"/>
                  <a:pt x="8578198" y="6088179"/>
                </a:cubicBezTo>
                <a:lnTo>
                  <a:pt x="7864358" y="6149656"/>
                </a:lnTo>
                <a:cubicBezTo>
                  <a:pt x="7554994" y="6172009"/>
                  <a:pt x="7245502" y="6189895"/>
                  <a:pt x="6935502" y="6201071"/>
                </a:cubicBezTo>
                <a:lnTo>
                  <a:pt x="6477750" y="6214980"/>
                </a:lnTo>
                <a:cubicBezTo>
                  <a:pt x="6439195" y="6212895"/>
                  <a:pt x="6400529" y="6214521"/>
                  <a:pt x="6362294" y="6219825"/>
                </a:cubicBezTo>
                <a:lnTo>
                  <a:pt x="6057129" y="6219825"/>
                </a:lnTo>
                <a:lnTo>
                  <a:pt x="5977784" y="6215229"/>
                </a:lnTo>
                <a:lnTo>
                  <a:pt x="5265087" y="6178965"/>
                </a:lnTo>
                <a:cubicBezTo>
                  <a:pt x="4958267" y="6166544"/>
                  <a:pt x="4651826" y="6146055"/>
                  <a:pt x="4346277" y="6116869"/>
                </a:cubicBezTo>
                <a:lnTo>
                  <a:pt x="3373045" y="6018259"/>
                </a:lnTo>
                <a:cubicBezTo>
                  <a:pt x="3035412" y="5983982"/>
                  <a:pt x="2698456" y="5944327"/>
                  <a:pt x="2362173" y="5899282"/>
                </a:cubicBezTo>
                <a:cubicBezTo>
                  <a:pt x="1984692" y="5849108"/>
                  <a:pt x="1608364" y="5791358"/>
                  <a:pt x="1233178" y="5726033"/>
                </a:cubicBezTo>
                <a:cubicBezTo>
                  <a:pt x="842181" y="5657291"/>
                  <a:pt x="453758" y="5578770"/>
                  <a:pt x="68500" y="5486226"/>
                </a:cubicBezTo>
                <a:lnTo>
                  <a:pt x="0" y="5468863"/>
                </a:lnTo>
                <a:lnTo>
                  <a:pt x="0" y="5412351"/>
                </a:lnTo>
                <a:lnTo>
                  <a:pt x="72441" y="5431135"/>
                </a:lnTo>
                <a:cubicBezTo>
                  <a:pt x="247961" y="5473331"/>
                  <a:pt x="424164" y="5512608"/>
                  <a:pt x="600716" y="5549555"/>
                </a:cubicBezTo>
                <a:cubicBezTo>
                  <a:pt x="988279" y="5630403"/>
                  <a:pt x="1378133" y="5699330"/>
                  <a:pt x="1769512" y="5759811"/>
                </a:cubicBezTo>
                <a:cubicBezTo>
                  <a:pt x="2052426" y="5803406"/>
                  <a:pt x="2335725" y="5843519"/>
                  <a:pt x="2613554" y="5876802"/>
                </a:cubicBezTo>
                <a:cubicBezTo>
                  <a:pt x="2605544" y="5879410"/>
                  <a:pt x="2594611" y="5869350"/>
                  <a:pt x="2581134" y="5866867"/>
                </a:cubicBezTo>
                <a:cubicBezTo>
                  <a:pt x="2087178" y="5774877"/>
                  <a:pt x="1597684" y="5663937"/>
                  <a:pt x="1112635" y="5534031"/>
                </a:cubicBezTo>
                <a:cubicBezTo>
                  <a:pt x="880453" y="5471934"/>
                  <a:pt x="649713" y="5405428"/>
                  <a:pt x="420412" y="5334514"/>
                </a:cubicBezTo>
                <a:lnTo>
                  <a:pt x="0" y="5195539"/>
                </a:lnTo>
                <a:lnTo>
                  <a:pt x="60" y="5105401"/>
                </a:lnTo>
                <a:lnTo>
                  <a:pt x="0" y="5105401"/>
                </a:lnTo>
                <a:lnTo>
                  <a:pt x="0" y="1"/>
                </a:lnTo>
                <a:lnTo>
                  <a:pt x="9834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Content Placeholder 2" descr="A close-up of a test&#10;&#10;Description automatically generated">
            <a:extLst>
              <a:ext uri="{FF2B5EF4-FFF2-40B4-BE49-F238E27FC236}">
                <a16:creationId xmlns:a16="http://schemas.microsoft.com/office/drawing/2014/main" id="{ABFA970B-0901-DC8C-EDE0-9694BA1DAC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15087"/>
            <a:ext cx="11658600" cy="590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081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white paper with black text&#10;&#10;Description automatically generated">
            <a:extLst>
              <a:ext uri="{FF2B5EF4-FFF2-40B4-BE49-F238E27FC236}">
                <a16:creationId xmlns:a16="http://schemas.microsoft.com/office/drawing/2014/main" id="{B4FB26FE-94DF-9D5C-295C-285B6CA55C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42" y="839244"/>
            <a:ext cx="11508078" cy="5613899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38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blank form with black lines&#10;&#10;Description automatically generated with medium confidence">
            <a:extLst>
              <a:ext uri="{FF2B5EF4-FFF2-40B4-BE49-F238E27FC236}">
                <a16:creationId xmlns:a16="http://schemas.microsoft.com/office/drawing/2014/main" id="{CD4F726B-E604-B392-840A-6ACE8AB242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6" y="624840"/>
            <a:ext cx="11182773" cy="5720401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47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9F529C3-C941-49FD-8C67-82F134F64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586029-32A0-47E5-9AEC-AE3ABA6B9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-up of a questionnaire&#10;&#10;Description automatically generated">
            <a:extLst>
              <a:ext uri="{FF2B5EF4-FFF2-40B4-BE49-F238E27FC236}">
                <a16:creationId xmlns:a16="http://schemas.microsoft.com/office/drawing/2014/main" id="{2DC046BB-F855-2A0B-6206-11708A99FF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437" y="901874"/>
            <a:ext cx="5406323" cy="3331923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C730EAB-A532-4295-A302-FB4B90DB9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995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A close-up of a person's face&#10;&#10;Description automatically generated">
            <a:extLst>
              <a:ext uri="{FF2B5EF4-FFF2-40B4-BE49-F238E27FC236}">
                <a16:creationId xmlns:a16="http://schemas.microsoft.com/office/drawing/2014/main" id="{35A3C155-1E15-79CD-8B61-2F860D2CC7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01" y="775023"/>
            <a:ext cx="5586557" cy="512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512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36464-B56F-910C-4327-1500EA4DE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6D84B-8203-4787-9B9F-26BB5CC63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02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62</Words>
  <Application>Microsoft Office PowerPoint</Application>
  <PresentationFormat>Widescreen</PresentationFormat>
  <Paragraphs>10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SESSION 3</vt:lpstr>
      <vt:lpstr>                               TEST FEEDBACK</vt:lpstr>
      <vt:lpstr>                                         UNIT 4  HOW TO USE GERUNDS</vt:lpstr>
      <vt:lpstr>GERUNDS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WRITNG 1</dc:title>
  <dc:creator>Pham Xuan Dat</dc:creator>
  <cp:lastModifiedBy>Pham Xuan Dat</cp:lastModifiedBy>
  <cp:revision>20</cp:revision>
  <dcterms:created xsi:type="dcterms:W3CDTF">2024-04-30T11:25:29Z</dcterms:created>
  <dcterms:modified xsi:type="dcterms:W3CDTF">2024-05-11T02:10:10Z</dcterms:modified>
</cp:coreProperties>
</file>