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33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65" r:id="rId13"/>
    <p:sldId id="1170" r:id="rId14"/>
    <p:sldId id="1171" r:id="rId15"/>
    <p:sldId id="1172" r:id="rId16"/>
    <p:sldId id="1173" r:id="rId17"/>
    <p:sldId id="1174" r:id="rId18"/>
    <p:sldId id="1175" r:id="rId19"/>
    <p:sldId id="1176" r:id="rId20"/>
    <p:sldId id="1177" r:id="rId21"/>
    <p:sldId id="1178" r:id="rId22"/>
    <p:sldId id="1179" r:id="rId23"/>
    <p:sldId id="1180" r:id="rId24"/>
    <p:sldId id="1181" r:id="rId25"/>
    <p:sldId id="1182" r:id="rId26"/>
    <p:sldId id="1183" r:id="rId27"/>
    <p:sldId id="1184" r:id="rId28"/>
    <p:sldId id="1185" r:id="rId29"/>
    <p:sldId id="1186" r:id="rId30"/>
    <p:sldId id="1187" r:id="rId31"/>
    <p:sldId id="410" r:id="rId3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67" y="114300"/>
            <a:ext cx="7074084" cy="53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5225"/>
            <a:ext cx="7866829" cy="48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79" y="123824"/>
            <a:ext cx="6858000" cy="53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6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297" y="227614"/>
            <a:ext cx="7366437" cy="49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3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52" y="349850"/>
            <a:ext cx="7034048" cy="48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0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6" y="361508"/>
            <a:ext cx="6651897" cy="48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53" y="239109"/>
            <a:ext cx="7014834" cy="52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67" y="298925"/>
            <a:ext cx="7208946" cy="49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46" y="252836"/>
            <a:ext cx="6865718" cy="54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01" y="315932"/>
            <a:ext cx="7184806" cy="51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5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52" y="171449"/>
            <a:ext cx="6778023" cy="50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694" y="84010"/>
            <a:ext cx="7657443" cy="58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6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03" y="175032"/>
            <a:ext cx="6654362" cy="50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13" y="271656"/>
            <a:ext cx="6875408" cy="46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61" y="88691"/>
            <a:ext cx="7104993" cy="46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4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97" y="297934"/>
            <a:ext cx="7009251" cy="49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6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32" y="62647"/>
            <a:ext cx="6743043" cy="50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2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36" y="169795"/>
            <a:ext cx="7078963" cy="50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259175"/>
            <a:ext cx="10909738" cy="1324800"/>
          </a:xfrm>
        </p:spPr>
        <p:txBody>
          <a:bodyPr/>
          <a:lstStyle/>
          <a:p>
            <a:pPr algn="ctr"/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/>
              <a:t>4</a:t>
            </a:r>
            <a:r>
              <a:rPr lang="fr-FR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>   Descriptive </a:t>
            </a:r>
            <a:r>
              <a:rPr lang="fr-FR" dirty="0" err="1"/>
              <a:t>paragraph</a:t>
            </a:r>
            <a:r>
              <a:rPr lang="fr-FR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79" y="304799"/>
            <a:ext cx="7085944" cy="48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760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6603</TotalTime>
  <Words>65</Words>
  <Application>Microsoft Office PowerPoint</Application>
  <PresentationFormat>Widescreen</PresentationFormat>
  <Paragraphs>18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Lesson 4:    Descriptive paragraph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636</cp:revision>
  <cp:lastPrinted>2020-12-14T08:45:36Z</cp:lastPrinted>
  <dcterms:created xsi:type="dcterms:W3CDTF">2020-09-30T15:08:04Z</dcterms:created>
  <dcterms:modified xsi:type="dcterms:W3CDTF">2022-03-03T15:46:11Z</dcterms:modified>
</cp:coreProperties>
</file>