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25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62" r:id="rId13"/>
    <p:sldId id="1163" r:id="rId14"/>
    <p:sldId id="1164" r:id="rId15"/>
    <p:sldId id="1165" r:id="rId16"/>
    <p:sldId id="1166" r:id="rId17"/>
    <p:sldId id="1167" r:id="rId18"/>
    <p:sldId id="1168" r:id="rId19"/>
    <p:sldId id="1169" r:id="rId20"/>
    <p:sldId id="1170" r:id="rId21"/>
    <p:sldId id="1171" r:id="rId22"/>
    <p:sldId id="1161" r:id="rId23"/>
    <p:sldId id="410" r:id="rId2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07" y="0"/>
            <a:ext cx="8171793" cy="443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59" y="4432544"/>
            <a:ext cx="7966841" cy="22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21" y="9524"/>
            <a:ext cx="9143671" cy="45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9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8077200" cy="50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59" y="-1"/>
            <a:ext cx="8424041" cy="46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65" y="602418"/>
            <a:ext cx="10637419" cy="28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24" y="93312"/>
            <a:ext cx="9322676" cy="40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0"/>
            <a:ext cx="8077200" cy="52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8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83" y="0"/>
            <a:ext cx="8755117" cy="42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451" y="271462"/>
            <a:ext cx="7752647" cy="49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252" y="2368531"/>
            <a:ext cx="4815300" cy="132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425"/>
            <a:ext cx="9790387" cy="11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l" defTabSz="914400"/>
            <a:r>
              <a:rPr lang="en-US" kern="0" dirty="0" smtClean="0"/>
              <a:t>HOMEWORK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84" y="1457431"/>
            <a:ext cx="10752355" cy="14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373" y="259175"/>
            <a:ext cx="9254358" cy="1324800"/>
          </a:xfrm>
        </p:spPr>
        <p:txBody>
          <a:bodyPr/>
          <a:lstStyle/>
          <a:p>
            <a:pPr algn="ctr"/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 smtClean="0"/>
              <a:t>2:</a:t>
            </a:r>
            <a:r>
              <a:rPr lang="en-US" dirty="0"/>
              <a:t/>
            </a:r>
            <a:br>
              <a:rPr lang="en-US" dirty="0"/>
            </a:br>
            <a:r>
              <a:rPr lang="fr-FR" dirty="0"/>
              <a:t>   </a:t>
            </a:r>
            <a:r>
              <a:rPr lang="fr-FR" dirty="0" err="1" smtClean="0"/>
              <a:t>Paragraph</a:t>
            </a:r>
            <a:r>
              <a:rPr lang="fr-FR" dirty="0"/>
              <a:t> </a:t>
            </a:r>
            <a:r>
              <a:rPr lang="fr-FR" dirty="0" smtClean="0"/>
              <a:t>structure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527" y="4325087"/>
            <a:ext cx="6254189" cy="830237"/>
          </a:xfrm>
        </p:spPr>
        <p:txBody>
          <a:bodyPr/>
          <a:lstStyle/>
          <a:p>
            <a:pPr marL="107950" indent="0" algn="l">
              <a:buNone/>
            </a:pPr>
            <a:r>
              <a:rPr lang="en-US" dirty="0" smtClean="0"/>
              <a:t>Lesson’s video:</a:t>
            </a:r>
          </a:p>
          <a:p>
            <a:pPr marL="107950" indent="0" algn="l">
              <a:buNone/>
            </a:pPr>
            <a:r>
              <a:rPr lang="en-US" dirty="0" smtClean="0"/>
              <a:t>https</a:t>
            </a:r>
            <a:r>
              <a:rPr lang="en-US" dirty="0"/>
              <a:t>://academic-englishuk.com/paragraphing/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73" y="9524"/>
            <a:ext cx="8450810" cy="43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66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6584</TotalTime>
  <Words>73</Words>
  <Application>Microsoft Office PowerPoint</Application>
  <PresentationFormat>Widescreen</PresentationFormat>
  <Paragraphs>21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Lesson 2:    Paragraph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631</cp:revision>
  <cp:lastPrinted>2020-12-14T08:45:36Z</cp:lastPrinted>
  <dcterms:created xsi:type="dcterms:W3CDTF">2020-09-30T15:08:04Z</dcterms:created>
  <dcterms:modified xsi:type="dcterms:W3CDTF">2022-03-03T15:12:54Z</dcterms:modified>
</cp:coreProperties>
</file>