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1" r:id="rId2"/>
    <p:sldId id="283" r:id="rId3"/>
    <p:sldId id="288" r:id="rId4"/>
    <p:sldId id="284" r:id="rId5"/>
    <p:sldId id="287" r:id="rId6"/>
    <p:sldId id="285" r:id="rId7"/>
    <p:sldId id="28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6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0BB3-3CCB-4FE5-991B-82F6BCB48AF3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6DE6-3336-457D-A091-FA20AC1C5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138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391AB-F383-4237-A071-AD1C6E9246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6636DA-4FDE-4B32-8CCE-37EFA3E757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87932-8FF0-4DF1-A776-9A3CE3761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8FAB8-C9F1-4DBB-B355-D8DEE3706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490E3-D8E8-4766-9104-14009BF56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01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B8678-553E-4A5B-8CFE-5DB358BDF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3AF303-1F73-4575-83E6-561589F163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36EC56-7DCF-400D-A871-C26291EB1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FAC5B-7C77-4F8C-ADB0-8D208A2EB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F48AF-AB8F-4DD2-BC77-7E2F42AD3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17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0ED820-BFE6-41B5-8064-984037A999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A27FEA-5359-474A-B4F8-FF510DD74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4DD33D-563C-4B8C-B8C1-625FF5C5B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71877-89FD-46BE-832F-C5660A556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E675F-CC4D-48CF-90C8-53829EE08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21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BC967-18DB-4664-9B4D-06177FB9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F7174-64B4-4D8F-BF44-3DD1F66CA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CD83D3-86C4-482F-A2DC-B4C55DBF3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05BE2-6C23-4CB4-A63E-457E635BF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97965-24FE-4C07-BE16-69AE43995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6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3394D-04EF-440C-B08B-114464B31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EBE3F6-F021-4D6B-8B0D-EF74D7461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6233C-6806-4593-91C0-CF4ECD84A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A761E-2D3A-4397-A82C-2F3B981DE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97E71-B59F-4260-B01B-2B7CEB089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2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4DFCB-DD40-4637-9CAB-2BAF24231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4065F-4B44-4622-98EE-166F936489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F1249-B890-4466-9E24-84A249070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0FA9B4-D282-452F-B78A-FF5873ACF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B0F13-A139-4B66-9544-16480800F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8791D0-EC30-4D8C-8764-475D8DB34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0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3AA7D-15D2-4D5F-B1C4-501073416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E80A0E-25B9-4E8E-8B0D-201E1C564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89B111-0CA0-47CD-9F0B-DBCBA3AE3C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F0E02D-3176-4B85-ACB6-721F268274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7D9317-BBE1-4F36-82FE-E348F6F18A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37DDCB-69F8-49FA-A111-C8AB27138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18B0CD-1F68-412E-9232-F267114C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9B21FC-12CC-472D-BC38-EF413158C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4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F51AB-8384-4E67-914C-B39484AD2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909660-3861-4545-BF68-9ED039B5D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DD5392-AC3A-4EAF-ADE6-B6CF4B50A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679880-BF48-4F4D-B8B3-4E99FC415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89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F98E25-CF37-4F73-9E22-210238167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D7A0E1-38AB-4FDA-8EC1-2D7617909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A8E424-5A91-4557-9ADF-4A9422A06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0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BB935-0427-44CC-A384-333EAD831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9DCF6-55CF-43EE-B135-BFC4B4D40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37538E-A112-4E8F-A445-1A06B0C35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30D413-9505-4ED8-BFF1-5141BE9EE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0815B0-4528-4FA2-8472-8F19C0F16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C9FCEF-4406-4552-BFE4-6DA376135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63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CE22C-69D4-49EC-8858-787B3C67B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6A4341-3C0B-4025-AE17-8F0F8FABF5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F5FF01-E0B6-419C-ABCC-70844E4EAC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501218-FFD7-4F25-B220-F5DE5F706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95F3-B757-4FAF-98AA-EDA7D1485485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7CBFB-34A6-49D8-A1D2-45DF38876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2726A4-D33A-486A-B120-648AF3D8B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43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07C8C3-4165-4353-ABF2-492454AF9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9AA46A-3C66-4E4A-9907-225E50ABB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F8214-A11A-4309-9D51-44F35987D1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495F3-B757-4FAF-98AA-EDA7D1485485}" type="datetimeFigureOut">
              <a:rPr lang="en-US" smtClean="0"/>
              <a:t>7/25/2023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334EB-8260-4F13-9553-5A8593D9DC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C1EF96-E028-4E68-864E-9B77CF9F25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939C1-24D7-49E9-A58A-796036520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77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endParaRPr sz="2000">
              <a:solidFill>
                <a:srgbClr val="080808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n-US" sz="7200" b="1" dirty="0">
                <a:solidFill>
                  <a:srgbClr val="C00000"/>
                </a:solidFill>
              </a:rPr>
              <a:t>LANGUAGE &amp; CULTURE</a:t>
            </a: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6971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Contents (1)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Course Introduction</a:t>
            </a:r>
          </a:p>
          <a:p>
            <a:r>
              <a:rPr lang="en-US" dirty="0"/>
              <a:t>Introduction to culture</a:t>
            </a:r>
          </a:p>
          <a:p>
            <a:r>
              <a:rPr lang="en-US" dirty="0"/>
              <a:t>Culture shock</a:t>
            </a:r>
          </a:p>
        </p:txBody>
      </p:sp>
    </p:spTree>
    <p:extLst>
      <p:ext uri="{BB962C8B-B14F-4D97-AF65-F5344CB8AC3E}">
        <p14:creationId xmlns:p14="http://schemas.microsoft.com/office/powerpoint/2010/main" val="3439360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Contents (2)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Societal Roles</a:t>
            </a:r>
          </a:p>
          <a:p>
            <a:r>
              <a:rPr lang="en-US" dirty="0"/>
              <a:t>Pragmatics and Communication </a:t>
            </a:r>
          </a:p>
          <a:p>
            <a:r>
              <a:rPr lang="en-US" dirty="0"/>
              <a:t>Revision</a:t>
            </a:r>
          </a:p>
        </p:txBody>
      </p:sp>
    </p:spTree>
    <p:extLst>
      <p:ext uri="{BB962C8B-B14F-4D97-AF65-F5344CB8AC3E}">
        <p14:creationId xmlns:p14="http://schemas.microsoft.com/office/powerpoint/2010/main" val="3653709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Introduction to Culture (1)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Culture refers to what has been grown and groomed (from the Latin: </a:t>
            </a:r>
            <a:r>
              <a:rPr lang="en-US" dirty="0" err="1"/>
              <a:t>colere</a:t>
            </a:r>
            <a:r>
              <a:rPr lang="en-US" dirty="0"/>
              <a:t>: to cultivate)</a:t>
            </a:r>
          </a:p>
          <a:p>
            <a:r>
              <a:rPr lang="en-US" dirty="0"/>
              <a:t>Speech community</a:t>
            </a:r>
          </a:p>
          <a:p>
            <a:r>
              <a:rPr lang="en-US" dirty="0"/>
              <a:t>Socialization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332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Introduction to Culture (2)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Acculturation</a:t>
            </a:r>
          </a:p>
          <a:p>
            <a:r>
              <a:rPr lang="en-US" dirty="0"/>
              <a:t>Discourse community</a:t>
            </a:r>
          </a:p>
          <a:p>
            <a:r>
              <a:rPr lang="en-US" dirty="0"/>
              <a:t>Discourse accent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432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Several aspects of cultures (1)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1. Culture is always the result of human intervention in the biological processes of nature.</a:t>
            </a:r>
          </a:p>
          <a:p>
            <a:r>
              <a:rPr lang="en-US" dirty="0"/>
              <a:t>2. Culture both liberates and constraints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842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Several aspects of cultures (2)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3. Culture is the product of socially and historically situated discourse communities</a:t>
            </a:r>
          </a:p>
          <a:p>
            <a:r>
              <a:rPr lang="en-US" dirty="0"/>
              <a:t>4. A community’s language and its material achievements represent a social patrimony and a symbolic capital  that….</a:t>
            </a:r>
          </a:p>
          <a:p>
            <a:r>
              <a:rPr lang="en-US" dirty="0"/>
              <a:t>5. But because cultures are fundamentally heterogeneous and changing, they are a constant site of struggle for recognition and legitimation.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377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WebF32F</Template>
  <TotalTime>7849</TotalTime>
  <Words>157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LANGUAGE &amp; CULTURE</vt:lpstr>
      <vt:lpstr>Contents (1)</vt:lpstr>
      <vt:lpstr>Contents (2)</vt:lpstr>
      <vt:lpstr>Introduction to Culture (1)</vt:lpstr>
      <vt:lpstr>Introduction to Culture (2)</vt:lpstr>
      <vt:lpstr>Several aspects of cultures (1)</vt:lpstr>
      <vt:lpstr>Several aspects of cultures (2)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Here's your outline to get started</dc:title>
  <dc:creator>EQuest 03</dc:creator>
  <cp:lastModifiedBy>EQuest 03</cp:lastModifiedBy>
  <cp:revision>116</cp:revision>
  <dcterms:created xsi:type="dcterms:W3CDTF">2022-11-01T02:27:22Z</dcterms:created>
  <dcterms:modified xsi:type="dcterms:W3CDTF">2023-07-25T01:59:46Z</dcterms:modified>
</cp:coreProperties>
</file>