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3" r:id="rId3"/>
    <p:sldId id="288" r:id="rId4"/>
    <p:sldId id="284" r:id="rId5"/>
    <p:sldId id="287" r:id="rId6"/>
    <p:sldId id="285" r:id="rId7"/>
    <p:sldId id="2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3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sz="2000">
              <a:solidFill>
                <a:srgbClr val="080808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7200" b="1" dirty="0">
                <a:solidFill>
                  <a:srgbClr val="C00000"/>
                </a:solidFill>
              </a:rPr>
              <a:t>LANGUAGE &amp; CULTURE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97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Contents (1)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Course Introduction</a:t>
            </a:r>
          </a:p>
          <a:p>
            <a:r>
              <a:rPr lang="en-US" dirty="0"/>
              <a:t>Introduction to culture</a:t>
            </a:r>
          </a:p>
          <a:p>
            <a:r>
              <a:rPr lang="en-US" dirty="0"/>
              <a:t>Culture shock</a:t>
            </a:r>
          </a:p>
        </p:txBody>
      </p:sp>
    </p:spTree>
    <p:extLst>
      <p:ext uri="{BB962C8B-B14F-4D97-AF65-F5344CB8AC3E}">
        <p14:creationId xmlns:p14="http://schemas.microsoft.com/office/powerpoint/2010/main" val="343936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Contents (2)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Societal Roles</a:t>
            </a:r>
          </a:p>
          <a:p>
            <a:r>
              <a:rPr lang="en-US" dirty="0"/>
              <a:t>Pragmatics and Communication </a:t>
            </a:r>
          </a:p>
          <a:p>
            <a:r>
              <a:rPr lang="en-US" dirty="0"/>
              <a:t>Revision</a:t>
            </a:r>
          </a:p>
        </p:txBody>
      </p:sp>
    </p:spTree>
    <p:extLst>
      <p:ext uri="{BB962C8B-B14F-4D97-AF65-F5344CB8AC3E}">
        <p14:creationId xmlns:p14="http://schemas.microsoft.com/office/powerpoint/2010/main" val="365370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Introduction to Culture (1)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Culture refers to what has been grown and groomed (from the Latin: </a:t>
            </a:r>
            <a:r>
              <a:rPr lang="en-US" dirty="0" err="1"/>
              <a:t>colere</a:t>
            </a:r>
            <a:r>
              <a:rPr lang="en-US" dirty="0"/>
              <a:t>: to cultivate)</a:t>
            </a:r>
          </a:p>
          <a:p>
            <a:r>
              <a:rPr lang="en-US" dirty="0"/>
              <a:t>Speech community</a:t>
            </a:r>
          </a:p>
          <a:p>
            <a:r>
              <a:rPr lang="en-US" dirty="0"/>
              <a:t>Socialization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3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Introduction to Culture (2)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Acculturation</a:t>
            </a:r>
          </a:p>
          <a:p>
            <a:r>
              <a:rPr lang="en-US" dirty="0"/>
              <a:t>Discourse community</a:t>
            </a:r>
          </a:p>
          <a:p>
            <a:r>
              <a:rPr lang="en-US" dirty="0"/>
              <a:t>Discourse accent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Several aspects of cultures (1)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1. Culture is always the result of human intervention in the biological processes of nature.</a:t>
            </a:r>
          </a:p>
          <a:p>
            <a:r>
              <a:rPr lang="en-US" dirty="0"/>
              <a:t>2. Culture both liberates and constraints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4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Several aspects of cultures (2)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3. Culture is the product of socially and historically situated discourse communities</a:t>
            </a:r>
          </a:p>
          <a:p>
            <a:r>
              <a:rPr lang="en-US" dirty="0"/>
              <a:t>4. A community’s language and its material achievements represent a social patrimony and a symbolic capital  that….</a:t>
            </a:r>
          </a:p>
          <a:p>
            <a:r>
              <a:rPr lang="en-US" dirty="0"/>
              <a:t>5. But because cultures are fundamentally heterogeneous and changing, they are a constant site of struggle for recognition and legitimation.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7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WebF32F</Template>
  <TotalTime>7849</TotalTime>
  <Words>157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LANGUAGE &amp; CULTURE</vt:lpstr>
      <vt:lpstr>Contents (1)</vt:lpstr>
      <vt:lpstr>Contents (2)</vt:lpstr>
      <vt:lpstr>Introduction to Culture (1)</vt:lpstr>
      <vt:lpstr>Introduction to Culture (2)</vt:lpstr>
      <vt:lpstr>Several aspects of cultures (1)</vt:lpstr>
      <vt:lpstr>Several aspects of cultures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EQuest 03</dc:creator>
  <cp:lastModifiedBy>EQuest 03</cp:lastModifiedBy>
  <cp:revision>116</cp:revision>
  <dcterms:created xsi:type="dcterms:W3CDTF">2022-11-01T02:27:22Z</dcterms:created>
  <dcterms:modified xsi:type="dcterms:W3CDTF">2023-07-25T01:59:46Z</dcterms:modified>
</cp:coreProperties>
</file>