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18288000" cy="10287000"/>
  <p:notesSz cx="6858000" cy="9144000"/>
  <p:embeddedFontLst>
    <p:embeddedFont>
      <p:font typeface="Open Sans Bold" charset="1" panose="020B0806030504020204"/>
      <p:regular r:id="rId37"/>
    </p:embeddedFont>
    <p:embeddedFont>
      <p:font typeface="Open Sans" charset="1" panose="020B060603050402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80333" y="247650"/>
            <a:ext cx="14819387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50"/>
              </a:lnSpc>
              <a:spcBef>
                <a:spcPct val="0"/>
              </a:spcBef>
            </a:pPr>
            <a:r>
              <a:rPr lang="en-US" b="true" sz="105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SPEAK</a:t>
            </a:r>
            <a:r>
              <a:rPr lang="en-US" b="true" sz="10500" strike="noStrike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ING 2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8525" y="2119815"/>
            <a:ext cx="17710950" cy="6047370"/>
          </a:xfrm>
          <a:custGeom>
            <a:avLst/>
            <a:gdLst/>
            <a:ahLst/>
            <a:cxnLst/>
            <a:rect r="r" b="b" t="t" l="l"/>
            <a:pathLst>
              <a:path h="6047370" w="17710950">
                <a:moveTo>
                  <a:pt x="0" y="0"/>
                </a:moveTo>
                <a:lnTo>
                  <a:pt x="17710950" y="0"/>
                </a:lnTo>
                <a:lnTo>
                  <a:pt x="17710950" y="6047370"/>
                </a:lnTo>
                <a:lnTo>
                  <a:pt x="0" y="6047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853" b="-11059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ED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95795" y="542729"/>
            <a:ext cx="9224141" cy="9224141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83" t="0" r="-8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66199" y="520129"/>
            <a:ext cx="7641938" cy="9246742"/>
            <a:chOff x="0" y="0"/>
            <a:chExt cx="2585051" cy="312791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85051" cy="3127910"/>
            </a:xfrm>
            <a:custGeom>
              <a:avLst/>
              <a:gdLst/>
              <a:ahLst/>
              <a:cxnLst/>
              <a:rect r="r" b="b" t="t" l="l"/>
              <a:pathLst>
                <a:path h="3127910" w="2585051">
                  <a:moveTo>
                    <a:pt x="2460591" y="3127910"/>
                  </a:moveTo>
                  <a:lnTo>
                    <a:pt x="124460" y="3127910"/>
                  </a:lnTo>
                  <a:cubicBezTo>
                    <a:pt x="55880" y="3127910"/>
                    <a:pt x="0" y="3072030"/>
                    <a:pt x="0" y="30034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60591" y="0"/>
                  </a:lnTo>
                  <a:cubicBezTo>
                    <a:pt x="2529171" y="0"/>
                    <a:pt x="2585051" y="55880"/>
                    <a:pt x="2585051" y="124460"/>
                  </a:cubicBezTo>
                  <a:lnTo>
                    <a:pt x="2585051" y="3003450"/>
                  </a:lnTo>
                  <a:cubicBezTo>
                    <a:pt x="2585051" y="3072030"/>
                    <a:pt x="2529171" y="3127910"/>
                    <a:pt x="2460591" y="3127910"/>
                  </a:cubicBezTo>
                  <a:close/>
                </a:path>
              </a:pathLst>
            </a:custGeom>
            <a:solidFill>
              <a:srgbClr val="2D41B7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43879" y="1972048"/>
            <a:ext cx="4965700" cy="935567"/>
            <a:chOff x="0" y="0"/>
            <a:chExt cx="6620933" cy="1247422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620933" cy="1247422"/>
              <a:chOff x="0" y="0"/>
              <a:chExt cx="62071252" cy="11694583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-12700" y="-12700"/>
                <a:ext cx="62096650" cy="11719983"/>
              </a:xfrm>
              <a:custGeom>
                <a:avLst/>
                <a:gdLst/>
                <a:ahLst/>
                <a:cxnLst/>
                <a:rect r="r" b="b" t="t" l="l"/>
                <a:pathLst>
                  <a:path h="11719983" w="62096650">
                    <a:moveTo>
                      <a:pt x="6123432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10857653"/>
                    </a:lnTo>
                    <a:cubicBezTo>
                      <a:pt x="0" y="11330093"/>
                      <a:pt x="389890" y="11719983"/>
                      <a:pt x="862330" y="11719983"/>
                    </a:cubicBezTo>
                    <a:lnTo>
                      <a:pt x="61234321" y="11719983"/>
                    </a:lnTo>
                    <a:cubicBezTo>
                      <a:pt x="61706764" y="11719983"/>
                      <a:pt x="62096650" y="11330093"/>
                      <a:pt x="62096650" y="10857653"/>
                    </a:cubicBezTo>
                    <a:lnTo>
                      <a:pt x="62096650" y="862330"/>
                    </a:lnTo>
                    <a:cubicBezTo>
                      <a:pt x="62096650" y="389890"/>
                      <a:pt x="61706764" y="0"/>
                      <a:pt x="61234321" y="0"/>
                    </a:cubicBezTo>
                    <a:close/>
                    <a:moveTo>
                      <a:pt x="61906150" y="927100"/>
                    </a:moveTo>
                    <a:lnTo>
                      <a:pt x="61906150" y="10857653"/>
                    </a:lnTo>
                    <a:cubicBezTo>
                      <a:pt x="61906150" y="11224683"/>
                      <a:pt x="61601350" y="11529483"/>
                      <a:pt x="61234321" y="11529483"/>
                    </a:cubicBezTo>
                    <a:lnTo>
                      <a:pt x="862330" y="11529483"/>
                    </a:lnTo>
                    <a:cubicBezTo>
                      <a:pt x="495300" y="11529483"/>
                      <a:pt x="190500" y="11224683"/>
                      <a:pt x="190500" y="10857653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61234321" y="190500"/>
                    </a:lnTo>
                    <a:cubicBezTo>
                      <a:pt x="61601350" y="190500"/>
                      <a:pt x="61906150" y="495300"/>
                      <a:pt x="61906150" y="862330"/>
                    </a:cubicBezTo>
                    <a:lnTo>
                      <a:pt x="61906150" y="927100"/>
                    </a:lnTo>
                    <a:close/>
                  </a:path>
                </a:pathLst>
              </a:custGeom>
              <a:solidFill>
                <a:srgbClr val="24333A"/>
              </a:solidFill>
            </p:spPr>
          </p:sp>
        </p:grpSp>
        <p:sp>
          <p:nvSpPr>
            <p:cNvPr name="TextBox 9" id="9"/>
            <p:cNvSpPr txBox="true"/>
            <p:nvPr/>
          </p:nvSpPr>
          <p:spPr>
            <a:xfrm rot="0">
              <a:off x="729478" y="396169"/>
              <a:ext cx="5161978" cy="426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00"/>
                </a:lnSpc>
              </a:pPr>
              <a:r>
                <a:rPr lang="en-US" b="true" sz="2000">
                  <a:solidFill>
                    <a:srgbClr val="F6EDE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UNIT 2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443879" y="3629025"/>
            <a:ext cx="5915179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</a:pPr>
            <a:r>
              <a:rPr lang="en-US" b="true" sz="6000" u="none">
                <a:solidFill>
                  <a:srgbClr val="F6EDE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WHERE DOES THE TIME GO?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15063" y="0"/>
            <a:ext cx="8057875" cy="10287000"/>
          </a:xfrm>
          <a:custGeom>
            <a:avLst/>
            <a:gdLst/>
            <a:ahLst/>
            <a:cxnLst/>
            <a:rect r="r" b="b" t="t" l="l"/>
            <a:pathLst>
              <a:path h="10287000" w="8057875">
                <a:moveTo>
                  <a:pt x="0" y="0"/>
                </a:moveTo>
                <a:lnTo>
                  <a:pt x="8057874" y="0"/>
                </a:lnTo>
                <a:lnTo>
                  <a:pt x="80578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17220" y="-243181"/>
            <a:ext cx="13467672" cy="10947406"/>
          </a:xfrm>
          <a:custGeom>
            <a:avLst/>
            <a:gdLst/>
            <a:ahLst/>
            <a:cxnLst/>
            <a:rect r="r" b="b" t="t" l="l"/>
            <a:pathLst>
              <a:path h="10947406" w="13467672">
                <a:moveTo>
                  <a:pt x="0" y="0"/>
                </a:moveTo>
                <a:lnTo>
                  <a:pt x="13467672" y="0"/>
                </a:lnTo>
                <a:lnTo>
                  <a:pt x="13467672" y="10947406"/>
                </a:lnTo>
                <a:lnTo>
                  <a:pt x="0" y="10947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431" y="0"/>
            <a:ext cx="18147137" cy="10287000"/>
          </a:xfrm>
          <a:custGeom>
            <a:avLst/>
            <a:gdLst/>
            <a:ahLst/>
            <a:cxnLst/>
            <a:rect r="r" b="b" t="t" l="l"/>
            <a:pathLst>
              <a:path h="10287000" w="18147137">
                <a:moveTo>
                  <a:pt x="0" y="0"/>
                </a:moveTo>
                <a:lnTo>
                  <a:pt x="18147138" y="0"/>
                </a:lnTo>
                <a:lnTo>
                  <a:pt x="181471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6715"/>
            <a:ext cx="18119235" cy="10383715"/>
          </a:xfrm>
          <a:custGeom>
            <a:avLst/>
            <a:gdLst/>
            <a:ahLst/>
            <a:cxnLst/>
            <a:rect r="r" b="b" t="t" l="l"/>
            <a:pathLst>
              <a:path h="10383715" w="18119235">
                <a:moveTo>
                  <a:pt x="0" y="0"/>
                </a:moveTo>
                <a:lnTo>
                  <a:pt x="18119235" y="0"/>
                </a:lnTo>
                <a:lnTo>
                  <a:pt x="18119235" y="10383715"/>
                </a:lnTo>
                <a:lnTo>
                  <a:pt x="0" y="10383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50766" y="0"/>
            <a:ext cx="7786468" cy="10287000"/>
          </a:xfrm>
          <a:custGeom>
            <a:avLst/>
            <a:gdLst/>
            <a:ahLst/>
            <a:cxnLst/>
            <a:rect r="r" b="b" t="t" l="l"/>
            <a:pathLst>
              <a:path h="10287000" w="7786468">
                <a:moveTo>
                  <a:pt x="0" y="0"/>
                </a:moveTo>
                <a:lnTo>
                  <a:pt x="7786468" y="0"/>
                </a:lnTo>
                <a:lnTo>
                  <a:pt x="77864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6220" y="3390097"/>
            <a:ext cx="18091780" cy="3545258"/>
          </a:xfrm>
          <a:custGeom>
            <a:avLst/>
            <a:gdLst/>
            <a:ahLst/>
            <a:cxnLst/>
            <a:rect r="r" b="b" t="t" l="l"/>
            <a:pathLst>
              <a:path h="3545258" w="18091780">
                <a:moveTo>
                  <a:pt x="0" y="0"/>
                </a:moveTo>
                <a:lnTo>
                  <a:pt x="18091780" y="0"/>
                </a:lnTo>
                <a:lnTo>
                  <a:pt x="18091780" y="3545258"/>
                </a:lnTo>
                <a:lnTo>
                  <a:pt x="0" y="3545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067800" y="0"/>
            <a:ext cx="9220200" cy="10287000"/>
          </a:xfrm>
          <a:custGeom>
            <a:avLst/>
            <a:gdLst/>
            <a:ahLst/>
            <a:cxnLst/>
            <a:rect r="r" b="b" t="t" l="l"/>
            <a:pathLst>
              <a:path h="10287000" w="9220200">
                <a:moveTo>
                  <a:pt x="0" y="0"/>
                </a:moveTo>
                <a:lnTo>
                  <a:pt x="9220200" y="0"/>
                </a:lnTo>
                <a:lnTo>
                  <a:pt x="9220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28" t="0" r="-6028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384300" y="7567510"/>
            <a:ext cx="6299200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384300" y="3748041"/>
            <a:ext cx="6299200" cy="2425566"/>
            <a:chOff x="0" y="0"/>
            <a:chExt cx="8398933" cy="323408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738788"/>
              <a:ext cx="8398933" cy="4953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99"/>
                </a:lnSpc>
                <a:spcBef>
                  <a:spcPct val="0"/>
                </a:spcBef>
              </a:pPr>
              <a:r>
                <a:rPr lang="en-US" b="true" sz="2499" strike="noStrike" u="non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 PENNY SAVED IS A PENNY EARNED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38125"/>
              <a:ext cx="8398933" cy="1476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649"/>
                </a:lnSpc>
                <a:spcBef>
                  <a:spcPct val="0"/>
                </a:spcBef>
              </a:pPr>
              <a:r>
                <a:rPr lang="en-US" b="true" sz="8499" strike="noStrike" u="non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UNIT 3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512943" y="3096572"/>
            <a:ext cx="965200" cy="939800"/>
            <a:chOff x="0" y="0"/>
            <a:chExt cx="12065000" cy="117475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700" y="-12700"/>
              <a:ext cx="12090401" cy="11772901"/>
            </a:xfrm>
            <a:custGeom>
              <a:avLst/>
              <a:gdLst/>
              <a:ahLst/>
              <a:cxnLst/>
              <a:rect r="r" b="b" t="t" l="l"/>
              <a:pathLst>
                <a:path h="11772901" w="12090401">
                  <a:moveTo>
                    <a:pt x="112280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0910570"/>
                  </a:lnTo>
                  <a:cubicBezTo>
                    <a:pt x="0" y="11383011"/>
                    <a:pt x="389890" y="11772901"/>
                    <a:pt x="862330" y="11772901"/>
                  </a:cubicBezTo>
                  <a:lnTo>
                    <a:pt x="11228070" y="11772901"/>
                  </a:lnTo>
                  <a:cubicBezTo>
                    <a:pt x="11700511" y="11772901"/>
                    <a:pt x="12090401" y="11383011"/>
                    <a:pt x="12090401" y="10910570"/>
                  </a:cubicBezTo>
                  <a:lnTo>
                    <a:pt x="12090401" y="862330"/>
                  </a:lnTo>
                  <a:cubicBezTo>
                    <a:pt x="12090400" y="389890"/>
                    <a:pt x="11700510" y="0"/>
                    <a:pt x="11228070" y="0"/>
                  </a:cubicBezTo>
                  <a:close/>
                  <a:moveTo>
                    <a:pt x="11899900" y="927100"/>
                  </a:moveTo>
                  <a:lnTo>
                    <a:pt x="11899900" y="10910570"/>
                  </a:lnTo>
                  <a:cubicBezTo>
                    <a:pt x="11899900" y="11277600"/>
                    <a:pt x="11595100" y="11582400"/>
                    <a:pt x="11228070" y="11582400"/>
                  </a:cubicBezTo>
                  <a:lnTo>
                    <a:pt x="862330" y="11582400"/>
                  </a:lnTo>
                  <a:cubicBezTo>
                    <a:pt x="495300" y="11582400"/>
                    <a:pt x="190500" y="11277600"/>
                    <a:pt x="190500" y="109105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11228070" y="190500"/>
                  </a:lnTo>
                  <a:cubicBezTo>
                    <a:pt x="11595100" y="190500"/>
                    <a:pt x="11899900" y="495300"/>
                    <a:pt x="11899900" y="862330"/>
                  </a:cubicBezTo>
                  <a:lnTo>
                    <a:pt x="11899900" y="927100"/>
                  </a:lnTo>
                  <a:close/>
                </a:path>
              </a:pathLst>
            </a:custGeom>
            <a:solidFill>
              <a:srgbClr val="9CC2F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3819588" y="3320850"/>
            <a:ext cx="351910" cy="491245"/>
          </a:xfrm>
          <a:custGeom>
            <a:avLst/>
            <a:gdLst/>
            <a:ahLst/>
            <a:cxnLst/>
            <a:rect r="r" b="b" t="t" l="l"/>
            <a:pathLst>
              <a:path h="491245" w="351910">
                <a:moveTo>
                  <a:pt x="0" y="0"/>
                </a:moveTo>
                <a:lnTo>
                  <a:pt x="351910" y="0"/>
                </a:lnTo>
                <a:lnTo>
                  <a:pt x="351910" y="491245"/>
                </a:lnTo>
                <a:lnTo>
                  <a:pt x="0" y="491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6052" y="1685266"/>
            <a:ext cx="17076116" cy="6876288"/>
          </a:xfrm>
          <a:custGeom>
            <a:avLst/>
            <a:gdLst/>
            <a:ahLst/>
            <a:cxnLst/>
            <a:rect r="r" b="b" t="t" l="l"/>
            <a:pathLst>
              <a:path h="6876288" w="17076116">
                <a:moveTo>
                  <a:pt x="0" y="0"/>
                </a:moveTo>
                <a:lnTo>
                  <a:pt x="17076115" y="0"/>
                </a:lnTo>
                <a:lnTo>
                  <a:pt x="17076115" y="6876288"/>
                </a:lnTo>
                <a:lnTo>
                  <a:pt x="0" y="6876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522440" y="514350"/>
            <a:ext cx="3503756" cy="4508748"/>
            <a:chOff x="0" y="0"/>
            <a:chExt cx="3133810" cy="403268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AAD3F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488520" y="514350"/>
            <a:ext cx="3503756" cy="4508748"/>
            <a:chOff x="0" y="0"/>
            <a:chExt cx="3133810" cy="403268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AAD3F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741066" y="5310954"/>
            <a:ext cx="3430629" cy="4414645"/>
            <a:chOff x="0" y="0"/>
            <a:chExt cx="3133810" cy="40326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AAD3F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624369" y="5310954"/>
            <a:ext cx="3430629" cy="4414645"/>
            <a:chOff x="0" y="0"/>
            <a:chExt cx="3133810" cy="403268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133810" cy="4032690"/>
            </a:xfrm>
            <a:custGeom>
              <a:avLst/>
              <a:gdLst/>
              <a:ahLst/>
              <a:cxnLst/>
              <a:rect r="r" b="b" t="t" l="l"/>
              <a:pathLst>
                <a:path h="4032690" w="313381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AAD3F0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0" y="2768724"/>
            <a:ext cx="8630947" cy="6489576"/>
          </a:xfrm>
          <a:custGeom>
            <a:avLst/>
            <a:gdLst/>
            <a:ahLst/>
            <a:cxnLst/>
            <a:rect r="r" b="b" t="t" l="l"/>
            <a:pathLst>
              <a:path h="6489576" w="8630947">
                <a:moveTo>
                  <a:pt x="0" y="0"/>
                </a:moveTo>
                <a:lnTo>
                  <a:pt x="8630947" y="0"/>
                </a:lnTo>
                <a:lnTo>
                  <a:pt x="8630947" y="6489576"/>
                </a:lnTo>
                <a:lnTo>
                  <a:pt x="0" y="6489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84" t="0" r="-16984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863142" y="2730624"/>
            <a:ext cx="2827504" cy="1344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11"/>
              </a:lnSpc>
              <a:spcBef>
                <a:spcPct val="0"/>
              </a:spcBef>
            </a:pPr>
            <a:r>
              <a:rPr lang="en-US" b="true" sz="416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OFFBEAT JOBS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57215" y="740789"/>
            <a:ext cx="756739" cy="7067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5845"/>
              </a:lnSpc>
              <a:spcBef>
                <a:spcPct val="0"/>
              </a:spcBef>
            </a:pPr>
            <a:r>
              <a:rPr lang="en-US" b="true" sz="3722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19371" y="2615270"/>
            <a:ext cx="2807804" cy="2082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45"/>
              </a:lnSpc>
              <a:spcBef>
                <a:spcPct val="0"/>
              </a:spcBef>
            </a:pPr>
            <a:r>
              <a:rPr lang="en-US" b="true" sz="426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WHERE DOES THE TIME GO?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823295" y="740789"/>
            <a:ext cx="756739" cy="7067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5845"/>
              </a:lnSpc>
              <a:spcBef>
                <a:spcPct val="0"/>
              </a:spcBef>
            </a:pPr>
            <a:r>
              <a:rPr lang="en-US" b="true" sz="3722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068854" y="7145925"/>
            <a:ext cx="2749202" cy="22606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08"/>
              </a:lnSpc>
              <a:spcBef>
                <a:spcPct val="0"/>
              </a:spcBef>
            </a:pPr>
            <a:r>
              <a:rPr lang="en-US" b="true" sz="346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PENNY SAVED IS A PENNY EARNED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068854" y="5539210"/>
            <a:ext cx="740945" cy="685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5723"/>
              </a:lnSpc>
              <a:spcBef>
                <a:spcPct val="0"/>
              </a:spcBef>
            </a:pPr>
            <a:r>
              <a:rPr lang="en-US" b="true" sz="3645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952157" y="7255583"/>
            <a:ext cx="4821493" cy="2151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30"/>
              </a:lnSpc>
              <a:spcBef>
                <a:spcPct val="0"/>
              </a:spcBef>
            </a:pPr>
            <a:r>
              <a:rPr lang="en-US" b="true" sz="4408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HAPPENED TO ETIQUETTE?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061343" y="5539210"/>
            <a:ext cx="740945" cy="685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5723"/>
              </a:lnSpc>
              <a:spcBef>
                <a:spcPct val="0"/>
              </a:spcBef>
            </a:pPr>
            <a:r>
              <a:rPr lang="en-US" b="true" sz="3645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20409" y="0"/>
            <a:ext cx="8993166" cy="10445478"/>
          </a:xfrm>
          <a:custGeom>
            <a:avLst/>
            <a:gdLst/>
            <a:ahLst/>
            <a:cxnLst/>
            <a:rect r="r" b="b" t="t" l="l"/>
            <a:pathLst>
              <a:path h="10445478" w="8993166">
                <a:moveTo>
                  <a:pt x="0" y="0"/>
                </a:moveTo>
                <a:lnTo>
                  <a:pt x="8993166" y="0"/>
                </a:lnTo>
                <a:lnTo>
                  <a:pt x="8993166" y="10445478"/>
                </a:lnTo>
                <a:lnTo>
                  <a:pt x="0" y="10445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472757" y="2377274"/>
            <a:ext cx="9815243" cy="5200032"/>
          </a:xfrm>
          <a:custGeom>
            <a:avLst/>
            <a:gdLst/>
            <a:ahLst/>
            <a:cxnLst/>
            <a:rect r="r" b="b" t="t" l="l"/>
            <a:pathLst>
              <a:path h="5200032" w="9815243">
                <a:moveTo>
                  <a:pt x="0" y="0"/>
                </a:moveTo>
                <a:lnTo>
                  <a:pt x="9815243" y="0"/>
                </a:lnTo>
                <a:lnTo>
                  <a:pt x="9815243" y="5200032"/>
                </a:lnTo>
                <a:lnTo>
                  <a:pt x="0" y="5200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468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47130" y="119025"/>
            <a:ext cx="6193740" cy="10048950"/>
          </a:xfrm>
          <a:custGeom>
            <a:avLst/>
            <a:gdLst/>
            <a:ahLst/>
            <a:cxnLst/>
            <a:rect r="r" b="b" t="t" l="l"/>
            <a:pathLst>
              <a:path h="10048950" w="6193740">
                <a:moveTo>
                  <a:pt x="0" y="0"/>
                </a:moveTo>
                <a:lnTo>
                  <a:pt x="6193740" y="0"/>
                </a:lnTo>
                <a:lnTo>
                  <a:pt x="6193740" y="10048950"/>
                </a:lnTo>
                <a:lnTo>
                  <a:pt x="0" y="10048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837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964604"/>
            <a:ext cx="18288000" cy="6479028"/>
          </a:xfrm>
          <a:custGeom>
            <a:avLst/>
            <a:gdLst/>
            <a:ahLst/>
            <a:cxnLst/>
            <a:rect r="r" b="b" t="t" l="l"/>
            <a:pathLst>
              <a:path h="6479028" w="18288000">
                <a:moveTo>
                  <a:pt x="0" y="0"/>
                </a:moveTo>
                <a:lnTo>
                  <a:pt x="18288000" y="0"/>
                </a:lnTo>
                <a:lnTo>
                  <a:pt x="18288000" y="6479028"/>
                </a:lnTo>
                <a:lnTo>
                  <a:pt x="0" y="647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906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11012" y="206957"/>
            <a:ext cx="8847629" cy="10080043"/>
          </a:xfrm>
          <a:custGeom>
            <a:avLst/>
            <a:gdLst/>
            <a:ahLst/>
            <a:cxnLst/>
            <a:rect r="r" b="b" t="t" l="l"/>
            <a:pathLst>
              <a:path h="10080043" w="8847629">
                <a:moveTo>
                  <a:pt x="0" y="0"/>
                </a:moveTo>
                <a:lnTo>
                  <a:pt x="8847629" y="0"/>
                </a:lnTo>
                <a:lnTo>
                  <a:pt x="8847629" y="10080043"/>
                </a:lnTo>
                <a:lnTo>
                  <a:pt x="0" y="1008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0"/>
            <a:ext cx="9144000" cy="10287000"/>
          </a:xfrm>
          <a:custGeom>
            <a:avLst/>
            <a:gdLst/>
            <a:ahLst/>
            <a:cxnLst/>
            <a:rect r="r" b="b" t="t" l="l"/>
            <a:pathLst>
              <a:path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01" t="0" r="-6901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9148762" y="-9481"/>
            <a:ext cx="19050" cy="10287000"/>
          </a:xfrm>
          <a:prstGeom prst="line">
            <a:avLst/>
          </a:prstGeom>
          <a:ln cap="flat" w="47625">
            <a:solidFill>
              <a:srgbClr val="BFD5F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384300" y="2506348"/>
            <a:ext cx="5532090" cy="2326761"/>
            <a:chOff x="0" y="0"/>
            <a:chExt cx="7376120" cy="310234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500665"/>
              <a:ext cx="7376120" cy="601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870"/>
                </a:lnSpc>
                <a:spcBef>
                  <a:spcPct val="0"/>
                </a:spcBef>
              </a:pPr>
              <a:r>
                <a:rPr lang="en-US" sz="2764" u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WHAT HAPPENED TO ETIQUETTE?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61925"/>
              <a:ext cx="7376120" cy="1362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275"/>
                </a:lnSpc>
                <a:spcBef>
                  <a:spcPct val="0"/>
                </a:spcBef>
              </a:pPr>
              <a:r>
                <a:rPr lang="en-US" b="true" sz="7500" u="non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UNIT 4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987606"/>
            <a:ext cx="18288000" cy="6311788"/>
          </a:xfrm>
          <a:custGeom>
            <a:avLst/>
            <a:gdLst/>
            <a:ahLst/>
            <a:cxnLst/>
            <a:rect r="r" b="b" t="t" l="l"/>
            <a:pathLst>
              <a:path h="6311788" w="18288000">
                <a:moveTo>
                  <a:pt x="0" y="0"/>
                </a:moveTo>
                <a:lnTo>
                  <a:pt x="18288000" y="0"/>
                </a:lnTo>
                <a:lnTo>
                  <a:pt x="18288000" y="6311788"/>
                </a:lnTo>
                <a:lnTo>
                  <a:pt x="0" y="6311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10202587"/>
          </a:xfrm>
          <a:custGeom>
            <a:avLst/>
            <a:gdLst/>
            <a:ahLst/>
            <a:cxnLst/>
            <a:rect r="r" b="b" t="t" l="l"/>
            <a:pathLst>
              <a:path h="10202587" w="9144000">
                <a:moveTo>
                  <a:pt x="0" y="0"/>
                </a:moveTo>
                <a:lnTo>
                  <a:pt x="9144000" y="0"/>
                </a:lnTo>
                <a:lnTo>
                  <a:pt x="9144000" y="10202587"/>
                </a:lnTo>
                <a:lnTo>
                  <a:pt x="0" y="1020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1470258"/>
            <a:ext cx="9144000" cy="7346484"/>
          </a:xfrm>
          <a:custGeom>
            <a:avLst/>
            <a:gdLst/>
            <a:ahLst/>
            <a:cxnLst/>
            <a:rect r="r" b="b" t="t" l="l"/>
            <a:pathLst>
              <a:path h="7346484" w="9144000">
                <a:moveTo>
                  <a:pt x="0" y="0"/>
                </a:moveTo>
                <a:lnTo>
                  <a:pt x="9144000" y="0"/>
                </a:lnTo>
                <a:lnTo>
                  <a:pt x="9144000" y="7346484"/>
                </a:lnTo>
                <a:lnTo>
                  <a:pt x="0" y="7346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3" r="-2070" b="-43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476132" y="2561564"/>
            <a:ext cx="9811868" cy="5394573"/>
          </a:xfrm>
          <a:custGeom>
            <a:avLst/>
            <a:gdLst/>
            <a:ahLst/>
            <a:cxnLst/>
            <a:rect r="r" b="b" t="t" l="l"/>
            <a:pathLst>
              <a:path h="5394573" w="9811868">
                <a:moveTo>
                  <a:pt x="0" y="0"/>
                </a:moveTo>
                <a:lnTo>
                  <a:pt x="9811868" y="0"/>
                </a:lnTo>
                <a:lnTo>
                  <a:pt x="9811868" y="5394572"/>
                </a:lnTo>
                <a:lnTo>
                  <a:pt x="0" y="5394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496387"/>
            <a:ext cx="8877825" cy="5294226"/>
          </a:xfrm>
          <a:custGeom>
            <a:avLst/>
            <a:gdLst/>
            <a:ahLst/>
            <a:cxnLst/>
            <a:rect r="r" b="b" t="t" l="l"/>
            <a:pathLst>
              <a:path h="5294226" w="8877825">
                <a:moveTo>
                  <a:pt x="0" y="0"/>
                </a:moveTo>
                <a:lnTo>
                  <a:pt x="8877825" y="0"/>
                </a:lnTo>
                <a:lnTo>
                  <a:pt x="8877825" y="5294226"/>
                </a:lnTo>
                <a:lnTo>
                  <a:pt x="0" y="5294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36" t="-1897" r="-10186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78254" y="0"/>
            <a:ext cx="14531493" cy="10287000"/>
          </a:xfrm>
          <a:custGeom>
            <a:avLst/>
            <a:gdLst/>
            <a:ahLst/>
            <a:cxnLst/>
            <a:rect r="r" b="b" t="t" l="l"/>
            <a:pathLst>
              <a:path h="10287000" w="14531493">
                <a:moveTo>
                  <a:pt x="0" y="0"/>
                </a:moveTo>
                <a:lnTo>
                  <a:pt x="14531492" y="0"/>
                </a:lnTo>
                <a:lnTo>
                  <a:pt x="145314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53201" y="0"/>
            <a:ext cx="12781598" cy="10287000"/>
          </a:xfrm>
          <a:custGeom>
            <a:avLst/>
            <a:gdLst/>
            <a:ahLst/>
            <a:cxnLst/>
            <a:rect r="r" b="b" t="t" l="l"/>
            <a:pathLst>
              <a:path h="10287000" w="12781598">
                <a:moveTo>
                  <a:pt x="0" y="0"/>
                </a:moveTo>
                <a:lnTo>
                  <a:pt x="12781598" y="0"/>
                </a:lnTo>
                <a:lnTo>
                  <a:pt x="127815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44584" y="0"/>
            <a:ext cx="8243416" cy="10287000"/>
          </a:xfrm>
          <a:custGeom>
            <a:avLst/>
            <a:gdLst/>
            <a:ahLst/>
            <a:cxnLst/>
            <a:rect r="r" b="b" t="t" l="l"/>
            <a:pathLst>
              <a:path h="10287000" w="8243416">
                <a:moveTo>
                  <a:pt x="0" y="0"/>
                </a:moveTo>
                <a:lnTo>
                  <a:pt x="8243416" y="0"/>
                </a:lnTo>
                <a:lnTo>
                  <a:pt x="82434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516" t="0" r="-2551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39927" y="1505980"/>
            <a:ext cx="7263987" cy="3063506"/>
            <a:chOff x="0" y="0"/>
            <a:chExt cx="9685315" cy="408467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9685315" cy="2438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14400"/>
                </a:lnSpc>
              </a:pPr>
              <a:r>
                <a:rPr lang="en-US" b="true" sz="12000" strike="noStrike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UNIT 1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782710"/>
              <a:ext cx="9685315" cy="13019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8259"/>
                </a:lnSpc>
              </a:pPr>
              <a:r>
                <a:rPr lang="en-US" b="true" sz="5899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OFFBEAT JOBS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58847"/>
            <a:ext cx="8404960" cy="10128153"/>
          </a:xfrm>
          <a:custGeom>
            <a:avLst/>
            <a:gdLst/>
            <a:ahLst/>
            <a:cxnLst/>
            <a:rect r="r" b="b" t="t" l="l"/>
            <a:pathLst>
              <a:path h="10128153" w="8404960">
                <a:moveTo>
                  <a:pt x="0" y="0"/>
                </a:moveTo>
                <a:lnTo>
                  <a:pt x="8404960" y="0"/>
                </a:lnTo>
                <a:lnTo>
                  <a:pt x="8404960" y="10128153"/>
                </a:lnTo>
                <a:lnTo>
                  <a:pt x="0" y="1012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75152" y="349347"/>
            <a:ext cx="9722348" cy="9968070"/>
          </a:xfrm>
          <a:custGeom>
            <a:avLst/>
            <a:gdLst/>
            <a:ahLst/>
            <a:cxnLst/>
            <a:rect r="r" b="b" t="t" l="l"/>
            <a:pathLst>
              <a:path h="9968070" w="9722348">
                <a:moveTo>
                  <a:pt x="0" y="0"/>
                </a:moveTo>
                <a:lnTo>
                  <a:pt x="9722348" y="0"/>
                </a:lnTo>
                <a:lnTo>
                  <a:pt x="9722348" y="9968070"/>
                </a:lnTo>
                <a:lnTo>
                  <a:pt x="0" y="9968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150" r="0" b="-208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4709676"/>
            <a:ext cx="11011041" cy="1453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437"/>
              </a:lnSpc>
              <a:spcBef>
                <a:spcPct val="0"/>
              </a:spcBef>
            </a:pPr>
            <a:r>
              <a:rPr lang="en-US" b="true" sz="9692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YOU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3728054">
            <a:off x="11898155" y="-1989851"/>
            <a:ext cx="14944277" cy="14833373"/>
          </a:xfrm>
          <a:custGeom>
            <a:avLst/>
            <a:gdLst/>
            <a:ahLst/>
            <a:cxnLst/>
            <a:rect r="r" b="b" t="t" l="l"/>
            <a:pathLst>
              <a:path h="14833373" w="14944277">
                <a:moveTo>
                  <a:pt x="0" y="0"/>
                </a:moveTo>
                <a:lnTo>
                  <a:pt x="14944277" y="0"/>
                </a:lnTo>
                <a:lnTo>
                  <a:pt x="14944277" y="14833373"/>
                </a:lnTo>
                <a:lnTo>
                  <a:pt x="0" y="14833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872734" cy="5652140"/>
          </a:xfrm>
          <a:custGeom>
            <a:avLst/>
            <a:gdLst/>
            <a:ahLst/>
            <a:cxnLst/>
            <a:rect r="r" b="b" t="t" l="l"/>
            <a:pathLst>
              <a:path h="5652140" w="9872734">
                <a:moveTo>
                  <a:pt x="0" y="0"/>
                </a:moveTo>
                <a:lnTo>
                  <a:pt x="9872734" y="0"/>
                </a:lnTo>
                <a:lnTo>
                  <a:pt x="9872734" y="5652140"/>
                </a:lnTo>
                <a:lnTo>
                  <a:pt x="0" y="5652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491538" y="4276725"/>
            <a:ext cx="9686925" cy="5945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85"/>
              </a:lnSpc>
              <a:spcBef>
                <a:spcPct val="0"/>
              </a:spcBef>
            </a:pPr>
          </a:p>
          <a:p>
            <a:pPr algn="l">
              <a:lnSpc>
                <a:spcPts val="7885"/>
              </a:lnSpc>
              <a:spcBef>
                <a:spcPct val="0"/>
              </a:spcBef>
            </a:pPr>
            <a:r>
              <a:rPr lang="en-US" b="true" sz="502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What do you do now?</a:t>
            </a:r>
          </a:p>
          <a:p>
            <a:pPr algn="l">
              <a:lnSpc>
                <a:spcPts val="7885"/>
              </a:lnSpc>
              <a:spcBef>
                <a:spcPct val="0"/>
              </a:spcBef>
            </a:pPr>
            <a:r>
              <a:rPr lang="en-US" b="true" sz="502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What kind of person are you?</a:t>
            </a:r>
          </a:p>
          <a:p>
            <a:pPr algn="l">
              <a:lnSpc>
                <a:spcPts val="7885"/>
              </a:lnSpc>
              <a:spcBef>
                <a:spcPct val="0"/>
              </a:spcBef>
            </a:pPr>
            <a:r>
              <a:rPr lang="en-US" b="true" sz="502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What skills do you have?</a:t>
            </a:r>
          </a:p>
          <a:p>
            <a:pPr algn="l">
              <a:lnSpc>
                <a:spcPts val="7885"/>
              </a:lnSpc>
              <a:spcBef>
                <a:spcPct val="0"/>
              </a:spcBef>
            </a:pPr>
            <a:r>
              <a:rPr lang="en-US" b="true" sz="502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What are your strengths?</a:t>
            </a:r>
          </a:p>
          <a:p>
            <a:pPr algn="l">
              <a:lnSpc>
                <a:spcPts val="7885"/>
              </a:lnSpc>
              <a:spcBef>
                <a:spcPct val="0"/>
              </a:spcBef>
            </a:pPr>
            <a:r>
              <a:rPr lang="en-US" b="true" sz="502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 What are your weaknesses?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527" y="-39063"/>
            <a:ext cx="16748946" cy="10365126"/>
          </a:xfrm>
          <a:custGeom>
            <a:avLst/>
            <a:gdLst/>
            <a:ahLst/>
            <a:cxnLst/>
            <a:rect r="r" b="b" t="t" l="l"/>
            <a:pathLst>
              <a:path h="10365126" w="16748946">
                <a:moveTo>
                  <a:pt x="0" y="0"/>
                </a:moveTo>
                <a:lnTo>
                  <a:pt x="16748946" y="0"/>
                </a:lnTo>
                <a:lnTo>
                  <a:pt x="16748946" y="10365126"/>
                </a:lnTo>
                <a:lnTo>
                  <a:pt x="0" y="103651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115059"/>
            <a:ext cx="18425897" cy="7143241"/>
          </a:xfrm>
          <a:custGeom>
            <a:avLst/>
            <a:gdLst/>
            <a:ahLst/>
            <a:cxnLst/>
            <a:rect r="r" b="b" t="t" l="l"/>
            <a:pathLst>
              <a:path h="7143241" w="18425897">
                <a:moveTo>
                  <a:pt x="0" y="0"/>
                </a:moveTo>
                <a:lnTo>
                  <a:pt x="18425897" y="0"/>
                </a:lnTo>
                <a:lnTo>
                  <a:pt x="18425897" y="7143241"/>
                </a:lnTo>
                <a:lnTo>
                  <a:pt x="0" y="71432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8577" y="0"/>
            <a:ext cx="17870847" cy="10287000"/>
          </a:xfrm>
          <a:custGeom>
            <a:avLst/>
            <a:gdLst/>
            <a:ahLst/>
            <a:cxnLst/>
            <a:rect r="r" b="b" t="t" l="l"/>
            <a:pathLst>
              <a:path h="10287000" w="17870847">
                <a:moveTo>
                  <a:pt x="0" y="0"/>
                </a:moveTo>
                <a:lnTo>
                  <a:pt x="17870846" y="0"/>
                </a:lnTo>
                <a:lnTo>
                  <a:pt x="178708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62563" y="98158"/>
            <a:ext cx="11962875" cy="10090684"/>
          </a:xfrm>
          <a:custGeom>
            <a:avLst/>
            <a:gdLst/>
            <a:ahLst/>
            <a:cxnLst/>
            <a:rect r="r" b="b" t="t" l="l"/>
            <a:pathLst>
              <a:path h="10090684" w="11962875">
                <a:moveTo>
                  <a:pt x="0" y="0"/>
                </a:moveTo>
                <a:lnTo>
                  <a:pt x="11962874" y="0"/>
                </a:lnTo>
                <a:lnTo>
                  <a:pt x="11962874" y="10090684"/>
                </a:lnTo>
                <a:lnTo>
                  <a:pt x="0" y="10090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554" r="0" b="-4554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028484" cy="10287000"/>
          </a:xfrm>
          <a:custGeom>
            <a:avLst/>
            <a:gdLst/>
            <a:ahLst/>
            <a:cxnLst/>
            <a:rect r="r" b="b" t="t" l="l"/>
            <a:pathLst>
              <a:path h="10287000" w="9028484">
                <a:moveTo>
                  <a:pt x="0" y="0"/>
                </a:moveTo>
                <a:lnTo>
                  <a:pt x="9028484" y="0"/>
                </a:lnTo>
                <a:lnTo>
                  <a:pt x="90284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0"/>
            <a:ext cx="9144000" cy="10469496"/>
          </a:xfrm>
          <a:custGeom>
            <a:avLst/>
            <a:gdLst/>
            <a:ahLst/>
            <a:cxnLst/>
            <a:rect r="r" b="b" t="t" l="l"/>
            <a:pathLst>
              <a:path h="10469496" w="9144000">
                <a:moveTo>
                  <a:pt x="0" y="0"/>
                </a:moveTo>
                <a:lnTo>
                  <a:pt x="9144000" y="0"/>
                </a:lnTo>
                <a:lnTo>
                  <a:pt x="9144000" y="10469496"/>
                </a:lnTo>
                <a:lnTo>
                  <a:pt x="0" y="1046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DAGRShe_qZU</dc:identifier>
  <dcterms:modified xsi:type="dcterms:W3CDTF">2011-08-01T06:04:30Z</dcterms:modified>
  <cp:revision>1</cp:revision>
  <dc:title>Bản sao của LISTENING 2</dc:title>
</cp:coreProperties>
</file>