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x="18288000" cy="10287000"/>
  <p:notesSz cx="6858000" cy="9144000"/>
  <p:embeddedFontLst>
    <p:embeddedFont>
      <p:font typeface="Open Sans Bold" charset="1" panose="020B0806030504020204"/>
      <p:regular r:id="rId37"/>
    </p:embeddedFont>
    <p:embeddedFont>
      <p:font typeface="Open Sans" charset="1" panose="020B0606030504020204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26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Relationship Id="rId3" Target="../media/image3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79506" y="3393128"/>
            <a:ext cx="12328989" cy="6893872"/>
          </a:xfrm>
          <a:custGeom>
            <a:avLst/>
            <a:gdLst/>
            <a:ahLst/>
            <a:cxnLst/>
            <a:rect r="r" b="b" t="t" l="l"/>
            <a:pathLst>
              <a:path h="6893872" w="12328989">
                <a:moveTo>
                  <a:pt x="0" y="0"/>
                </a:moveTo>
                <a:lnTo>
                  <a:pt x="12328988" y="0"/>
                </a:lnTo>
                <a:lnTo>
                  <a:pt x="12328988" y="6893872"/>
                </a:lnTo>
                <a:lnTo>
                  <a:pt x="0" y="68938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375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46915" y="1069028"/>
            <a:ext cx="14819387" cy="129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450"/>
              </a:lnSpc>
              <a:spcBef>
                <a:spcPct val="0"/>
              </a:spcBef>
            </a:pPr>
            <a:r>
              <a:rPr lang="en-US" b="true" sz="10500" strike="noStrike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LISTENING 2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01319" y="0"/>
            <a:ext cx="10949918" cy="10161310"/>
          </a:xfrm>
          <a:custGeom>
            <a:avLst/>
            <a:gdLst/>
            <a:ahLst/>
            <a:cxnLst/>
            <a:rect r="r" b="b" t="t" l="l"/>
            <a:pathLst>
              <a:path h="10161310" w="10949918">
                <a:moveTo>
                  <a:pt x="0" y="0"/>
                </a:moveTo>
                <a:lnTo>
                  <a:pt x="10949918" y="0"/>
                </a:lnTo>
                <a:lnTo>
                  <a:pt x="10949918" y="10161310"/>
                </a:lnTo>
                <a:lnTo>
                  <a:pt x="0" y="101613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3303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72304" y="0"/>
            <a:ext cx="8943392" cy="10287000"/>
          </a:xfrm>
          <a:custGeom>
            <a:avLst/>
            <a:gdLst/>
            <a:ahLst/>
            <a:cxnLst/>
            <a:rect r="r" b="b" t="t" l="l"/>
            <a:pathLst>
              <a:path h="10287000" w="8943392">
                <a:moveTo>
                  <a:pt x="0" y="0"/>
                </a:moveTo>
                <a:lnTo>
                  <a:pt x="8943392" y="0"/>
                </a:lnTo>
                <a:lnTo>
                  <a:pt x="89433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ED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595795" y="542729"/>
            <a:ext cx="9224141" cy="9224141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83" t="0" r="-83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66199" y="520129"/>
            <a:ext cx="7641938" cy="9246742"/>
            <a:chOff x="0" y="0"/>
            <a:chExt cx="2585051" cy="312791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85051" cy="3127910"/>
            </a:xfrm>
            <a:custGeom>
              <a:avLst/>
              <a:gdLst/>
              <a:ahLst/>
              <a:cxnLst/>
              <a:rect r="r" b="b" t="t" l="l"/>
              <a:pathLst>
                <a:path h="3127910" w="2585051">
                  <a:moveTo>
                    <a:pt x="2460591" y="3127910"/>
                  </a:moveTo>
                  <a:lnTo>
                    <a:pt x="124460" y="3127910"/>
                  </a:lnTo>
                  <a:cubicBezTo>
                    <a:pt x="55880" y="3127910"/>
                    <a:pt x="0" y="3072030"/>
                    <a:pt x="0" y="30034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60591" y="0"/>
                  </a:lnTo>
                  <a:cubicBezTo>
                    <a:pt x="2529171" y="0"/>
                    <a:pt x="2585051" y="55880"/>
                    <a:pt x="2585051" y="124460"/>
                  </a:cubicBezTo>
                  <a:lnTo>
                    <a:pt x="2585051" y="3003450"/>
                  </a:lnTo>
                  <a:cubicBezTo>
                    <a:pt x="2585051" y="3072030"/>
                    <a:pt x="2529171" y="3127910"/>
                    <a:pt x="2460591" y="3127910"/>
                  </a:cubicBezTo>
                  <a:close/>
                </a:path>
              </a:pathLst>
            </a:custGeom>
            <a:solidFill>
              <a:srgbClr val="2D41B7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43879" y="1972048"/>
            <a:ext cx="4965700" cy="935567"/>
            <a:chOff x="0" y="0"/>
            <a:chExt cx="6620933" cy="1247422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6620933" cy="1247422"/>
              <a:chOff x="0" y="0"/>
              <a:chExt cx="62071252" cy="11694583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-12700" y="-12700"/>
                <a:ext cx="62096650" cy="11719983"/>
              </a:xfrm>
              <a:custGeom>
                <a:avLst/>
                <a:gdLst/>
                <a:ahLst/>
                <a:cxnLst/>
                <a:rect r="r" b="b" t="t" l="l"/>
                <a:pathLst>
                  <a:path h="11719983" w="62096650">
                    <a:moveTo>
                      <a:pt x="61234321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10857653"/>
                    </a:lnTo>
                    <a:cubicBezTo>
                      <a:pt x="0" y="11330093"/>
                      <a:pt x="389890" y="11719983"/>
                      <a:pt x="862330" y="11719983"/>
                    </a:cubicBezTo>
                    <a:lnTo>
                      <a:pt x="61234321" y="11719983"/>
                    </a:lnTo>
                    <a:cubicBezTo>
                      <a:pt x="61706764" y="11719983"/>
                      <a:pt x="62096650" y="11330093"/>
                      <a:pt x="62096650" y="10857653"/>
                    </a:cubicBezTo>
                    <a:lnTo>
                      <a:pt x="62096650" y="862330"/>
                    </a:lnTo>
                    <a:cubicBezTo>
                      <a:pt x="62096650" y="389890"/>
                      <a:pt x="61706764" y="0"/>
                      <a:pt x="61234321" y="0"/>
                    </a:cubicBezTo>
                    <a:close/>
                    <a:moveTo>
                      <a:pt x="61906150" y="927100"/>
                    </a:moveTo>
                    <a:lnTo>
                      <a:pt x="61906150" y="10857653"/>
                    </a:lnTo>
                    <a:cubicBezTo>
                      <a:pt x="61906150" y="11224683"/>
                      <a:pt x="61601350" y="11529483"/>
                      <a:pt x="61234321" y="11529483"/>
                    </a:cubicBezTo>
                    <a:lnTo>
                      <a:pt x="862330" y="11529483"/>
                    </a:lnTo>
                    <a:cubicBezTo>
                      <a:pt x="495300" y="11529483"/>
                      <a:pt x="190500" y="11224683"/>
                      <a:pt x="190500" y="10857653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61234321" y="190500"/>
                    </a:lnTo>
                    <a:cubicBezTo>
                      <a:pt x="61601350" y="190500"/>
                      <a:pt x="61906150" y="495300"/>
                      <a:pt x="61906150" y="862330"/>
                    </a:cubicBezTo>
                    <a:lnTo>
                      <a:pt x="61906150" y="927100"/>
                    </a:lnTo>
                    <a:close/>
                  </a:path>
                </a:pathLst>
              </a:custGeom>
              <a:solidFill>
                <a:srgbClr val="24333A"/>
              </a:solidFill>
            </p:spPr>
          </p:sp>
        </p:grpSp>
        <p:sp>
          <p:nvSpPr>
            <p:cNvPr name="TextBox 9" id="9"/>
            <p:cNvSpPr txBox="true"/>
            <p:nvPr/>
          </p:nvSpPr>
          <p:spPr>
            <a:xfrm rot="0">
              <a:off x="729478" y="396169"/>
              <a:ext cx="5161978" cy="426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00"/>
                </a:lnSpc>
              </a:pPr>
              <a:r>
                <a:rPr lang="en-US" b="true" sz="2000">
                  <a:solidFill>
                    <a:srgbClr val="F6EDE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UNIT 2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443879" y="3629025"/>
            <a:ext cx="5915179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</a:pPr>
            <a:r>
              <a:rPr lang="en-US" b="true" sz="6000" u="none">
                <a:solidFill>
                  <a:srgbClr val="F6EDE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WHERE DOES THE TIME GO?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46964" y="-117788"/>
            <a:ext cx="11994072" cy="10522575"/>
          </a:xfrm>
          <a:custGeom>
            <a:avLst/>
            <a:gdLst/>
            <a:ahLst/>
            <a:cxnLst/>
            <a:rect r="r" b="b" t="t" l="l"/>
            <a:pathLst>
              <a:path h="10522575" w="11994072">
                <a:moveTo>
                  <a:pt x="0" y="0"/>
                </a:moveTo>
                <a:lnTo>
                  <a:pt x="11994072" y="0"/>
                </a:lnTo>
                <a:lnTo>
                  <a:pt x="11994072" y="10522576"/>
                </a:lnTo>
                <a:lnTo>
                  <a:pt x="0" y="10522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304" r="-2599" b="-15304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12071" y="0"/>
            <a:ext cx="13063859" cy="10287000"/>
          </a:xfrm>
          <a:custGeom>
            <a:avLst/>
            <a:gdLst/>
            <a:ahLst/>
            <a:cxnLst/>
            <a:rect r="r" b="b" t="t" l="l"/>
            <a:pathLst>
              <a:path h="10287000" w="13063859">
                <a:moveTo>
                  <a:pt x="0" y="0"/>
                </a:moveTo>
                <a:lnTo>
                  <a:pt x="13063858" y="0"/>
                </a:lnTo>
                <a:lnTo>
                  <a:pt x="130638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426" y="1028700"/>
            <a:ext cx="9342801" cy="8882062"/>
          </a:xfrm>
          <a:custGeom>
            <a:avLst/>
            <a:gdLst/>
            <a:ahLst/>
            <a:cxnLst/>
            <a:rect r="r" b="b" t="t" l="l"/>
            <a:pathLst>
              <a:path h="8882062" w="9342801">
                <a:moveTo>
                  <a:pt x="0" y="0"/>
                </a:moveTo>
                <a:lnTo>
                  <a:pt x="9342801" y="0"/>
                </a:lnTo>
                <a:lnTo>
                  <a:pt x="9342801" y="8882062"/>
                </a:lnTo>
                <a:lnTo>
                  <a:pt x="0" y="8882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547" t="-11581" r="-2025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91625" y="1409700"/>
            <a:ext cx="8524875" cy="8501062"/>
          </a:xfrm>
          <a:custGeom>
            <a:avLst/>
            <a:gdLst/>
            <a:ahLst/>
            <a:cxnLst/>
            <a:rect r="r" b="b" t="t" l="l"/>
            <a:pathLst>
              <a:path h="8501062" w="8524875">
                <a:moveTo>
                  <a:pt x="0" y="0"/>
                </a:moveTo>
                <a:lnTo>
                  <a:pt x="8524875" y="0"/>
                </a:lnTo>
                <a:lnTo>
                  <a:pt x="8524875" y="8501062"/>
                </a:lnTo>
                <a:lnTo>
                  <a:pt x="0" y="85010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394" t="-12156" r="-96903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097566" y="1028700"/>
            <a:ext cx="8712994" cy="8882062"/>
          </a:xfrm>
          <a:custGeom>
            <a:avLst/>
            <a:gdLst/>
            <a:ahLst/>
            <a:cxnLst/>
            <a:rect r="r" b="b" t="t" l="l"/>
            <a:pathLst>
              <a:path h="8882062" w="8712994">
                <a:moveTo>
                  <a:pt x="0" y="0"/>
                </a:moveTo>
                <a:lnTo>
                  <a:pt x="8712993" y="0"/>
                </a:lnTo>
                <a:lnTo>
                  <a:pt x="8712993" y="8882062"/>
                </a:lnTo>
                <a:lnTo>
                  <a:pt x="0" y="88820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655" t="-7345" r="-85655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8967050" cy="10287000"/>
          </a:xfrm>
          <a:custGeom>
            <a:avLst/>
            <a:gdLst/>
            <a:ahLst/>
            <a:cxnLst/>
            <a:rect r="r" b="b" t="t" l="l"/>
            <a:pathLst>
              <a:path h="10287000" w="8967050">
                <a:moveTo>
                  <a:pt x="0" y="0"/>
                </a:moveTo>
                <a:lnTo>
                  <a:pt x="8967050" y="0"/>
                </a:lnTo>
                <a:lnTo>
                  <a:pt x="89670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67050" y="0"/>
            <a:ext cx="9320950" cy="8663444"/>
          </a:xfrm>
          <a:custGeom>
            <a:avLst/>
            <a:gdLst/>
            <a:ahLst/>
            <a:cxnLst/>
            <a:rect r="r" b="b" t="t" l="l"/>
            <a:pathLst>
              <a:path h="8663444" w="9320950">
                <a:moveTo>
                  <a:pt x="0" y="0"/>
                </a:moveTo>
                <a:lnTo>
                  <a:pt x="9320950" y="0"/>
                </a:lnTo>
                <a:lnTo>
                  <a:pt x="9320950" y="8663444"/>
                </a:lnTo>
                <a:lnTo>
                  <a:pt x="0" y="8663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619" t="0" r="-5619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774359" y="0"/>
            <a:ext cx="8739282" cy="10287000"/>
          </a:xfrm>
          <a:custGeom>
            <a:avLst/>
            <a:gdLst/>
            <a:ahLst/>
            <a:cxnLst/>
            <a:rect r="r" b="b" t="t" l="l"/>
            <a:pathLst>
              <a:path h="10287000" w="8739282">
                <a:moveTo>
                  <a:pt x="0" y="0"/>
                </a:moveTo>
                <a:lnTo>
                  <a:pt x="8739282" y="0"/>
                </a:lnTo>
                <a:lnTo>
                  <a:pt x="87392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1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589932" y="0"/>
            <a:ext cx="9108135" cy="10287000"/>
          </a:xfrm>
          <a:custGeom>
            <a:avLst/>
            <a:gdLst/>
            <a:ahLst/>
            <a:cxnLst/>
            <a:rect r="r" b="b" t="t" l="l"/>
            <a:pathLst>
              <a:path h="10287000" w="9108135">
                <a:moveTo>
                  <a:pt x="0" y="0"/>
                </a:moveTo>
                <a:lnTo>
                  <a:pt x="9108136" y="0"/>
                </a:lnTo>
                <a:lnTo>
                  <a:pt x="910813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067800" y="0"/>
            <a:ext cx="9220200" cy="10287000"/>
          </a:xfrm>
          <a:custGeom>
            <a:avLst/>
            <a:gdLst/>
            <a:ahLst/>
            <a:cxnLst/>
            <a:rect r="r" b="b" t="t" l="l"/>
            <a:pathLst>
              <a:path h="10287000" w="9220200">
                <a:moveTo>
                  <a:pt x="0" y="0"/>
                </a:moveTo>
                <a:lnTo>
                  <a:pt x="9220200" y="0"/>
                </a:lnTo>
                <a:lnTo>
                  <a:pt x="92202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28" t="0" r="-6028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384300" y="7567510"/>
            <a:ext cx="629920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1384300" y="3748041"/>
            <a:ext cx="6299200" cy="2425566"/>
            <a:chOff x="0" y="0"/>
            <a:chExt cx="8398933" cy="3234088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2738788"/>
              <a:ext cx="8398933" cy="495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999"/>
                </a:lnSpc>
                <a:spcBef>
                  <a:spcPct val="0"/>
                </a:spcBef>
              </a:pPr>
              <a:r>
                <a:rPr lang="en-US" b="true" sz="2499" strike="noStrike" u="non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 PENNY SAVED IS A PENNY EARNED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38125"/>
              <a:ext cx="8398933" cy="14763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649"/>
                </a:lnSpc>
                <a:spcBef>
                  <a:spcPct val="0"/>
                </a:spcBef>
              </a:pPr>
              <a:r>
                <a:rPr lang="en-US" b="true" sz="8499" strike="noStrike" u="non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UNIT 3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522440" y="514350"/>
            <a:ext cx="3503756" cy="4508748"/>
            <a:chOff x="0" y="0"/>
            <a:chExt cx="3133810" cy="403268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33810" cy="4032690"/>
            </a:xfrm>
            <a:custGeom>
              <a:avLst/>
              <a:gdLst/>
              <a:ahLst/>
              <a:cxnLst/>
              <a:rect r="r" b="b" t="t" l="l"/>
              <a:pathLst>
                <a:path h="4032690" w="313381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AAD3F0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3488520" y="514350"/>
            <a:ext cx="3503756" cy="4508748"/>
            <a:chOff x="0" y="0"/>
            <a:chExt cx="3133810" cy="403268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133810" cy="4032690"/>
            </a:xfrm>
            <a:custGeom>
              <a:avLst/>
              <a:gdLst/>
              <a:ahLst/>
              <a:cxnLst/>
              <a:rect r="r" b="b" t="t" l="l"/>
              <a:pathLst>
                <a:path h="4032690" w="313381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AAD3F0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9863142" y="2730624"/>
            <a:ext cx="2827504" cy="1344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11"/>
              </a:lnSpc>
              <a:spcBef>
                <a:spcPct val="0"/>
              </a:spcBef>
            </a:pPr>
            <a:r>
              <a:rPr lang="en-US" b="true" sz="416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OFFBEAT JOBS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857215" y="740789"/>
            <a:ext cx="756739" cy="7067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5845"/>
              </a:lnSpc>
              <a:spcBef>
                <a:spcPct val="0"/>
              </a:spcBef>
            </a:pPr>
            <a:r>
              <a:rPr lang="en-US" b="true" sz="3722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819371" y="2615270"/>
            <a:ext cx="2807804" cy="2082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45"/>
              </a:lnSpc>
              <a:spcBef>
                <a:spcPct val="0"/>
              </a:spcBef>
            </a:pPr>
            <a:r>
              <a:rPr lang="en-US" b="true" sz="4265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WHERE DOES THE TIME GO?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823295" y="740789"/>
            <a:ext cx="756739" cy="7067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5845"/>
              </a:lnSpc>
              <a:spcBef>
                <a:spcPct val="0"/>
              </a:spcBef>
            </a:pPr>
            <a:r>
              <a:rPr lang="en-US" b="true" sz="3722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02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8741066" y="5310954"/>
            <a:ext cx="3430629" cy="4414645"/>
            <a:chOff x="0" y="0"/>
            <a:chExt cx="3133810" cy="403268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133810" cy="4032690"/>
            </a:xfrm>
            <a:custGeom>
              <a:avLst/>
              <a:gdLst/>
              <a:ahLst/>
              <a:cxnLst/>
              <a:rect r="r" b="b" t="t" l="l"/>
              <a:pathLst>
                <a:path h="4032690" w="313381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AAD3F0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2624369" y="5310954"/>
            <a:ext cx="3430629" cy="4414645"/>
            <a:chOff x="0" y="0"/>
            <a:chExt cx="3133810" cy="403268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133810" cy="4032690"/>
            </a:xfrm>
            <a:custGeom>
              <a:avLst/>
              <a:gdLst/>
              <a:ahLst/>
              <a:cxnLst/>
              <a:rect r="r" b="b" t="t" l="l"/>
              <a:pathLst>
                <a:path h="4032690" w="313381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AAD3F0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9068854" y="7145925"/>
            <a:ext cx="2749202" cy="22606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508"/>
              </a:lnSpc>
              <a:spcBef>
                <a:spcPct val="0"/>
              </a:spcBef>
            </a:pPr>
            <a:r>
              <a:rPr lang="en-US" b="true" sz="3468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PENNY SAVED IS A PENNY EARNED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068854" y="5539210"/>
            <a:ext cx="740945" cy="685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5723"/>
              </a:lnSpc>
              <a:spcBef>
                <a:spcPct val="0"/>
              </a:spcBef>
            </a:pPr>
            <a:r>
              <a:rPr lang="en-US" b="true" sz="3645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03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952157" y="7255583"/>
            <a:ext cx="4821493" cy="2151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30"/>
              </a:lnSpc>
              <a:spcBef>
                <a:spcPct val="0"/>
              </a:spcBef>
            </a:pPr>
            <a:r>
              <a:rPr lang="en-US" b="true" sz="4408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HAPPENED TO ETIQUETTE?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061343" y="5539210"/>
            <a:ext cx="740945" cy="685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5723"/>
              </a:lnSpc>
              <a:spcBef>
                <a:spcPct val="0"/>
              </a:spcBef>
            </a:pPr>
            <a:r>
              <a:rPr lang="en-US" b="true" sz="3645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04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4562475"/>
            <a:ext cx="6502400" cy="1152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00"/>
              </a:lnSpc>
              <a:spcBef>
                <a:spcPct val="0"/>
              </a:spcBef>
            </a:pPr>
            <a:r>
              <a:rPr lang="en-US" b="true" sz="75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LISTENING 2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13638" y="0"/>
            <a:ext cx="11060723" cy="10287000"/>
          </a:xfrm>
          <a:custGeom>
            <a:avLst/>
            <a:gdLst/>
            <a:ahLst/>
            <a:cxnLst/>
            <a:rect r="r" b="b" t="t" l="l"/>
            <a:pathLst>
              <a:path h="10287000" w="11060723">
                <a:moveTo>
                  <a:pt x="0" y="0"/>
                </a:moveTo>
                <a:lnTo>
                  <a:pt x="11060724" y="0"/>
                </a:lnTo>
                <a:lnTo>
                  <a:pt x="110607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1042" y="288444"/>
            <a:ext cx="9417615" cy="9417615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0" t="-9744" r="0" b="-9744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015163" y="288444"/>
            <a:ext cx="7960760" cy="9417615"/>
            <a:chOff x="0" y="0"/>
            <a:chExt cx="2692899" cy="318571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692899" cy="3185712"/>
            </a:xfrm>
            <a:custGeom>
              <a:avLst/>
              <a:gdLst/>
              <a:ahLst/>
              <a:cxnLst/>
              <a:rect r="r" b="b" t="t" l="l"/>
              <a:pathLst>
                <a:path h="3185712" w="2692899">
                  <a:moveTo>
                    <a:pt x="2568439" y="3185712"/>
                  </a:moveTo>
                  <a:lnTo>
                    <a:pt x="124460" y="3185712"/>
                  </a:lnTo>
                  <a:cubicBezTo>
                    <a:pt x="55880" y="3185712"/>
                    <a:pt x="0" y="3129832"/>
                    <a:pt x="0" y="30612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8439" y="0"/>
                  </a:lnTo>
                  <a:cubicBezTo>
                    <a:pt x="2637019" y="0"/>
                    <a:pt x="2692899" y="55880"/>
                    <a:pt x="2692899" y="124460"/>
                  </a:cubicBezTo>
                  <a:lnTo>
                    <a:pt x="2692899" y="3061252"/>
                  </a:lnTo>
                  <a:cubicBezTo>
                    <a:pt x="2692899" y="3129832"/>
                    <a:pt x="2637019" y="3185712"/>
                    <a:pt x="2568439" y="318571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3512943" y="3096572"/>
            <a:ext cx="965200" cy="939800"/>
            <a:chOff x="0" y="0"/>
            <a:chExt cx="12065000" cy="11747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12700" y="-12700"/>
              <a:ext cx="12090401" cy="11772901"/>
            </a:xfrm>
            <a:custGeom>
              <a:avLst/>
              <a:gdLst/>
              <a:ahLst/>
              <a:cxnLst/>
              <a:rect r="r" b="b" t="t" l="l"/>
              <a:pathLst>
                <a:path h="11772901" w="12090401">
                  <a:moveTo>
                    <a:pt x="112280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0910570"/>
                  </a:lnTo>
                  <a:cubicBezTo>
                    <a:pt x="0" y="11383011"/>
                    <a:pt x="389890" y="11772901"/>
                    <a:pt x="862330" y="11772901"/>
                  </a:cubicBezTo>
                  <a:lnTo>
                    <a:pt x="11228070" y="11772901"/>
                  </a:lnTo>
                  <a:cubicBezTo>
                    <a:pt x="11700511" y="11772901"/>
                    <a:pt x="12090401" y="11383011"/>
                    <a:pt x="12090401" y="10910570"/>
                  </a:cubicBezTo>
                  <a:lnTo>
                    <a:pt x="12090401" y="862330"/>
                  </a:lnTo>
                  <a:cubicBezTo>
                    <a:pt x="12090400" y="389890"/>
                    <a:pt x="11700510" y="0"/>
                    <a:pt x="11228070" y="0"/>
                  </a:cubicBezTo>
                  <a:close/>
                  <a:moveTo>
                    <a:pt x="11899900" y="927100"/>
                  </a:moveTo>
                  <a:lnTo>
                    <a:pt x="11899900" y="10910570"/>
                  </a:lnTo>
                  <a:cubicBezTo>
                    <a:pt x="11899900" y="11277600"/>
                    <a:pt x="11595100" y="11582400"/>
                    <a:pt x="11228070" y="11582400"/>
                  </a:cubicBezTo>
                  <a:lnTo>
                    <a:pt x="862330" y="11582400"/>
                  </a:lnTo>
                  <a:cubicBezTo>
                    <a:pt x="495300" y="11582400"/>
                    <a:pt x="190500" y="11277600"/>
                    <a:pt x="190500" y="109105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1228070" y="190500"/>
                  </a:lnTo>
                  <a:cubicBezTo>
                    <a:pt x="11595100" y="190500"/>
                    <a:pt x="11899900" y="495300"/>
                    <a:pt x="11899900" y="862330"/>
                  </a:cubicBezTo>
                  <a:lnTo>
                    <a:pt x="11899900" y="927100"/>
                  </a:lnTo>
                  <a:close/>
                </a:path>
              </a:pathLst>
            </a:custGeom>
            <a:solidFill>
              <a:srgbClr val="9CC2FA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3819588" y="3320850"/>
            <a:ext cx="351910" cy="491245"/>
          </a:xfrm>
          <a:custGeom>
            <a:avLst/>
            <a:gdLst/>
            <a:ahLst/>
            <a:cxnLst/>
            <a:rect r="r" b="b" t="t" l="l"/>
            <a:pathLst>
              <a:path h="491245" w="351910">
                <a:moveTo>
                  <a:pt x="0" y="0"/>
                </a:moveTo>
                <a:lnTo>
                  <a:pt x="351910" y="0"/>
                </a:lnTo>
                <a:lnTo>
                  <a:pt x="351910" y="491245"/>
                </a:lnTo>
                <a:lnTo>
                  <a:pt x="0" y="4912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015163" y="288444"/>
            <a:ext cx="8272837" cy="9713699"/>
          </a:xfrm>
          <a:custGeom>
            <a:avLst/>
            <a:gdLst/>
            <a:ahLst/>
            <a:cxnLst/>
            <a:rect r="r" b="b" t="t" l="l"/>
            <a:pathLst>
              <a:path h="9713699" w="8272837">
                <a:moveTo>
                  <a:pt x="0" y="0"/>
                </a:moveTo>
                <a:lnTo>
                  <a:pt x="8272837" y="0"/>
                </a:lnTo>
                <a:lnTo>
                  <a:pt x="8272837" y="9713699"/>
                </a:lnTo>
                <a:lnTo>
                  <a:pt x="0" y="97136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187" r="-2657" b="-3187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72304" y="0"/>
            <a:ext cx="8943392" cy="10287000"/>
          </a:xfrm>
          <a:custGeom>
            <a:avLst/>
            <a:gdLst/>
            <a:ahLst/>
            <a:cxnLst/>
            <a:rect r="r" b="b" t="t" l="l"/>
            <a:pathLst>
              <a:path h="10287000" w="8943392">
                <a:moveTo>
                  <a:pt x="0" y="0"/>
                </a:moveTo>
                <a:lnTo>
                  <a:pt x="8943392" y="0"/>
                </a:lnTo>
                <a:lnTo>
                  <a:pt x="89433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509923" y="1998272"/>
            <a:ext cx="5268154" cy="6290456"/>
          </a:xfrm>
          <a:custGeom>
            <a:avLst/>
            <a:gdLst/>
            <a:ahLst/>
            <a:cxnLst/>
            <a:rect r="r" b="b" t="t" l="l"/>
            <a:pathLst>
              <a:path h="6290456" w="5268154">
                <a:moveTo>
                  <a:pt x="0" y="0"/>
                </a:moveTo>
                <a:lnTo>
                  <a:pt x="5268154" y="0"/>
                </a:lnTo>
                <a:lnTo>
                  <a:pt x="5268154" y="6290456"/>
                </a:lnTo>
                <a:lnTo>
                  <a:pt x="0" y="6290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861171" y="0"/>
            <a:ext cx="8399753" cy="10029752"/>
          </a:xfrm>
          <a:custGeom>
            <a:avLst/>
            <a:gdLst/>
            <a:ahLst/>
            <a:cxnLst/>
            <a:rect r="r" b="b" t="t" l="l"/>
            <a:pathLst>
              <a:path h="10029752" w="8399753">
                <a:moveTo>
                  <a:pt x="0" y="0"/>
                </a:moveTo>
                <a:lnTo>
                  <a:pt x="8399753" y="0"/>
                </a:lnTo>
                <a:lnTo>
                  <a:pt x="8399753" y="10029752"/>
                </a:lnTo>
                <a:lnTo>
                  <a:pt x="0" y="100297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92505" y="0"/>
            <a:ext cx="8102991" cy="10287000"/>
          </a:xfrm>
          <a:custGeom>
            <a:avLst/>
            <a:gdLst/>
            <a:ahLst/>
            <a:cxnLst/>
            <a:rect r="r" b="b" t="t" l="l"/>
            <a:pathLst>
              <a:path h="10287000" w="8102991">
                <a:moveTo>
                  <a:pt x="0" y="0"/>
                </a:moveTo>
                <a:lnTo>
                  <a:pt x="8102990" y="0"/>
                </a:lnTo>
                <a:lnTo>
                  <a:pt x="81029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44000" y="0"/>
            <a:ext cx="9144000" cy="10287000"/>
          </a:xfrm>
          <a:custGeom>
            <a:avLst/>
            <a:gdLst/>
            <a:ahLst/>
            <a:cxnLst/>
            <a:rect r="r" b="b" t="t" l="l"/>
            <a:pathLst>
              <a:path h="10287000" w="9144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01" t="0" r="-6901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9148762" y="-9481"/>
            <a:ext cx="19050" cy="10287000"/>
          </a:xfrm>
          <a:prstGeom prst="line">
            <a:avLst/>
          </a:prstGeom>
          <a:ln cap="flat" w="47625">
            <a:solidFill>
              <a:srgbClr val="BFD5F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1384300" y="2506348"/>
            <a:ext cx="5532090" cy="2326761"/>
            <a:chOff x="0" y="0"/>
            <a:chExt cx="7376120" cy="3102348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2500665"/>
              <a:ext cx="7376120" cy="6016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70"/>
                </a:lnSpc>
                <a:spcBef>
                  <a:spcPct val="0"/>
                </a:spcBef>
              </a:pPr>
              <a:r>
                <a:rPr lang="en-US" sz="2764" u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WHAT HAPPENED TO ETIQUETTE?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61925"/>
              <a:ext cx="7376120" cy="13620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275"/>
                </a:lnSpc>
                <a:spcBef>
                  <a:spcPct val="0"/>
                </a:spcBef>
              </a:pPr>
              <a:r>
                <a:rPr lang="en-US" b="true" sz="7500" u="non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UNIT 4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99641" y="-103200"/>
            <a:ext cx="11688718" cy="10493400"/>
          </a:xfrm>
          <a:custGeom>
            <a:avLst/>
            <a:gdLst/>
            <a:ahLst/>
            <a:cxnLst/>
            <a:rect r="r" b="b" t="t" l="l"/>
            <a:pathLst>
              <a:path h="10493400" w="11688718">
                <a:moveTo>
                  <a:pt x="0" y="0"/>
                </a:moveTo>
                <a:lnTo>
                  <a:pt x="11688718" y="0"/>
                </a:lnTo>
                <a:lnTo>
                  <a:pt x="11688718" y="10493400"/>
                </a:lnTo>
                <a:lnTo>
                  <a:pt x="0" y="10493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98" r="0" b="-1898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54029" y="0"/>
            <a:ext cx="16979941" cy="10287000"/>
          </a:xfrm>
          <a:custGeom>
            <a:avLst/>
            <a:gdLst/>
            <a:ahLst/>
            <a:cxnLst/>
            <a:rect r="r" b="b" t="t" l="l"/>
            <a:pathLst>
              <a:path h="10287000" w="16979941">
                <a:moveTo>
                  <a:pt x="0" y="0"/>
                </a:moveTo>
                <a:lnTo>
                  <a:pt x="16979942" y="0"/>
                </a:lnTo>
                <a:lnTo>
                  <a:pt x="169799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349" r="0" b="-2349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584212" y="0"/>
            <a:ext cx="7434263" cy="10287000"/>
          </a:xfrm>
          <a:custGeom>
            <a:avLst/>
            <a:gdLst/>
            <a:ahLst/>
            <a:cxnLst/>
            <a:rect r="r" b="b" t="t" l="l"/>
            <a:pathLst>
              <a:path h="10287000" w="7434263">
                <a:moveTo>
                  <a:pt x="0" y="0"/>
                </a:moveTo>
                <a:lnTo>
                  <a:pt x="7434263" y="0"/>
                </a:lnTo>
                <a:lnTo>
                  <a:pt x="743426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6227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39914" y="-158590"/>
            <a:ext cx="10691513" cy="7973528"/>
          </a:xfrm>
          <a:custGeom>
            <a:avLst/>
            <a:gdLst/>
            <a:ahLst/>
            <a:cxnLst/>
            <a:rect r="r" b="b" t="t" l="l"/>
            <a:pathLst>
              <a:path h="7973528" w="10691513">
                <a:moveTo>
                  <a:pt x="0" y="0"/>
                </a:moveTo>
                <a:lnTo>
                  <a:pt x="10691513" y="0"/>
                </a:lnTo>
                <a:lnTo>
                  <a:pt x="10691513" y="7973527"/>
                </a:lnTo>
                <a:lnTo>
                  <a:pt x="0" y="7973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023" r="0" b="-302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272497" y="7836999"/>
            <a:ext cx="10858930" cy="2241878"/>
          </a:xfrm>
          <a:custGeom>
            <a:avLst/>
            <a:gdLst/>
            <a:ahLst/>
            <a:cxnLst/>
            <a:rect r="r" b="b" t="t" l="l"/>
            <a:pathLst>
              <a:path h="2241878" w="10858930">
                <a:moveTo>
                  <a:pt x="0" y="0"/>
                </a:moveTo>
                <a:lnTo>
                  <a:pt x="10858930" y="0"/>
                </a:lnTo>
                <a:lnTo>
                  <a:pt x="10858930" y="2241877"/>
                </a:lnTo>
                <a:lnTo>
                  <a:pt x="0" y="2241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3753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44584" y="0"/>
            <a:ext cx="8243416" cy="10287000"/>
          </a:xfrm>
          <a:custGeom>
            <a:avLst/>
            <a:gdLst/>
            <a:ahLst/>
            <a:cxnLst/>
            <a:rect r="r" b="b" t="t" l="l"/>
            <a:pathLst>
              <a:path h="10287000" w="8243416">
                <a:moveTo>
                  <a:pt x="0" y="0"/>
                </a:moveTo>
                <a:lnTo>
                  <a:pt x="8243416" y="0"/>
                </a:lnTo>
                <a:lnTo>
                  <a:pt x="82434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516" t="0" r="-2551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39927" y="1505980"/>
            <a:ext cx="7263987" cy="3063506"/>
            <a:chOff x="0" y="0"/>
            <a:chExt cx="9685315" cy="4084674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0"/>
              <a:ext cx="9685315" cy="2438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4400"/>
                </a:lnSpc>
              </a:pPr>
              <a:r>
                <a:rPr lang="en-US" b="true" sz="12000" strike="noStrik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UNIT 1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782710"/>
              <a:ext cx="9685315" cy="130196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259"/>
                </a:lnSpc>
              </a:pPr>
              <a:r>
                <a:rPr lang="en-US" b="true" sz="5899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OFFBEAT JOBS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193591" y="416172"/>
            <a:ext cx="7407067" cy="9870828"/>
          </a:xfrm>
          <a:custGeom>
            <a:avLst/>
            <a:gdLst/>
            <a:ahLst/>
            <a:cxnLst/>
            <a:rect r="r" b="b" t="t" l="l"/>
            <a:pathLst>
              <a:path h="9870828" w="7407067">
                <a:moveTo>
                  <a:pt x="0" y="0"/>
                </a:moveTo>
                <a:lnTo>
                  <a:pt x="7407067" y="0"/>
                </a:lnTo>
                <a:lnTo>
                  <a:pt x="7407067" y="9870828"/>
                </a:lnTo>
                <a:lnTo>
                  <a:pt x="0" y="9870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733" r="0" b="-5733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4709676"/>
            <a:ext cx="11011041" cy="1453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1437"/>
              </a:lnSpc>
              <a:spcBef>
                <a:spcPct val="0"/>
              </a:spcBef>
            </a:pPr>
            <a:r>
              <a:rPr lang="en-US" b="true" sz="9692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THANK YOU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3728054">
            <a:off x="11898155" y="-1989851"/>
            <a:ext cx="14944277" cy="14833373"/>
          </a:xfrm>
          <a:custGeom>
            <a:avLst/>
            <a:gdLst/>
            <a:ahLst/>
            <a:cxnLst/>
            <a:rect r="r" b="b" t="t" l="l"/>
            <a:pathLst>
              <a:path h="14833373" w="14944277">
                <a:moveTo>
                  <a:pt x="0" y="0"/>
                </a:moveTo>
                <a:lnTo>
                  <a:pt x="14944277" y="0"/>
                </a:lnTo>
                <a:lnTo>
                  <a:pt x="14944277" y="14833373"/>
                </a:lnTo>
                <a:lnTo>
                  <a:pt x="0" y="148333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275173"/>
            <a:ext cx="16747671" cy="7983127"/>
          </a:xfrm>
          <a:custGeom>
            <a:avLst/>
            <a:gdLst/>
            <a:ahLst/>
            <a:cxnLst/>
            <a:rect r="r" b="b" t="t" l="l"/>
            <a:pathLst>
              <a:path h="7983127" w="16747671">
                <a:moveTo>
                  <a:pt x="0" y="0"/>
                </a:moveTo>
                <a:lnTo>
                  <a:pt x="16747671" y="0"/>
                </a:lnTo>
                <a:lnTo>
                  <a:pt x="16747671" y="7983127"/>
                </a:lnTo>
                <a:lnTo>
                  <a:pt x="0" y="79831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06098" y="194271"/>
            <a:ext cx="13635604" cy="9742592"/>
          </a:xfrm>
          <a:custGeom>
            <a:avLst/>
            <a:gdLst/>
            <a:ahLst/>
            <a:cxnLst/>
            <a:rect r="r" b="b" t="t" l="l"/>
            <a:pathLst>
              <a:path h="9742592" w="13635604">
                <a:moveTo>
                  <a:pt x="0" y="0"/>
                </a:moveTo>
                <a:lnTo>
                  <a:pt x="13635604" y="0"/>
                </a:lnTo>
                <a:lnTo>
                  <a:pt x="13635604" y="9742592"/>
                </a:lnTo>
                <a:lnTo>
                  <a:pt x="0" y="97425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4573" r="0" b="-24573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50230" y="345592"/>
            <a:ext cx="13224908" cy="9482301"/>
          </a:xfrm>
          <a:custGeom>
            <a:avLst/>
            <a:gdLst/>
            <a:ahLst/>
            <a:cxnLst/>
            <a:rect r="r" b="b" t="t" l="l"/>
            <a:pathLst>
              <a:path h="9482301" w="13224908">
                <a:moveTo>
                  <a:pt x="0" y="0"/>
                </a:moveTo>
                <a:lnTo>
                  <a:pt x="13224908" y="0"/>
                </a:lnTo>
                <a:lnTo>
                  <a:pt x="13224908" y="9482301"/>
                </a:lnTo>
                <a:lnTo>
                  <a:pt x="0" y="94823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61" t="-10886" r="-5461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90394" y="44207"/>
            <a:ext cx="15968906" cy="4547446"/>
          </a:xfrm>
          <a:custGeom>
            <a:avLst/>
            <a:gdLst/>
            <a:ahLst/>
            <a:cxnLst/>
            <a:rect r="r" b="b" t="t" l="l"/>
            <a:pathLst>
              <a:path h="4547446" w="15968906">
                <a:moveTo>
                  <a:pt x="0" y="0"/>
                </a:moveTo>
                <a:lnTo>
                  <a:pt x="15968906" y="0"/>
                </a:lnTo>
                <a:lnTo>
                  <a:pt x="15968906" y="4547446"/>
                </a:lnTo>
                <a:lnTo>
                  <a:pt x="0" y="45474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0097" r="-6227" b="-207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12121" y="4928834"/>
            <a:ext cx="15895453" cy="4557448"/>
          </a:xfrm>
          <a:custGeom>
            <a:avLst/>
            <a:gdLst/>
            <a:ahLst/>
            <a:cxnLst/>
            <a:rect r="r" b="b" t="t" l="l"/>
            <a:pathLst>
              <a:path h="4557448" w="15895453">
                <a:moveTo>
                  <a:pt x="0" y="0"/>
                </a:moveTo>
                <a:lnTo>
                  <a:pt x="15895452" y="0"/>
                </a:lnTo>
                <a:lnTo>
                  <a:pt x="15895452" y="4557448"/>
                </a:lnTo>
                <a:lnTo>
                  <a:pt x="0" y="45574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377" t="-8338" r="-14377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76809" y="0"/>
            <a:ext cx="13134382" cy="10287000"/>
          </a:xfrm>
          <a:custGeom>
            <a:avLst/>
            <a:gdLst/>
            <a:ahLst/>
            <a:cxnLst/>
            <a:rect r="r" b="b" t="t" l="l"/>
            <a:pathLst>
              <a:path h="10287000" w="13134382">
                <a:moveTo>
                  <a:pt x="0" y="0"/>
                </a:moveTo>
                <a:lnTo>
                  <a:pt x="13134382" y="0"/>
                </a:lnTo>
                <a:lnTo>
                  <a:pt x="131343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263" r="0" b="-4263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350436" y="0"/>
            <a:ext cx="9622494" cy="10287000"/>
          </a:xfrm>
          <a:custGeom>
            <a:avLst/>
            <a:gdLst/>
            <a:ahLst/>
            <a:cxnLst/>
            <a:rect r="r" b="b" t="t" l="l"/>
            <a:pathLst>
              <a:path h="10287000" w="9622494">
                <a:moveTo>
                  <a:pt x="0" y="0"/>
                </a:moveTo>
                <a:lnTo>
                  <a:pt x="9622494" y="0"/>
                </a:lnTo>
                <a:lnTo>
                  <a:pt x="96224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70" t="-37" r="-2075" b="-37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DAGRSJSaGNs</dc:identifier>
  <dcterms:modified xsi:type="dcterms:W3CDTF">2011-08-01T06:04:30Z</dcterms:modified>
  <cp:revision>1</cp:revision>
  <dc:title>LISTENING 2</dc:title>
</cp:coreProperties>
</file>