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5"/>
  </p:notesMasterIdLst>
  <p:sldIdLst>
    <p:sldId id="262" r:id="rId2"/>
    <p:sldId id="258" r:id="rId3"/>
    <p:sldId id="270" r:id="rId4"/>
    <p:sldId id="257" r:id="rId5"/>
    <p:sldId id="272" r:id="rId6"/>
    <p:sldId id="274" r:id="rId7"/>
    <p:sldId id="275" r:id="rId8"/>
    <p:sldId id="282" r:id="rId9"/>
    <p:sldId id="273" r:id="rId10"/>
    <p:sldId id="283" r:id="rId11"/>
    <p:sldId id="286" r:id="rId12"/>
    <p:sldId id="284" r:id="rId13"/>
    <p:sldId id="287" r:id="rId14"/>
    <p:sldId id="290" r:id="rId15"/>
    <p:sldId id="291" r:id="rId16"/>
    <p:sldId id="288" r:id="rId17"/>
    <p:sldId id="292" r:id="rId18"/>
    <p:sldId id="277" r:id="rId19"/>
    <p:sldId id="278" r:id="rId20"/>
    <p:sldId id="279" r:id="rId21"/>
    <p:sldId id="280" r:id="rId22"/>
    <p:sldId id="281" r:id="rId23"/>
    <p:sldId id="285" r:id="rId24"/>
  </p:sldIdLst>
  <p:sldSz cx="9144000" cy="5143500" type="screen16x9"/>
  <p:notesSz cx="6858000" cy="9144000"/>
  <p:embeddedFontLst>
    <p:embeddedFont>
      <p:font typeface="Cambria" panose="02040503050406030204" pitchFamily="18" charset="0"/>
      <p:regular r:id="rId26"/>
      <p:bold r:id="rId27"/>
      <p:italic r:id="rId28"/>
      <p:boldItalic r:id="rId29"/>
    </p:embeddedFont>
    <p:embeddedFont>
      <p:font typeface="Caveat Brush" pitchFamily="2" charset="77"/>
      <p:regular r:id="rId30"/>
    </p:embeddedFont>
    <p:embeddedFont>
      <p:font typeface="Raleway" pitchFamily="2" charset="77"/>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7D7F1B-5091-4ED9-B08C-ED4AD1456D24}">
  <a:tblStyle styleId="{A87D7F1B-5091-4ED9-B08C-ED4AD1456D2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73409" autoAdjust="0"/>
  </p:normalViewPr>
  <p:slideViewPr>
    <p:cSldViewPr snapToGrid="0" snapToObjects="1">
      <p:cViewPr varScale="1">
        <p:scale>
          <a:sx n="109" d="100"/>
          <a:sy n="109" d="100"/>
        </p:scale>
        <p:origin x="14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5"/>
        <p:cNvGrpSpPr/>
        <p:nvPr/>
      </p:nvGrpSpPr>
      <p:grpSpPr>
        <a:xfrm>
          <a:off x="0" y="0"/>
          <a:ext cx="0" cy="0"/>
          <a:chOff x="0" y="0"/>
          <a:chExt cx="0" cy="0"/>
        </a:xfrm>
      </p:grpSpPr>
      <p:sp>
        <p:nvSpPr>
          <p:cNvPr id="7356" name="Google Shape;7356;g9eef0a043f_0_2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7" name="Google Shape;7357;g9eef0a043f_0_2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en-US" dirty="0"/>
              <a:t>In the listening section, there are times when you will need to understand what the speakers are saying by inferring meaning, as the information is not always explicitly stated. </a:t>
            </a:r>
          </a:p>
          <a:p>
            <a:pPr algn="just"/>
            <a:endParaRPr lang="en-US" dirty="0"/>
          </a:p>
          <a:p>
            <a:endParaRPr lang="en-US" dirty="0"/>
          </a:p>
        </p:txBody>
      </p:sp>
    </p:spTree>
    <p:extLst>
      <p:ext uri="{BB962C8B-B14F-4D97-AF65-F5344CB8AC3E}">
        <p14:creationId xmlns:p14="http://schemas.microsoft.com/office/powerpoint/2010/main" val="2911104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6"/>
        <p:cNvGrpSpPr/>
        <p:nvPr/>
      </p:nvGrpSpPr>
      <p:grpSpPr>
        <a:xfrm>
          <a:off x="0" y="0"/>
          <a:ext cx="0" cy="0"/>
          <a:chOff x="0" y="0"/>
          <a:chExt cx="0" cy="0"/>
        </a:xfrm>
      </p:grpSpPr>
      <p:sp>
        <p:nvSpPr>
          <p:cNvPr id="7487" name="Google Shape;7487;g9eef0a043f_0_3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8" name="Google Shape;7488;g9eef0a043f_0_3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1488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6"/>
        <p:cNvGrpSpPr/>
        <p:nvPr/>
      </p:nvGrpSpPr>
      <p:grpSpPr>
        <a:xfrm>
          <a:off x="0" y="0"/>
          <a:ext cx="0" cy="0"/>
          <a:chOff x="0" y="0"/>
          <a:chExt cx="0" cy="0"/>
        </a:xfrm>
      </p:grpSpPr>
      <p:sp>
        <p:nvSpPr>
          <p:cNvPr id="7487" name="Google Shape;7487;g9eef0a043f_0_3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8" name="Google Shape;7488;g9eef0a043f_0_3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924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6"/>
        <p:cNvGrpSpPr/>
        <p:nvPr/>
      </p:nvGrpSpPr>
      <p:grpSpPr>
        <a:xfrm>
          <a:off x="0" y="0"/>
          <a:ext cx="0" cy="0"/>
          <a:chOff x="0" y="0"/>
          <a:chExt cx="0" cy="0"/>
        </a:xfrm>
      </p:grpSpPr>
      <p:sp>
        <p:nvSpPr>
          <p:cNvPr id="7487" name="Google Shape;7487;g9eef0a043f_0_3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8" name="Google Shape;7488;g9eef0a043f_0_3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4463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4"/>
        <p:cNvGrpSpPr/>
        <p:nvPr/>
      </p:nvGrpSpPr>
      <p:grpSpPr>
        <a:xfrm>
          <a:off x="0" y="0"/>
          <a:ext cx="0" cy="0"/>
          <a:chOff x="0" y="0"/>
          <a:chExt cx="0" cy="0"/>
        </a:xfrm>
      </p:grpSpPr>
      <p:sp>
        <p:nvSpPr>
          <p:cNvPr id="7245" name="Google Shape;7245;g9fe55af377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6" name="Google Shape;7246;g9fe55af377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4"/>
        <p:cNvGrpSpPr/>
        <p:nvPr/>
      </p:nvGrpSpPr>
      <p:grpSpPr>
        <a:xfrm>
          <a:off x="0" y="0"/>
          <a:ext cx="0" cy="0"/>
          <a:chOff x="0" y="0"/>
          <a:chExt cx="0" cy="0"/>
        </a:xfrm>
      </p:grpSpPr>
      <p:sp>
        <p:nvSpPr>
          <p:cNvPr id="7245" name="Google Shape;7245;g9fe55af377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6" name="Google Shape;7246;g9fe55af377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759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5"/>
        <p:cNvGrpSpPr/>
        <p:nvPr/>
      </p:nvGrpSpPr>
      <p:grpSpPr>
        <a:xfrm>
          <a:off x="0" y="0"/>
          <a:ext cx="0" cy="0"/>
          <a:chOff x="0" y="0"/>
          <a:chExt cx="0" cy="0"/>
        </a:xfrm>
      </p:grpSpPr>
      <p:sp>
        <p:nvSpPr>
          <p:cNvPr id="7206" name="Google Shape;7206;g9eef0a043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7" name="Google Shape;7207;g9eef0a043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5"/>
        <p:cNvGrpSpPr/>
        <p:nvPr/>
      </p:nvGrpSpPr>
      <p:grpSpPr>
        <a:xfrm>
          <a:off x="0" y="0"/>
          <a:ext cx="0" cy="0"/>
          <a:chOff x="0" y="0"/>
          <a:chExt cx="0" cy="0"/>
        </a:xfrm>
      </p:grpSpPr>
      <p:sp>
        <p:nvSpPr>
          <p:cNvPr id="7206" name="Google Shape;7206;g9eef0a043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7" name="Google Shape;7207;g9eef0a043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9132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6"/>
        <p:cNvGrpSpPr/>
        <p:nvPr/>
      </p:nvGrpSpPr>
      <p:grpSpPr>
        <a:xfrm>
          <a:off x="0" y="0"/>
          <a:ext cx="0" cy="0"/>
          <a:chOff x="0" y="0"/>
          <a:chExt cx="0" cy="0"/>
        </a:xfrm>
      </p:grpSpPr>
      <p:sp>
        <p:nvSpPr>
          <p:cNvPr id="7487" name="Google Shape;7487;g9eef0a043f_0_3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8" name="Google Shape;7488;g9eef0a043f_0_3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155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5"/>
        <p:cNvGrpSpPr/>
        <p:nvPr/>
      </p:nvGrpSpPr>
      <p:grpSpPr>
        <a:xfrm>
          <a:off x="0" y="0"/>
          <a:ext cx="0" cy="0"/>
          <a:chOff x="0" y="0"/>
          <a:chExt cx="0" cy="0"/>
        </a:xfrm>
      </p:grpSpPr>
      <p:sp>
        <p:nvSpPr>
          <p:cNvPr id="7206" name="Google Shape;7206;g9eef0a043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7" name="Google Shape;7207;g9eef0a043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4091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5"/>
        <p:cNvGrpSpPr/>
        <p:nvPr/>
      </p:nvGrpSpPr>
      <p:grpSpPr>
        <a:xfrm>
          <a:off x="0" y="0"/>
          <a:ext cx="0" cy="0"/>
          <a:chOff x="0" y="0"/>
          <a:chExt cx="0" cy="0"/>
        </a:xfrm>
      </p:grpSpPr>
      <p:sp>
        <p:nvSpPr>
          <p:cNvPr id="7206" name="Google Shape;7206;g9eef0a043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7" name="Google Shape;7207;g9eef0a043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5579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5"/>
        <p:cNvGrpSpPr/>
        <p:nvPr/>
      </p:nvGrpSpPr>
      <p:grpSpPr>
        <a:xfrm>
          <a:off x="0" y="0"/>
          <a:ext cx="0" cy="0"/>
          <a:chOff x="0" y="0"/>
          <a:chExt cx="0" cy="0"/>
        </a:xfrm>
      </p:grpSpPr>
      <p:sp>
        <p:nvSpPr>
          <p:cNvPr id="7206" name="Google Shape;7206;g9eef0a043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7" name="Google Shape;7207;g9eef0a043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6357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5"/>
        <p:cNvGrpSpPr/>
        <p:nvPr/>
      </p:nvGrpSpPr>
      <p:grpSpPr>
        <a:xfrm>
          <a:off x="0" y="0"/>
          <a:ext cx="0" cy="0"/>
          <a:chOff x="0" y="0"/>
          <a:chExt cx="0" cy="0"/>
        </a:xfrm>
      </p:grpSpPr>
      <p:pic>
        <p:nvPicPr>
          <p:cNvPr id="196" name="Google Shape;196;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97" name="Google Shape;197;p3"/>
          <p:cNvSpPr txBox="1">
            <a:spLocks noGrp="1"/>
          </p:cNvSpPr>
          <p:nvPr>
            <p:ph type="subTitle" idx="1"/>
          </p:nvPr>
        </p:nvSpPr>
        <p:spPr>
          <a:xfrm>
            <a:off x="3140316" y="3410225"/>
            <a:ext cx="2864100" cy="68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8" name="Google Shape;198;p3"/>
          <p:cNvSpPr txBox="1">
            <a:spLocks noGrp="1"/>
          </p:cNvSpPr>
          <p:nvPr>
            <p:ph type="title"/>
          </p:nvPr>
        </p:nvSpPr>
        <p:spPr>
          <a:xfrm>
            <a:off x="3104616" y="2197022"/>
            <a:ext cx="2935500" cy="14823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4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9" name="Google Shape;199;p3"/>
          <p:cNvSpPr txBox="1">
            <a:spLocks noGrp="1"/>
          </p:cNvSpPr>
          <p:nvPr>
            <p:ph type="title" idx="2" hasCustomPrompt="1"/>
          </p:nvPr>
        </p:nvSpPr>
        <p:spPr>
          <a:xfrm>
            <a:off x="3844116" y="1425648"/>
            <a:ext cx="1456500" cy="103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200" name="Google Shape;200;p3"/>
          <p:cNvGrpSpPr/>
          <p:nvPr/>
        </p:nvGrpSpPr>
        <p:grpSpPr>
          <a:xfrm>
            <a:off x="-1185137" y="840925"/>
            <a:ext cx="2106500" cy="597475"/>
            <a:chOff x="-2810250" y="3572525"/>
            <a:chExt cx="2106500" cy="597475"/>
          </a:xfrm>
        </p:grpSpPr>
        <p:sp>
          <p:nvSpPr>
            <p:cNvPr id="201" name="Google Shape;201;p3"/>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3"/>
          <p:cNvGrpSpPr/>
          <p:nvPr/>
        </p:nvGrpSpPr>
        <p:grpSpPr>
          <a:xfrm>
            <a:off x="7738988" y="4488250"/>
            <a:ext cx="1637000" cy="521475"/>
            <a:chOff x="-4380075" y="3780200"/>
            <a:chExt cx="1637000" cy="521475"/>
          </a:xfrm>
        </p:grpSpPr>
        <p:sp>
          <p:nvSpPr>
            <p:cNvPr id="312" name="Google Shape;312;p3"/>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0" name="Google Shape;380;p3"/>
          <p:cNvPicPr preferRelativeResize="0"/>
          <p:nvPr/>
        </p:nvPicPr>
        <p:blipFill>
          <a:blip r:embed="rId3">
            <a:alphaModFix amt="75000"/>
          </a:blip>
          <a:stretch>
            <a:fillRect/>
          </a:stretch>
        </p:blipFill>
        <p:spPr>
          <a:xfrm>
            <a:off x="6785838" y="562625"/>
            <a:ext cx="3543300" cy="733425"/>
          </a:xfrm>
          <a:prstGeom prst="rect">
            <a:avLst/>
          </a:prstGeom>
          <a:noFill/>
          <a:ln>
            <a:noFill/>
          </a:ln>
        </p:spPr>
      </p:pic>
      <p:pic>
        <p:nvPicPr>
          <p:cNvPr id="381" name="Google Shape;381;p3"/>
          <p:cNvPicPr preferRelativeResize="0"/>
          <p:nvPr/>
        </p:nvPicPr>
        <p:blipFill>
          <a:blip r:embed="rId4">
            <a:alphaModFix amt="65000"/>
          </a:blip>
          <a:stretch>
            <a:fillRect/>
          </a:stretch>
        </p:blipFill>
        <p:spPr>
          <a:xfrm>
            <a:off x="-731575" y="4507037"/>
            <a:ext cx="3793026" cy="6738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2"/>
        <p:cNvGrpSpPr/>
        <p:nvPr/>
      </p:nvGrpSpPr>
      <p:grpSpPr>
        <a:xfrm>
          <a:off x="0" y="0"/>
          <a:ext cx="0" cy="0"/>
          <a:chOff x="0" y="0"/>
          <a:chExt cx="0" cy="0"/>
        </a:xfrm>
      </p:grpSpPr>
      <p:pic>
        <p:nvPicPr>
          <p:cNvPr id="383" name="Google Shape;383;p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84" name="Google Shape;384;p4"/>
          <p:cNvPicPr preferRelativeResize="0"/>
          <p:nvPr/>
        </p:nvPicPr>
        <p:blipFill>
          <a:blip r:embed="rId3">
            <a:alphaModFix amt="80000"/>
          </a:blip>
          <a:stretch>
            <a:fillRect/>
          </a:stretch>
        </p:blipFill>
        <p:spPr>
          <a:xfrm>
            <a:off x="7120776" y="649069"/>
            <a:ext cx="2619999" cy="465425"/>
          </a:xfrm>
          <a:prstGeom prst="rect">
            <a:avLst/>
          </a:prstGeom>
          <a:noFill/>
          <a:ln>
            <a:noFill/>
          </a:ln>
        </p:spPr>
      </p:pic>
      <p:pic>
        <p:nvPicPr>
          <p:cNvPr id="385" name="Google Shape;385;p4"/>
          <p:cNvPicPr preferRelativeResize="0"/>
          <p:nvPr/>
        </p:nvPicPr>
        <p:blipFill>
          <a:blip r:embed="rId4">
            <a:alphaModFix amt="85000"/>
          </a:blip>
          <a:stretch>
            <a:fillRect/>
          </a:stretch>
        </p:blipFill>
        <p:spPr>
          <a:xfrm>
            <a:off x="-1043674" y="4533144"/>
            <a:ext cx="2619999" cy="465425"/>
          </a:xfrm>
          <a:prstGeom prst="rect">
            <a:avLst/>
          </a:prstGeom>
          <a:noFill/>
          <a:ln>
            <a:noFill/>
          </a:ln>
        </p:spPr>
      </p:pic>
      <p:sp>
        <p:nvSpPr>
          <p:cNvPr id="386" name="Google Shape;386;p4"/>
          <p:cNvSpPr txBox="1">
            <a:spLocks noGrp="1"/>
          </p:cNvSpPr>
          <p:nvPr>
            <p:ph type="body" idx="1"/>
          </p:nvPr>
        </p:nvSpPr>
        <p:spPr>
          <a:xfrm>
            <a:off x="713691" y="1343127"/>
            <a:ext cx="7710900" cy="34440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AutoNum type="arabicPeriod"/>
              <a:defRPr sz="1200"/>
            </a:lvl1pPr>
            <a:lvl2pPr marL="914400" lvl="1" indent="-323850" rtl="0">
              <a:spcBef>
                <a:spcPts val="1600"/>
              </a:spcBef>
              <a:spcAft>
                <a:spcPts val="0"/>
              </a:spcAft>
              <a:buSzPts val="1500"/>
              <a:buAutoNum type="alphaLcPeriod"/>
              <a:defRPr/>
            </a:lvl2pPr>
            <a:lvl3pPr marL="1371600" lvl="2" indent="-323850" rtl="0">
              <a:spcBef>
                <a:spcPts val="1600"/>
              </a:spcBef>
              <a:spcAft>
                <a:spcPts val="0"/>
              </a:spcAft>
              <a:buSzPts val="1500"/>
              <a:buAutoNum type="romanLcPeriod"/>
              <a:defRPr/>
            </a:lvl3pPr>
            <a:lvl4pPr marL="1828800" lvl="3" indent="-323850" rtl="0">
              <a:spcBef>
                <a:spcPts val="1600"/>
              </a:spcBef>
              <a:spcAft>
                <a:spcPts val="0"/>
              </a:spcAft>
              <a:buSzPts val="1500"/>
              <a:buAutoNum type="arabicPeriod"/>
              <a:defRPr/>
            </a:lvl4pPr>
            <a:lvl5pPr marL="2286000" lvl="4" indent="-323850" rtl="0">
              <a:spcBef>
                <a:spcPts val="1600"/>
              </a:spcBef>
              <a:spcAft>
                <a:spcPts val="0"/>
              </a:spcAft>
              <a:buSzPts val="1500"/>
              <a:buAutoNum type="alphaLcPeriod"/>
              <a:defRPr/>
            </a:lvl5pPr>
            <a:lvl6pPr marL="2743200" lvl="5" indent="-323850" rtl="0">
              <a:spcBef>
                <a:spcPts val="1600"/>
              </a:spcBef>
              <a:spcAft>
                <a:spcPts val="0"/>
              </a:spcAft>
              <a:buSzPts val="1500"/>
              <a:buAutoNum type="romanLcPeriod"/>
              <a:defRPr/>
            </a:lvl6pPr>
            <a:lvl7pPr marL="3200400" lvl="6" indent="-323850" rtl="0">
              <a:spcBef>
                <a:spcPts val="1600"/>
              </a:spcBef>
              <a:spcAft>
                <a:spcPts val="0"/>
              </a:spcAft>
              <a:buSzPts val="1500"/>
              <a:buAutoNum type="arabicPeriod"/>
              <a:defRPr/>
            </a:lvl7pPr>
            <a:lvl8pPr marL="3657600" lvl="7" indent="-323850" rtl="0">
              <a:spcBef>
                <a:spcPts val="1600"/>
              </a:spcBef>
              <a:spcAft>
                <a:spcPts val="0"/>
              </a:spcAft>
              <a:buSzPts val="1500"/>
              <a:buAutoNum type="alphaLcPeriod"/>
              <a:defRPr/>
            </a:lvl8pPr>
            <a:lvl9pPr marL="4114800" lvl="8" indent="-323850" rtl="0">
              <a:spcBef>
                <a:spcPts val="1600"/>
              </a:spcBef>
              <a:spcAft>
                <a:spcPts val="1600"/>
              </a:spcAft>
              <a:buSzPts val="1500"/>
              <a:buAutoNum type="romanLcPeriod"/>
              <a:defRPr/>
            </a:lvl9pPr>
          </a:lstStyle>
          <a:p>
            <a:endParaRPr/>
          </a:p>
        </p:txBody>
      </p:sp>
      <p:grpSp>
        <p:nvGrpSpPr>
          <p:cNvPr id="387" name="Google Shape;387;p4"/>
          <p:cNvGrpSpPr/>
          <p:nvPr/>
        </p:nvGrpSpPr>
        <p:grpSpPr>
          <a:xfrm>
            <a:off x="8020525" y="4467113"/>
            <a:ext cx="2106500" cy="597475"/>
            <a:chOff x="-2810250" y="3572525"/>
            <a:chExt cx="2106500" cy="597475"/>
          </a:xfrm>
        </p:grpSpPr>
        <p:sp>
          <p:nvSpPr>
            <p:cNvPr id="388" name="Google Shape;388;p4"/>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8" name="Google Shape;498;p4"/>
          <p:cNvSpPr txBox="1">
            <a:spLocks noGrp="1"/>
          </p:cNvSpPr>
          <p:nvPr>
            <p:ph type="title"/>
          </p:nvPr>
        </p:nvSpPr>
        <p:spPr>
          <a:xfrm>
            <a:off x="716550" y="655575"/>
            <a:ext cx="7710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99"/>
        <p:cNvGrpSpPr/>
        <p:nvPr/>
      </p:nvGrpSpPr>
      <p:grpSpPr>
        <a:xfrm>
          <a:off x="0" y="0"/>
          <a:ext cx="0" cy="0"/>
          <a:chOff x="0" y="0"/>
          <a:chExt cx="0" cy="0"/>
        </a:xfrm>
      </p:grpSpPr>
      <p:pic>
        <p:nvPicPr>
          <p:cNvPr id="500" name="Google Shape;500;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501" name="Google Shape;501;p5"/>
          <p:cNvSpPr txBox="1">
            <a:spLocks noGrp="1"/>
          </p:cNvSpPr>
          <p:nvPr>
            <p:ph type="subTitle" idx="1"/>
          </p:nvPr>
        </p:nvSpPr>
        <p:spPr>
          <a:xfrm>
            <a:off x="5037383" y="3970251"/>
            <a:ext cx="2941200" cy="36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Caveat Brush"/>
              <a:buNone/>
              <a:defRPr sz="2000" b="1">
                <a:latin typeface="Caveat Brush"/>
                <a:ea typeface="Caveat Brush"/>
                <a:cs typeface="Caveat Brush"/>
                <a:sym typeface="Caveat Brush"/>
              </a:defRPr>
            </a:lvl1pPr>
            <a:lvl2pPr lvl="1" algn="ctr" rtl="0">
              <a:lnSpc>
                <a:spcPct val="100000"/>
              </a:lnSpc>
              <a:spcBef>
                <a:spcPts val="0"/>
              </a:spcBef>
              <a:spcAft>
                <a:spcPts val="0"/>
              </a:spcAft>
              <a:buSzPts val="2000"/>
              <a:buFont typeface="Caveat Brush"/>
              <a:buNone/>
              <a:defRPr sz="2000" b="1">
                <a:latin typeface="Caveat Brush"/>
                <a:ea typeface="Caveat Brush"/>
                <a:cs typeface="Caveat Brush"/>
                <a:sym typeface="Caveat Brush"/>
              </a:defRPr>
            </a:lvl2pPr>
            <a:lvl3pPr lvl="2" algn="ctr" rtl="0">
              <a:lnSpc>
                <a:spcPct val="100000"/>
              </a:lnSpc>
              <a:spcBef>
                <a:spcPts val="1600"/>
              </a:spcBef>
              <a:spcAft>
                <a:spcPts val="0"/>
              </a:spcAft>
              <a:buSzPts val="2000"/>
              <a:buFont typeface="Caveat Brush"/>
              <a:buNone/>
              <a:defRPr sz="2000" b="1">
                <a:latin typeface="Caveat Brush"/>
                <a:ea typeface="Caveat Brush"/>
                <a:cs typeface="Caveat Brush"/>
                <a:sym typeface="Caveat Brush"/>
              </a:defRPr>
            </a:lvl3pPr>
            <a:lvl4pPr lvl="3" algn="ctr" rtl="0">
              <a:lnSpc>
                <a:spcPct val="100000"/>
              </a:lnSpc>
              <a:spcBef>
                <a:spcPts val="1600"/>
              </a:spcBef>
              <a:spcAft>
                <a:spcPts val="0"/>
              </a:spcAft>
              <a:buSzPts val="2000"/>
              <a:buFont typeface="Caveat Brush"/>
              <a:buNone/>
              <a:defRPr sz="2000" b="1">
                <a:latin typeface="Caveat Brush"/>
                <a:ea typeface="Caveat Brush"/>
                <a:cs typeface="Caveat Brush"/>
                <a:sym typeface="Caveat Brush"/>
              </a:defRPr>
            </a:lvl4pPr>
            <a:lvl5pPr lvl="4" algn="ctr" rtl="0">
              <a:lnSpc>
                <a:spcPct val="100000"/>
              </a:lnSpc>
              <a:spcBef>
                <a:spcPts val="1600"/>
              </a:spcBef>
              <a:spcAft>
                <a:spcPts val="0"/>
              </a:spcAft>
              <a:buSzPts val="2000"/>
              <a:buFont typeface="Caveat Brush"/>
              <a:buNone/>
              <a:defRPr sz="2000" b="1">
                <a:latin typeface="Caveat Brush"/>
                <a:ea typeface="Caveat Brush"/>
                <a:cs typeface="Caveat Brush"/>
                <a:sym typeface="Caveat Brush"/>
              </a:defRPr>
            </a:lvl5pPr>
            <a:lvl6pPr lvl="5" algn="ctr" rtl="0">
              <a:lnSpc>
                <a:spcPct val="100000"/>
              </a:lnSpc>
              <a:spcBef>
                <a:spcPts val="1600"/>
              </a:spcBef>
              <a:spcAft>
                <a:spcPts val="0"/>
              </a:spcAft>
              <a:buSzPts val="2000"/>
              <a:buFont typeface="Caveat Brush"/>
              <a:buNone/>
              <a:defRPr sz="2000" b="1">
                <a:latin typeface="Caveat Brush"/>
                <a:ea typeface="Caveat Brush"/>
                <a:cs typeface="Caveat Brush"/>
                <a:sym typeface="Caveat Brush"/>
              </a:defRPr>
            </a:lvl6pPr>
            <a:lvl7pPr lvl="6" algn="ctr" rtl="0">
              <a:lnSpc>
                <a:spcPct val="100000"/>
              </a:lnSpc>
              <a:spcBef>
                <a:spcPts val="1600"/>
              </a:spcBef>
              <a:spcAft>
                <a:spcPts val="0"/>
              </a:spcAft>
              <a:buSzPts val="2000"/>
              <a:buFont typeface="Caveat Brush"/>
              <a:buNone/>
              <a:defRPr sz="2000" b="1">
                <a:latin typeface="Caveat Brush"/>
                <a:ea typeface="Caveat Brush"/>
                <a:cs typeface="Caveat Brush"/>
                <a:sym typeface="Caveat Brush"/>
              </a:defRPr>
            </a:lvl7pPr>
            <a:lvl8pPr lvl="7" algn="ctr" rtl="0">
              <a:lnSpc>
                <a:spcPct val="100000"/>
              </a:lnSpc>
              <a:spcBef>
                <a:spcPts val="1600"/>
              </a:spcBef>
              <a:spcAft>
                <a:spcPts val="0"/>
              </a:spcAft>
              <a:buSzPts val="2000"/>
              <a:buFont typeface="Caveat Brush"/>
              <a:buNone/>
              <a:defRPr sz="2000" b="1">
                <a:latin typeface="Caveat Brush"/>
                <a:ea typeface="Caveat Brush"/>
                <a:cs typeface="Caveat Brush"/>
                <a:sym typeface="Caveat Brush"/>
              </a:defRPr>
            </a:lvl8pPr>
            <a:lvl9pPr lvl="8" algn="ctr" rtl="0">
              <a:lnSpc>
                <a:spcPct val="100000"/>
              </a:lnSpc>
              <a:spcBef>
                <a:spcPts val="1600"/>
              </a:spcBef>
              <a:spcAft>
                <a:spcPts val="1600"/>
              </a:spcAft>
              <a:buSzPts val="2000"/>
              <a:buFont typeface="Caveat Brush"/>
              <a:buNone/>
              <a:defRPr sz="2000" b="1">
                <a:latin typeface="Caveat Brush"/>
                <a:ea typeface="Caveat Brush"/>
                <a:cs typeface="Caveat Brush"/>
                <a:sym typeface="Caveat Brush"/>
              </a:defRPr>
            </a:lvl9pPr>
          </a:lstStyle>
          <a:p>
            <a:endParaRPr/>
          </a:p>
        </p:txBody>
      </p:sp>
      <p:sp>
        <p:nvSpPr>
          <p:cNvPr id="502" name="Google Shape;502;p5"/>
          <p:cNvSpPr txBox="1">
            <a:spLocks noGrp="1"/>
          </p:cNvSpPr>
          <p:nvPr>
            <p:ph type="subTitle" idx="2"/>
          </p:nvPr>
        </p:nvSpPr>
        <p:spPr>
          <a:xfrm>
            <a:off x="1199000" y="3970243"/>
            <a:ext cx="2907600" cy="36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b="1">
                <a:latin typeface="Caveat Brush"/>
                <a:ea typeface="Caveat Brush"/>
                <a:cs typeface="Caveat Brush"/>
                <a:sym typeface="Caveat Brush"/>
              </a:defRPr>
            </a:lvl1pPr>
            <a:lvl2pPr lvl="1" algn="ctr" rtl="0">
              <a:lnSpc>
                <a:spcPct val="100000"/>
              </a:lnSpc>
              <a:spcBef>
                <a:spcPts val="0"/>
              </a:spcBef>
              <a:spcAft>
                <a:spcPts val="0"/>
              </a:spcAft>
              <a:buSzPts val="1500"/>
              <a:buNone/>
              <a:defRPr sz="1500"/>
            </a:lvl2pPr>
            <a:lvl3pPr lvl="2" algn="ctr" rtl="0">
              <a:lnSpc>
                <a:spcPct val="100000"/>
              </a:lnSpc>
              <a:spcBef>
                <a:spcPts val="1600"/>
              </a:spcBef>
              <a:spcAft>
                <a:spcPts val="0"/>
              </a:spcAft>
              <a:buSzPts val="1500"/>
              <a:buNone/>
              <a:defRPr sz="1500"/>
            </a:lvl3pPr>
            <a:lvl4pPr lvl="3" algn="ctr" rtl="0">
              <a:lnSpc>
                <a:spcPct val="100000"/>
              </a:lnSpc>
              <a:spcBef>
                <a:spcPts val="1600"/>
              </a:spcBef>
              <a:spcAft>
                <a:spcPts val="0"/>
              </a:spcAft>
              <a:buSzPts val="1500"/>
              <a:buNone/>
              <a:defRPr sz="1500"/>
            </a:lvl4pPr>
            <a:lvl5pPr lvl="4" algn="ctr" rtl="0">
              <a:lnSpc>
                <a:spcPct val="100000"/>
              </a:lnSpc>
              <a:spcBef>
                <a:spcPts val="1600"/>
              </a:spcBef>
              <a:spcAft>
                <a:spcPts val="0"/>
              </a:spcAft>
              <a:buSzPts val="1500"/>
              <a:buNone/>
              <a:defRPr sz="1500"/>
            </a:lvl5pPr>
            <a:lvl6pPr lvl="5" algn="ctr" rtl="0">
              <a:lnSpc>
                <a:spcPct val="100000"/>
              </a:lnSpc>
              <a:spcBef>
                <a:spcPts val="1600"/>
              </a:spcBef>
              <a:spcAft>
                <a:spcPts val="0"/>
              </a:spcAft>
              <a:buSzPts val="1500"/>
              <a:buNone/>
              <a:defRPr sz="1500"/>
            </a:lvl6pPr>
            <a:lvl7pPr lvl="6" algn="ctr" rtl="0">
              <a:lnSpc>
                <a:spcPct val="100000"/>
              </a:lnSpc>
              <a:spcBef>
                <a:spcPts val="1600"/>
              </a:spcBef>
              <a:spcAft>
                <a:spcPts val="0"/>
              </a:spcAft>
              <a:buSzPts val="1500"/>
              <a:buNone/>
              <a:defRPr sz="1500"/>
            </a:lvl7pPr>
            <a:lvl8pPr lvl="7" algn="ctr" rtl="0">
              <a:lnSpc>
                <a:spcPct val="100000"/>
              </a:lnSpc>
              <a:spcBef>
                <a:spcPts val="1600"/>
              </a:spcBef>
              <a:spcAft>
                <a:spcPts val="0"/>
              </a:spcAft>
              <a:buSzPts val="1500"/>
              <a:buNone/>
              <a:defRPr sz="1500"/>
            </a:lvl8pPr>
            <a:lvl9pPr lvl="8" algn="ctr" rtl="0">
              <a:lnSpc>
                <a:spcPct val="100000"/>
              </a:lnSpc>
              <a:spcBef>
                <a:spcPts val="1600"/>
              </a:spcBef>
              <a:spcAft>
                <a:spcPts val="1600"/>
              </a:spcAft>
              <a:buSzPts val="1500"/>
              <a:buNone/>
              <a:defRPr sz="1500"/>
            </a:lvl9pPr>
          </a:lstStyle>
          <a:p>
            <a:endParaRPr/>
          </a:p>
        </p:txBody>
      </p:sp>
      <p:sp>
        <p:nvSpPr>
          <p:cNvPr id="503" name="Google Shape;503;p5"/>
          <p:cNvSpPr txBox="1">
            <a:spLocks noGrp="1"/>
          </p:cNvSpPr>
          <p:nvPr>
            <p:ph type="subTitle" idx="3"/>
          </p:nvPr>
        </p:nvSpPr>
        <p:spPr>
          <a:xfrm>
            <a:off x="1160011" y="3078253"/>
            <a:ext cx="2978100" cy="102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1600"/>
              </a:spcBef>
              <a:spcAft>
                <a:spcPts val="0"/>
              </a:spcAft>
              <a:buSzPts val="1500"/>
              <a:buNone/>
              <a:defRPr sz="1500"/>
            </a:lvl3pPr>
            <a:lvl4pPr lvl="3" algn="ctr" rtl="0">
              <a:lnSpc>
                <a:spcPct val="100000"/>
              </a:lnSpc>
              <a:spcBef>
                <a:spcPts val="1600"/>
              </a:spcBef>
              <a:spcAft>
                <a:spcPts val="0"/>
              </a:spcAft>
              <a:buSzPts val="1500"/>
              <a:buNone/>
              <a:defRPr sz="1500"/>
            </a:lvl4pPr>
            <a:lvl5pPr lvl="4" algn="ctr" rtl="0">
              <a:lnSpc>
                <a:spcPct val="100000"/>
              </a:lnSpc>
              <a:spcBef>
                <a:spcPts val="1600"/>
              </a:spcBef>
              <a:spcAft>
                <a:spcPts val="0"/>
              </a:spcAft>
              <a:buSzPts val="1500"/>
              <a:buNone/>
              <a:defRPr sz="1500"/>
            </a:lvl5pPr>
            <a:lvl6pPr lvl="5" algn="ctr" rtl="0">
              <a:lnSpc>
                <a:spcPct val="100000"/>
              </a:lnSpc>
              <a:spcBef>
                <a:spcPts val="1600"/>
              </a:spcBef>
              <a:spcAft>
                <a:spcPts val="0"/>
              </a:spcAft>
              <a:buSzPts val="1500"/>
              <a:buNone/>
              <a:defRPr sz="1500"/>
            </a:lvl6pPr>
            <a:lvl7pPr lvl="6" algn="ctr" rtl="0">
              <a:lnSpc>
                <a:spcPct val="100000"/>
              </a:lnSpc>
              <a:spcBef>
                <a:spcPts val="1600"/>
              </a:spcBef>
              <a:spcAft>
                <a:spcPts val="0"/>
              </a:spcAft>
              <a:buSzPts val="1500"/>
              <a:buNone/>
              <a:defRPr sz="1500"/>
            </a:lvl7pPr>
            <a:lvl8pPr lvl="7" algn="ctr" rtl="0">
              <a:lnSpc>
                <a:spcPct val="100000"/>
              </a:lnSpc>
              <a:spcBef>
                <a:spcPts val="1600"/>
              </a:spcBef>
              <a:spcAft>
                <a:spcPts val="0"/>
              </a:spcAft>
              <a:buSzPts val="1500"/>
              <a:buNone/>
              <a:defRPr sz="1500"/>
            </a:lvl8pPr>
            <a:lvl9pPr lvl="8" algn="ctr" rtl="0">
              <a:lnSpc>
                <a:spcPct val="100000"/>
              </a:lnSpc>
              <a:spcBef>
                <a:spcPts val="1600"/>
              </a:spcBef>
              <a:spcAft>
                <a:spcPts val="1600"/>
              </a:spcAft>
              <a:buSzPts val="1500"/>
              <a:buNone/>
              <a:defRPr sz="1500"/>
            </a:lvl9pPr>
          </a:lstStyle>
          <a:p>
            <a:endParaRPr/>
          </a:p>
        </p:txBody>
      </p:sp>
      <p:grpSp>
        <p:nvGrpSpPr>
          <p:cNvPr id="504" name="Google Shape;504;p5"/>
          <p:cNvGrpSpPr/>
          <p:nvPr/>
        </p:nvGrpSpPr>
        <p:grpSpPr>
          <a:xfrm>
            <a:off x="-786325" y="840925"/>
            <a:ext cx="2106500" cy="597475"/>
            <a:chOff x="-2810250" y="3572525"/>
            <a:chExt cx="2106500" cy="597475"/>
          </a:xfrm>
        </p:grpSpPr>
        <p:sp>
          <p:nvSpPr>
            <p:cNvPr id="505" name="Google Shape;505;p5"/>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5"/>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5"/>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5"/>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5"/>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5"/>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5"/>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5"/>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5"/>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5"/>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5"/>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5"/>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5"/>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5"/>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5"/>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5"/>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5"/>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5"/>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5"/>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 name="Google Shape;615;p5"/>
          <p:cNvGrpSpPr/>
          <p:nvPr/>
        </p:nvGrpSpPr>
        <p:grpSpPr>
          <a:xfrm>
            <a:off x="8137800" y="4488250"/>
            <a:ext cx="1637000" cy="521475"/>
            <a:chOff x="-4380075" y="3780200"/>
            <a:chExt cx="1637000" cy="521475"/>
          </a:xfrm>
        </p:grpSpPr>
        <p:sp>
          <p:nvSpPr>
            <p:cNvPr id="616" name="Google Shape;616;p5"/>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5"/>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5"/>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5"/>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5"/>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5"/>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5"/>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5"/>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5"/>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5"/>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5"/>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84" name="Google Shape;684;p5"/>
          <p:cNvPicPr preferRelativeResize="0"/>
          <p:nvPr/>
        </p:nvPicPr>
        <p:blipFill>
          <a:blip r:embed="rId3">
            <a:alphaModFix amt="66000"/>
          </a:blip>
          <a:stretch>
            <a:fillRect/>
          </a:stretch>
        </p:blipFill>
        <p:spPr>
          <a:xfrm>
            <a:off x="7184650" y="562625"/>
            <a:ext cx="3543300" cy="733425"/>
          </a:xfrm>
          <a:prstGeom prst="rect">
            <a:avLst/>
          </a:prstGeom>
          <a:noFill/>
          <a:ln>
            <a:noFill/>
          </a:ln>
        </p:spPr>
      </p:pic>
      <p:pic>
        <p:nvPicPr>
          <p:cNvPr id="685" name="Google Shape;685;p5"/>
          <p:cNvPicPr preferRelativeResize="0"/>
          <p:nvPr/>
        </p:nvPicPr>
        <p:blipFill>
          <a:blip r:embed="rId4">
            <a:alphaModFix amt="66000"/>
          </a:blip>
          <a:stretch>
            <a:fillRect/>
          </a:stretch>
        </p:blipFill>
        <p:spPr>
          <a:xfrm>
            <a:off x="-332763" y="4507037"/>
            <a:ext cx="3793026" cy="673800"/>
          </a:xfrm>
          <a:prstGeom prst="rect">
            <a:avLst/>
          </a:prstGeom>
          <a:noFill/>
          <a:ln>
            <a:noFill/>
          </a:ln>
        </p:spPr>
      </p:pic>
      <p:sp>
        <p:nvSpPr>
          <p:cNvPr id="686" name="Google Shape;686;p5"/>
          <p:cNvSpPr txBox="1">
            <a:spLocks noGrp="1"/>
          </p:cNvSpPr>
          <p:nvPr>
            <p:ph type="title"/>
          </p:nvPr>
        </p:nvSpPr>
        <p:spPr>
          <a:xfrm>
            <a:off x="716550" y="655575"/>
            <a:ext cx="7710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87" name="Google Shape;687;p5"/>
          <p:cNvSpPr txBox="1">
            <a:spLocks noGrp="1"/>
          </p:cNvSpPr>
          <p:nvPr>
            <p:ph type="subTitle" idx="4"/>
          </p:nvPr>
        </p:nvSpPr>
        <p:spPr>
          <a:xfrm>
            <a:off x="5017413" y="3078253"/>
            <a:ext cx="2978100" cy="102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Char char="●"/>
              <a:defRPr sz="1500"/>
            </a:lvl1pPr>
            <a:lvl2pPr lvl="1" algn="ctr" rtl="0">
              <a:lnSpc>
                <a:spcPct val="100000"/>
              </a:lnSpc>
              <a:spcBef>
                <a:spcPts val="0"/>
              </a:spcBef>
              <a:spcAft>
                <a:spcPts val="0"/>
              </a:spcAft>
              <a:buSzPts val="1500"/>
              <a:buChar char="○"/>
              <a:defRPr sz="1500"/>
            </a:lvl2pPr>
            <a:lvl3pPr lvl="2" algn="ctr" rtl="0">
              <a:lnSpc>
                <a:spcPct val="100000"/>
              </a:lnSpc>
              <a:spcBef>
                <a:spcPts val="1600"/>
              </a:spcBef>
              <a:spcAft>
                <a:spcPts val="0"/>
              </a:spcAft>
              <a:buSzPts val="1500"/>
              <a:buChar char="■"/>
              <a:defRPr sz="1500"/>
            </a:lvl3pPr>
            <a:lvl4pPr lvl="3" algn="ctr" rtl="0">
              <a:lnSpc>
                <a:spcPct val="100000"/>
              </a:lnSpc>
              <a:spcBef>
                <a:spcPts val="1600"/>
              </a:spcBef>
              <a:spcAft>
                <a:spcPts val="0"/>
              </a:spcAft>
              <a:buSzPts val="1500"/>
              <a:buChar char="●"/>
              <a:defRPr sz="1500"/>
            </a:lvl4pPr>
            <a:lvl5pPr lvl="4" algn="ctr" rtl="0">
              <a:lnSpc>
                <a:spcPct val="100000"/>
              </a:lnSpc>
              <a:spcBef>
                <a:spcPts val="1600"/>
              </a:spcBef>
              <a:spcAft>
                <a:spcPts val="0"/>
              </a:spcAft>
              <a:buSzPts val="1500"/>
              <a:buChar char="○"/>
              <a:defRPr sz="1500"/>
            </a:lvl5pPr>
            <a:lvl6pPr lvl="5" algn="ctr" rtl="0">
              <a:lnSpc>
                <a:spcPct val="100000"/>
              </a:lnSpc>
              <a:spcBef>
                <a:spcPts val="1600"/>
              </a:spcBef>
              <a:spcAft>
                <a:spcPts val="0"/>
              </a:spcAft>
              <a:buSzPts val="1500"/>
              <a:buChar char="■"/>
              <a:defRPr sz="1500"/>
            </a:lvl6pPr>
            <a:lvl7pPr lvl="6" algn="ctr" rtl="0">
              <a:lnSpc>
                <a:spcPct val="100000"/>
              </a:lnSpc>
              <a:spcBef>
                <a:spcPts val="1600"/>
              </a:spcBef>
              <a:spcAft>
                <a:spcPts val="0"/>
              </a:spcAft>
              <a:buSzPts val="1500"/>
              <a:buChar char="●"/>
              <a:defRPr sz="1500"/>
            </a:lvl7pPr>
            <a:lvl8pPr lvl="7" algn="ctr" rtl="0">
              <a:lnSpc>
                <a:spcPct val="100000"/>
              </a:lnSpc>
              <a:spcBef>
                <a:spcPts val="1600"/>
              </a:spcBef>
              <a:spcAft>
                <a:spcPts val="0"/>
              </a:spcAft>
              <a:buSzPts val="1500"/>
              <a:buChar char="○"/>
              <a:defRPr sz="1500"/>
            </a:lvl8pPr>
            <a:lvl9pPr lvl="8" algn="ctr" rtl="0">
              <a:lnSpc>
                <a:spcPct val="100000"/>
              </a:lnSpc>
              <a:spcBef>
                <a:spcPts val="1600"/>
              </a:spcBef>
              <a:spcAft>
                <a:spcPts val="1600"/>
              </a:spcAft>
              <a:buSzPts val="1500"/>
              <a:buChar char="■"/>
              <a:defRPr sz="15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0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15">
    <p:spTree>
      <p:nvGrpSpPr>
        <p:cNvPr id="1" name="Shape 1889"/>
        <p:cNvGrpSpPr/>
        <p:nvPr/>
      </p:nvGrpSpPr>
      <p:grpSpPr>
        <a:xfrm>
          <a:off x="0" y="0"/>
          <a:ext cx="0" cy="0"/>
          <a:chOff x="0" y="0"/>
          <a:chExt cx="0" cy="0"/>
        </a:xfrm>
      </p:grpSpPr>
      <p:pic>
        <p:nvPicPr>
          <p:cNvPr id="1890" name="Google Shape;1890;p1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891" name="Google Shape;1891;p14"/>
          <p:cNvSpPr txBox="1">
            <a:spLocks noGrp="1"/>
          </p:cNvSpPr>
          <p:nvPr>
            <p:ph type="subTitle" idx="1"/>
          </p:nvPr>
        </p:nvSpPr>
        <p:spPr>
          <a:xfrm>
            <a:off x="1839913" y="3429700"/>
            <a:ext cx="2272500" cy="4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500" b="1">
                <a:solidFill>
                  <a:schemeClr val="accent3"/>
                </a:solidFill>
                <a:latin typeface="Caveat Brush"/>
                <a:ea typeface="Caveat Brush"/>
                <a:cs typeface="Caveat Brush"/>
                <a:sym typeface="Caveat Brush"/>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892" name="Google Shape;1892;p14"/>
          <p:cNvSpPr txBox="1">
            <a:spLocks noGrp="1"/>
          </p:cNvSpPr>
          <p:nvPr>
            <p:ph type="subTitle" idx="2"/>
          </p:nvPr>
        </p:nvSpPr>
        <p:spPr>
          <a:xfrm>
            <a:off x="5562876" y="3462723"/>
            <a:ext cx="2244600" cy="34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500" b="1">
                <a:solidFill>
                  <a:schemeClr val="accent3"/>
                </a:solidFill>
                <a:latin typeface="Caveat Brush"/>
                <a:ea typeface="Caveat Brush"/>
                <a:cs typeface="Caveat Brush"/>
                <a:sym typeface="Caveat Brush"/>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893" name="Google Shape;1893;p14"/>
          <p:cNvSpPr txBox="1">
            <a:spLocks noGrp="1"/>
          </p:cNvSpPr>
          <p:nvPr>
            <p:ph type="subTitle" idx="3"/>
          </p:nvPr>
        </p:nvSpPr>
        <p:spPr>
          <a:xfrm>
            <a:off x="1839901" y="2041273"/>
            <a:ext cx="2272500" cy="4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500" b="1">
                <a:solidFill>
                  <a:schemeClr val="accent3"/>
                </a:solidFill>
                <a:latin typeface="Caveat Brush"/>
                <a:ea typeface="Caveat Brush"/>
                <a:cs typeface="Caveat Brush"/>
                <a:sym typeface="Caveat Brush"/>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894" name="Google Shape;1894;p14"/>
          <p:cNvSpPr txBox="1">
            <a:spLocks noGrp="1"/>
          </p:cNvSpPr>
          <p:nvPr>
            <p:ph type="subTitle" idx="4"/>
          </p:nvPr>
        </p:nvSpPr>
        <p:spPr>
          <a:xfrm>
            <a:off x="5562876" y="2041273"/>
            <a:ext cx="2244600" cy="4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500" b="1">
                <a:solidFill>
                  <a:schemeClr val="accent3"/>
                </a:solidFill>
                <a:latin typeface="Caveat Brush"/>
                <a:ea typeface="Caveat Brush"/>
                <a:cs typeface="Caveat Brush"/>
                <a:sym typeface="Caveat Brush"/>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895" name="Google Shape;1895;p14"/>
          <p:cNvSpPr txBox="1">
            <a:spLocks noGrp="1"/>
          </p:cNvSpPr>
          <p:nvPr>
            <p:ph type="subTitle" idx="5"/>
          </p:nvPr>
        </p:nvSpPr>
        <p:spPr>
          <a:xfrm>
            <a:off x="1839901" y="2606177"/>
            <a:ext cx="25062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5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896" name="Google Shape;1896;p14"/>
          <p:cNvSpPr txBox="1">
            <a:spLocks noGrp="1"/>
          </p:cNvSpPr>
          <p:nvPr>
            <p:ph type="subTitle" idx="6"/>
          </p:nvPr>
        </p:nvSpPr>
        <p:spPr>
          <a:xfrm>
            <a:off x="5562876" y="2606717"/>
            <a:ext cx="25062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5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897" name="Google Shape;1897;p14"/>
          <p:cNvSpPr txBox="1">
            <a:spLocks noGrp="1"/>
          </p:cNvSpPr>
          <p:nvPr>
            <p:ph type="subTitle" idx="7"/>
          </p:nvPr>
        </p:nvSpPr>
        <p:spPr>
          <a:xfrm>
            <a:off x="1839901" y="3993854"/>
            <a:ext cx="25062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5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898" name="Google Shape;1898;p14"/>
          <p:cNvSpPr txBox="1">
            <a:spLocks noGrp="1"/>
          </p:cNvSpPr>
          <p:nvPr>
            <p:ph type="subTitle" idx="8"/>
          </p:nvPr>
        </p:nvSpPr>
        <p:spPr>
          <a:xfrm>
            <a:off x="5562876" y="3993854"/>
            <a:ext cx="25062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5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899" name="Google Shape;1899;p14"/>
          <p:cNvSpPr txBox="1">
            <a:spLocks noGrp="1"/>
          </p:cNvSpPr>
          <p:nvPr>
            <p:ph type="title" hasCustomPrompt="1"/>
          </p:nvPr>
        </p:nvSpPr>
        <p:spPr>
          <a:xfrm>
            <a:off x="4787600" y="3429712"/>
            <a:ext cx="742500" cy="4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5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900" name="Google Shape;1900;p14"/>
          <p:cNvSpPr txBox="1">
            <a:spLocks noGrp="1"/>
          </p:cNvSpPr>
          <p:nvPr>
            <p:ph type="title" idx="9" hasCustomPrompt="1"/>
          </p:nvPr>
        </p:nvSpPr>
        <p:spPr>
          <a:xfrm>
            <a:off x="4787600" y="2041273"/>
            <a:ext cx="742500" cy="4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5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901" name="Google Shape;1901;p14"/>
          <p:cNvSpPr txBox="1">
            <a:spLocks noGrp="1"/>
          </p:cNvSpPr>
          <p:nvPr>
            <p:ph type="title" idx="13" hasCustomPrompt="1"/>
          </p:nvPr>
        </p:nvSpPr>
        <p:spPr>
          <a:xfrm>
            <a:off x="1074924" y="3429712"/>
            <a:ext cx="742500" cy="4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5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902" name="Google Shape;1902;p14"/>
          <p:cNvSpPr txBox="1">
            <a:spLocks noGrp="1"/>
          </p:cNvSpPr>
          <p:nvPr>
            <p:ph type="title" idx="14" hasCustomPrompt="1"/>
          </p:nvPr>
        </p:nvSpPr>
        <p:spPr>
          <a:xfrm>
            <a:off x="1074924" y="2041273"/>
            <a:ext cx="742500" cy="4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5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903" name="Google Shape;1903;p14"/>
          <p:cNvSpPr txBox="1">
            <a:spLocks noGrp="1"/>
          </p:cNvSpPr>
          <p:nvPr>
            <p:ph type="title" idx="15"/>
          </p:nvPr>
        </p:nvSpPr>
        <p:spPr>
          <a:xfrm>
            <a:off x="720000" y="540000"/>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1904" name="Google Shape;1904;p14"/>
          <p:cNvGrpSpPr/>
          <p:nvPr/>
        </p:nvGrpSpPr>
        <p:grpSpPr>
          <a:xfrm>
            <a:off x="7037488" y="540000"/>
            <a:ext cx="2106500" cy="597475"/>
            <a:chOff x="-2810250" y="3572525"/>
            <a:chExt cx="2106500" cy="597475"/>
          </a:xfrm>
        </p:grpSpPr>
        <p:sp>
          <p:nvSpPr>
            <p:cNvPr id="1905" name="Google Shape;1905;p14"/>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4"/>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4"/>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4"/>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4"/>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4"/>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4"/>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4"/>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4"/>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4"/>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4"/>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4"/>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4"/>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4"/>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4"/>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4"/>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4"/>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4"/>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4"/>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4"/>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4"/>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4"/>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4"/>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4"/>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4"/>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4"/>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4"/>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4"/>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4"/>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4"/>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4"/>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4"/>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4"/>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4"/>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4"/>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4"/>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4"/>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4"/>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4"/>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4"/>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4"/>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4"/>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4"/>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4"/>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4"/>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4"/>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4"/>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4"/>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4"/>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4"/>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4"/>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4"/>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4"/>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4"/>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4"/>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4"/>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4"/>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4"/>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4"/>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4"/>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4"/>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4"/>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4"/>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4"/>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4"/>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4"/>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4"/>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4"/>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4"/>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4"/>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4"/>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4"/>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4"/>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4"/>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4"/>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4"/>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4"/>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4"/>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4"/>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4"/>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4"/>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4"/>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4"/>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4"/>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4"/>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4"/>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4"/>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4"/>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4"/>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4"/>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4"/>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4"/>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4"/>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4"/>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4"/>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4"/>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4"/>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4"/>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4"/>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4"/>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4"/>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4"/>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4"/>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4"/>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4"/>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4"/>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4"/>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4"/>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4"/>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4"/>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5" name="Google Shape;2015;p14"/>
          <p:cNvGrpSpPr/>
          <p:nvPr/>
        </p:nvGrpSpPr>
        <p:grpSpPr>
          <a:xfrm flipH="1">
            <a:off x="-430712" y="4537184"/>
            <a:ext cx="2106500" cy="597475"/>
            <a:chOff x="-2810250" y="3572525"/>
            <a:chExt cx="2106500" cy="597475"/>
          </a:xfrm>
        </p:grpSpPr>
        <p:sp>
          <p:nvSpPr>
            <p:cNvPr id="2016" name="Google Shape;2016;p14"/>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4"/>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4"/>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4"/>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4"/>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4"/>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4"/>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4"/>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4"/>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4"/>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4"/>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4"/>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4"/>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4"/>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4"/>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4"/>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4"/>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4"/>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4"/>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4"/>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4"/>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4"/>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4"/>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4"/>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4"/>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4"/>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4"/>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4"/>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4"/>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4"/>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4"/>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4"/>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4"/>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4"/>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4"/>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4"/>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4"/>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4"/>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4"/>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4"/>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4"/>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4"/>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4"/>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4"/>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4"/>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4"/>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4"/>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4"/>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4"/>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4"/>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4"/>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4"/>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4"/>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4"/>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4"/>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4"/>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4"/>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4"/>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4"/>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4"/>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4"/>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4"/>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4"/>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4"/>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4"/>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4"/>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4"/>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4"/>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4"/>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4"/>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4"/>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4"/>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4"/>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4"/>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4"/>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4"/>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4"/>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4"/>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4"/>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4"/>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4"/>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4"/>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4"/>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4"/>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4"/>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4"/>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4"/>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4"/>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4"/>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4"/>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4"/>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4"/>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4"/>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4"/>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4"/>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4"/>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4"/>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4"/>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4"/>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4"/>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4"/>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4"/>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4"/>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4"/>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4"/>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4"/>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4"/>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4"/>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4"/>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4"/>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18">
    <p:spTree>
      <p:nvGrpSpPr>
        <p:cNvPr id="1" name="Shape 6324"/>
        <p:cNvGrpSpPr/>
        <p:nvPr/>
      </p:nvGrpSpPr>
      <p:grpSpPr>
        <a:xfrm>
          <a:off x="0" y="0"/>
          <a:ext cx="0" cy="0"/>
          <a:chOff x="0" y="0"/>
          <a:chExt cx="0" cy="0"/>
        </a:xfrm>
      </p:grpSpPr>
      <p:pic>
        <p:nvPicPr>
          <p:cNvPr id="6325" name="Google Shape;6325;p35"/>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326" name="Google Shape;6326;p35"/>
          <p:cNvGrpSpPr/>
          <p:nvPr/>
        </p:nvGrpSpPr>
        <p:grpSpPr>
          <a:xfrm>
            <a:off x="8020525" y="4467113"/>
            <a:ext cx="2106500" cy="597475"/>
            <a:chOff x="-2810250" y="3572525"/>
            <a:chExt cx="2106500" cy="597475"/>
          </a:xfrm>
        </p:grpSpPr>
        <p:sp>
          <p:nvSpPr>
            <p:cNvPr id="6327" name="Google Shape;6327;p35"/>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35"/>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35"/>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35"/>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35"/>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35"/>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35"/>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35"/>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35"/>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35"/>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35"/>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35"/>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35"/>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35"/>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35"/>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35"/>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35"/>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35"/>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35"/>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35"/>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35"/>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35"/>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35"/>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35"/>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35"/>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35"/>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35"/>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35"/>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35"/>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35"/>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35"/>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35"/>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35"/>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35"/>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35"/>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35"/>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35"/>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35"/>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35"/>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35"/>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35"/>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35"/>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35"/>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35"/>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35"/>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35"/>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35"/>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35"/>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35"/>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35"/>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35"/>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35"/>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35"/>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35"/>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35"/>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35"/>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35"/>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35"/>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35"/>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35"/>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35"/>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35"/>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35"/>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35"/>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35"/>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35"/>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35"/>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35"/>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35"/>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35"/>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35"/>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35"/>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35"/>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35"/>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35"/>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35"/>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35"/>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35"/>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35"/>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35"/>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35"/>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35"/>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35"/>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35"/>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35"/>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35"/>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35"/>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35"/>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35"/>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35"/>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35"/>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35"/>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35"/>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35"/>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35"/>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35"/>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35"/>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35"/>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35"/>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35"/>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35"/>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35"/>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35"/>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35"/>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35"/>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35"/>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35"/>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35"/>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35"/>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35"/>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437" name="Google Shape;6437;p35"/>
          <p:cNvPicPr preferRelativeResize="0"/>
          <p:nvPr/>
        </p:nvPicPr>
        <p:blipFill>
          <a:blip r:embed="rId3">
            <a:alphaModFix amt="82000"/>
          </a:blip>
          <a:stretch>
            <a:fillRect/>
          </a:stretch>
        </p:blipFill>
        <p:spPr>
          <a:xfrm>
            <a:off x="7120776" y="649069"/>
            <a:ext cx="2619999" cy="465425"/>
          </a:xfrm>
          <a:prstGeom prst="rect">
            <a:avLst/>
          </a:prstGeom>
          <a:noFill/>
          <a:ln>
            <a:noFill/>
          </a:ln>
        </p:spPr>
      </p:pic>
      <p:pic>
        <p:nvPicPr>
          <p:cNvPr id="6438" name="Google Shape;6438;p35"/>
          <p:cNvPicPr preferRelativeResize="0"/>
          <p:nvPr/>
        </p:nvPicPr>
        <p:blipFill>
          <a:blip r:embed="rId4">
            <a:alphaModFix amt="82000"/>
          </a:blip>
          <a:stretch>
            <a:fillRect/>
          </a:stretch>
        </p:blipFill>
        <p:spPr>
          <a:xfrm>
            <a:off x="-1043674" y="4533144"/>
            <a:ext cx="2619999" cy="465425"/>
          </a:xfrm>
          <a:prstGeom prst="rect">
            <a:avLst/>
          </a:prstGeom>
          <a:noFill/>
          <a:ln>
            <a:noFill/>
          </a:ln>
        </p:spPr>
      </p:pic>
      <p:grpSp>
        <p:nvGrpSpPr>
          <p:cNvPr id="6439" name="Google Shape;6439;p35"/>
          <p:cNvGrpSpPr/>
          <p:nvPr/>
        </p:nvGrpSpPr>
        <p:grpSpPr>
          <a:xfrm>
            <a:off x="-530175" y="538288"/>
            <a:ext cx="2106500" cy="597475"/>
            <a:chOff x="-2810250" y="3572525"/>
            <a:chExt cx="2106500" cy="597475"/>
          </a:xfrm>
        </p:grpSpPr>
        <p:sp>
          <p:nvSpPr>
            <p:cNvPr id="6440" name="Google Shape;6440;p35"/>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35"/>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35"/>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35"/>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35"/>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35"/>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35"/>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35"/>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35"/>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35"/>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35"/>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35"/>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35"/>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35"/>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35"/>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35"/>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35"/>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35"/>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35"/>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35"/>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35"/>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35"/>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35"/>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35"/>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35"/>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35"/>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35"/>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35"/>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35"/>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35"/>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35"/>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35"/>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35"/>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35"/>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35"/>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35"/>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35"/>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35"/>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35"/>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35"/>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35"/>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35"/>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35"/>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35"/>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35"/>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35"/>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35"/>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35"/>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35"/>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35"/>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35"/>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35"/>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35"/>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35"/>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35"/>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35"/>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35"/>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35"/>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35"/>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35"/>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35"/>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35"/>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35"/>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35"/>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35"/>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35"/>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35"/>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35"/>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35"/>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35"/>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35"/>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35"/>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35"/>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35"/>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35"/>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35"/>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35"/>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35"/>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35"/>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35"/>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35"/>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35"/>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35"/>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35"/>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35"/>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35"/>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35"/>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35"/>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35"/>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35"/>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35"/>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35"/>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35"/>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35"/>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35"/>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35"/>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35"/>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35"/>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35"/>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35"/>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35"/>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35"/>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35"/>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35"/>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35"/>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35"/>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35"/>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35"/>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35"/>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35"/>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4">
                <a:alpha val="33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8_1">
    <p:spTree>
      <p:nvGrpSpPr>
        <p:cNvPr id="1" name="Shape 6550"/>
        <p:cNvGrpSpPr/>
        <p:nvPr/>
      </p:nvGrpSpPr>
      <p:grpSpPr>
        <a:xfrm>
          <a:off x="0" y="0"/>
          <a:ext cx="0" cy="0"/>
          <a:chOff x="0" y="0"/>
          <a:chExt cx="0" cy="0"/>
        </a:xfrm>
      </p:grpSpPr>
      <p:pic>
        <p:nvPicPr>
          <p:cNvPr id="6551" name="Google Shape;6551;p36"/>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552" name="Google Shape;6552;p36"/>
          <p:cNvGrpSpPr/>
          <p:nvPr/>
        </p:nvGrpSpPr>
        <p:grpSpPr>
          <a:xfrm>
            <a:off x="0" y="4603500"/>
            <a:ext cx="2106500" cy="597475"/>
            <a:chOff x="-2810250" y="3572525"/>
            <a:chExt cx="2106500" cy="597475"/>
          </a:xfrm>
        </p:grpSpPr>
        <p:sp>
          <p:nvSpPr>
            <p:cNvPr id="6553" name="Google Shape;6553;p36"/>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36"/>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36"/>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36"/>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36"/>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36"/>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36"/>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36"/>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36"/>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36"/>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36"/>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36"/>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36"/>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36"/>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36"/>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36"/>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36"/>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36"/>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36"/>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36"/>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36"/>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36"/>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36"/>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36"/>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36"/>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36"/>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36"/>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36"/>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36"/>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36"/>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36"/>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36"/>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36"/>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36"/>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36"/>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36"/>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36"/>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36"/>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36"/>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36"/>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36"/>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36"/>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36"/>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36"/>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36"/>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36"/>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36"/>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36"/>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36"/>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36"/>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36"/>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36"/>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36"/>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36"/>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36"/>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36"/>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36"/>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36"/>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36"/>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36"/>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36"/>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36"/>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36"/>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36"/>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36"/>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36"/>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36"/>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36"/>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36"/>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36"/>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36"/>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36"/>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36"/>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36"/>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36"/>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36"/>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36"/>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36"/>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36"/>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36"/>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36"/>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36"/>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36"/>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36"/>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36"/>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36"/>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36"/>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36"/>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36"/>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36"/>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36"/>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36"/>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36"/>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36"/>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36"/>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36"/>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36"/>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36"/>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36"/>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36"/>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36"/>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36"/>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36"/>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36"/>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36"/>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36"/>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36"/>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36"/>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36"/>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36"/>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3" name="Google Shape;6663;p36"/>
          <p:cNvGrpSpPr/>
          <p:nvPr/>
        </p:nvGrpSpPr>
        <p:grpSpPr>
          <a:xfrm flipH="1">
            <a:off x="7696200" y="550600"/>
            <a:ext cx="2106500" cy="597475"/>
            <a:chOff x="-2810250" y="3572525"/>
            <a:chExt cx="2106500" cy="597475"/>
          </a:xfrm>
        </p:grpSpPr>
        <p:sp>
          <p:nvSpPr>
            <p:cNvPr id="6664" name="Google Shape;6664;p36"/>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36"/>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36"/>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36"/>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36"/>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36"/>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36"/>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36"/>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36"/>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36"/>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36"/>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36"/>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36"/>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36"/>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36"/>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36"/>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36"/>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36"/>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36"/>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36"/>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36"/>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36"/>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36"/>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36"/>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36"/>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36"/>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36"/>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36"/>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36"/>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36"/>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36"/>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36"/>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36"/>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36"/>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36"/>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36"/>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36"/>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36"/>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36"/>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36"/>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36"/>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36"/>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36"/>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36"/>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36"/>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36"/>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36"/>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36"/>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36"/>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36"/>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36"/>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36"/>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36"/>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36"/>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36"/>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36"/>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36"/>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36"/>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36"/>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36"/>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36"/>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36"/>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36"/>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36"/>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36"/>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36"/>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36"/>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36"/>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36"/>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36"/>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36"/>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36"/>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36"/>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36"/>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36"/>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36"/>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36"/>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36"/>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36"/>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36"/>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36"/>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36"/>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36"/>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36"/>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36"/>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36"/>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36"/>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36"/>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36"/>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36"/>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36"/>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36"/>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36"/>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36"/>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36"/>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36"/>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36"/>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36"/>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36"/>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36"/>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36"/>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36"/>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36"/>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36"/>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36"/>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36"/>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36"/>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36"/>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36"/>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36"/>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774" name="Google Shape;6774;p36"/>
          <p:cNvPicPr preferRelativeResize="0"/>
          <p:nvPr/>
        </p:nvPicPr>
        <p:blipFill>
          <a:blip r:embed="rId3">
            <a:alphaModFix amt="64000"/>
          </a:blip>
          <a:stretch>
            <a:fillRect/>
          </a:stretch>
        </p:blipFill>
        <p:spPr>
          <a:xfrm rot="3318291">
            <a:off x="-431438" y="-1270594"/>
            <a:ext cx="1956100" cy="2963762"/>
          </a:xfrm>
          <a:prstGeom prst="rect">
            <a:avLst/>
          </a:prstGeom>
          <a:noFill/>
          <a:ln>
            <a:noFill/>
          </a:ln>
        </p:spPr>
      </p:pic>
      <p:pic>
        <p:nvPicPr>
          <p:cNvPr id="6775" name="Google Shape;6775;p36"/>
          <p:cNvPicPr preferRelativeResize="0"/>
          <p:nvPr/>
        </p:nvPicPr>
        <p:blipFill>
          <a:blip r:embed="rId4">
            <a:alphaModFix amt="64000"/>
          </a:blip>
          <a:stretch>
            <a:fillRect/>
          </a:stretch>
        </p:blipFill>
        <p:spPr>
          <a:xfrm rot="-2700011">
            <a:off x="6742811" y="3651283"/>
            <a:ext cx="3372624" cy="221120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18_1_1">
    <p:spTree>
      <p:nvGrpSpPr>
        <p:cNvPr id="1" name="Shape 6776"/>
        <p:cNvGrpSpPr/>
        <p:nvPr/>
      </p:nvGrpSpPr>
      <p:grpSpPr>
        <a:xfrm>
          <a:off x="0" y="0"/>
          <a:ext cx="0" cy="0"/>
          <a:chOff x="0" y="0"/>
          <a:chExt cx="0" cy="0"/>
        </a:xfrm>
      </p:grpSpPr>
      <p:pic>
        <p:nvPicPr>
          <p:cNvPr id="6777" name="Google Shape;6777;p37"/>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778" name="Google Shape;6778;p37"/>
          <p:cNvGrpSpPr/>
          <p:nvPr/>
        </p:nvGrpSpPr>
        <p:grpSpPr>
          <a:xfrm>
            <a:off x="-1185137" y="840925"/>
            <a:ext cx="2106500" cy="597475"/>
            <a:chOff x="-2810250" y="3572525"/>
            <a:chExt cx="2106500" cy="597475"/>
          </a:xfrm>
        </p:grpSpPr>
        <p:sp>
          <p:nvSpPr>
            <p:cNvPr id="6779" name="Google Shape;6779;p37"/>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37"/>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37"/>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37"/>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37"/>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37"/>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37"/>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37"/>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37"/>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37"/>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37"/>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37"/>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37"/>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37"/>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37"/>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37"/>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37"/>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37"/>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37"/>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37"/>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37"/>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37"/>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37"/>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37"/>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37"/>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37"/>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37"/>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37"/>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37"/>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37"/>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37"/>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37"/>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37"/>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37"/>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37"/>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37"/>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37"/>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37"/>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37"/>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37"/>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37"/>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37"/>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37"/>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37"/>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37"/>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37"/>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37"/>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37"/>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37"/>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37"/>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37"/>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37"/>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37"/>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37"/>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37"/>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37"/>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37"/>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37"/>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37"/>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37"/>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37"/>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37"/>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37"/>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37"/>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37"/>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37"/>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37"/>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37"/>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37"/>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37"/>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37"/>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37"/>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37"/>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37"/>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37"/>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37"/>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37"/>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37"/>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37"/>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37"/>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37"/>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37"/>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37"/>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37"/>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37"/>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37"/>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37"/>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37"/>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37"/>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37"/>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37"/>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37"/>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37"/>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37"/>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37"/>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37"/>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37"/>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37"/>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37"/>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37"/>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37"/>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37"/>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37"/>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37"/>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37"/>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37"/>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37"/>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37"/>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37"/>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37"/>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9" name="Google Shape;6889;p37"/>
          <p:cNvGrpSpPr/>
          <p:nvPr/>
        </p:nvGrpSpPr>
        <p:grpSpPr>
          <a:xfrm>
            <a:off x="7738988" y="4488250"/>
            <a:ext cx="1637000" cy="521475"/>
            <a:chOff x="-4380075" y="3780200"/>
            <a:chExt cx="1637000" cy="521475"/>
          </a:xfrm>
        </p:grpSpPr>
        <p:sp>
          <p:nvSpPr>
            <p:cNvPr id="6890" name="Google Shape;6890;p37"/>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37"/>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37"/>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37"/>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37"/>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37"/>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37"/>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37"/>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37"/>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37"/>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37"/>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37"/>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37"/>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37"/>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37"/>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37"/>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37"/>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37"/>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37"/>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37"/>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37"/>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37"/>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37"/>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37"/>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37"/>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37"/>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37"/>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37"/>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37"/>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37"/>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37"/>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37"/>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37"/>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37"/>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37"/>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37"/>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37"/>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37"/>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37"/>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37"/>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37"/>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37"/>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37"/>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37"/>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37"/>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37"/>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37"/>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37"/>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37"/>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37"/>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37"/>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37"/>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37"/>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37"/>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37"/>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37"/>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37"/>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37"/>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37"/>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37"/>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37"/>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37"/>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37"/>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37"/>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37"/>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37"/>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37"/>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37"/>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958" name="Google Shape;6958;p37"/>
          <p:cNvPicPr preferRelativeResize="0"/>
          <p:nvPr/>
        </p:nvPicPr>
        <p:blipFill>
          <a:blip r:embed="rId3">
            <a:alphaModFix amt="67000"/>
          </a:blip>
          <a:stretch>
            <a:fillRect/>
          </a:stretch>
        </p:blipFill>
        <p:spPr>
          <a:xfrm>
            <a:off x="6785838" y="562625"/>
            <a:ext cx="3543300" cy="733425"/>
          </a:xfrm>
          <a:prstGeom prst="rect">
            <a:avLst/>
          </a:prstGeom>
          <a:noFill/>
          <a:ln>
            <a:noFill/>
          </a:ln>
        </p:spPr>
      </p:pic>
      <p:pic>
        <p:nvPicPr>
          <p:cNvPr id="6959" name="Google Shape;6959;p37"/>
          <p:cNvPicPr preferRelativeResize="0"/>
          <p:nvPr/>
        </p:nvPicPr>
        <p:blipFill>
          <a:blip r:embed="rId4">
            <a:alphaModFix amt="67000"/>
          </a:blip>
          <a:stretch>
            <a:fillRect/>
          </a:stretch>
        </p:blipFill>
        <p:spPr>
          <a:xfrm>
            <a:off x="-731575" y="4507037"/>
            <a:ext cx="3793026" cy="6738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CUSTOM_18_1_1_1">
    <p:spTree>
      <p:nvGrpSpPr>
        <p:cNvPr id="1" name="Shape 6960"/>
        <p:cNvGrpSpPr/>
        <p:nvPr/>
      </p:nvGrpSpPr>
      <p:grpSpPr>
        <a:xfrm>
          <a:off x="0" y="0"/>
          <a:ext cx="0" cy="0"/>
          <a:chOff x="0" y="0"/>
          <a:chExt cx="0" cy="0"/>
        </a:xfrm>
      </p:grpSpPr>
      <p:pic>
        <p:nvPicPr>
          <p:cNvPr id="6961" name="Google Shape;6961;p3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962" name="Google Shape;6962;p38"/>
          <p:cNvGrpSpPr/>
          <p:nvPr/>
        </p:nvGrpSpPr>
        <p:grpSpPr>
          <a:xfrm>
            <a:off x="-786325" y="840925"/>
            <a:ext cx="2106500" cy="597475"/>
            <a:chOff x="-2810250" y="3572525"/>
            <a:chExt cx="2106500" cy="597475"/>
          </a:xfrm>
        </p:grpSpPr>
        <p:sp>
          <p:nvSpPr>
            <p:cNvPr id="6963" name="Google Shape;6963;p38"/>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38"/>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38"/>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38"/>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38"/>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38"/>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38"/>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38"/>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38"/>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38"/>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38"/>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38"/>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38"/>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38"/>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38"/>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38"/>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38"/>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38"/>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38"/>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38"/>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38"/>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38"/>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38"/>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38"/>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38"/>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38"/>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38"/>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38"/>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38"/>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38"/>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38"/>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38"/>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38"/>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38"/>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38"/>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38"/>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38"/>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38"/>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38"/>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38"/>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38"/>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38"/>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38"/>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38"/>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38"/>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38"/>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38"/>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38"/>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38"/>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38"/>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38"/>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38"/>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38"/>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38"/>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38"/>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38"/>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38"/>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38"/>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38"/>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38"/>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38"/>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38"/>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38"/>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38"/>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38"/>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38"/>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38"/>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38"/>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38"/>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38"/>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38"/>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38"/>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38"/>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38"/>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38"/>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38"/>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38"/>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38"/>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38"/>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38"/>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38"/>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38"/>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38"/>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38"/>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38"/>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38"/>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38"/>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38"/>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38"/>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38"/>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38"/>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38"/>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38"/>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38"/>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38"/>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38"/>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38"/>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38"/>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38"/>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38"/>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38"/>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38"/>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38"/>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38"/>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38"/>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38"/>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38"/>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38"/>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38"/>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38"/>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3" name="Google Shape;7073;p38"/>
          <p:cNvGrpSpPr/>
          <p:nvPr/>
        </p:nvGrpSpPr>
        <p:grpSpPr>
          <a:xfrm>
            <a:off x="8137800" y="4488250"/>
            <a:ext cx="1637000" cy="521475"/>
            <a:chOff x="-4380075" y="3780200"/>
            <a:chExt cx="1637000" cy="521475"/>
          </a:xfrm>
        </p:grpSpPr>
        <p:sp>
          <p:nvSpPr>
            <p:cNvPr id="7074" name="Google Shape;7074;p38"/>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38"/>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38"/>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38"/>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38"/>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38"/>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38"/>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38"/>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38"/>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38"/>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38"/>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38"/>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38"/>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38"/>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38"/>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38"/>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38"/>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38"/>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38"/>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38"/>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38"/>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38"/>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38"/>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38"/>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38"/>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38"/>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38"/>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38"/>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38"/>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38"/>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38"/>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38"/>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38"/>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38"/>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38"/>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38"/>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38"/>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38"/>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38"/>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38"/>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38"/>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38"/>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38"/>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38"/>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38"/>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38"/>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38"/>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38"/>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38"/>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38"/>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38"/>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38"/>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38"/>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38"/>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38"/>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38"/>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38"/>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38"/>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38"/>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38"/>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38"/>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38"/>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38"/>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38"/>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38"/>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38"/>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38"/>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38"/>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142" name="Google Shape;7142;p38"/>
          <p:cNvPicPr preferRelativeResize="0"/>
          <p:nvPr/>
        </p:nvPicPr>
        <p:blipFill>
          <a:blip r:embed="rId3">
            <a:alphaModFix amt="78000"/>
          </a:blip>
          <a:stretch>
            <a:fillRect/>
          </a:stretch>
        </p:blipFill>
        <p:spPr>
          <a:xfrm rot="4087981">
            <a:off x="-1035713" y="2978796"/>
            <a:ext cx="2995599" cy="1964006"/>
          </a:xfrm>
          <a:prstGeom prst="rect">
            <a:avLst/>
          </a:prstGeom>
          <a:noFill/>
          <a:ln>
            <a:noFill/>
          </a:ln>
        </p:spPr>
      </p:pic>
      <p:pic>
        <p:nvPicPr>
          <p:cNvPr id="7143" name="Google Shape;7143;p38"/>
          <p:cNvPicPr preferRelativeResize="0"/>
          <p:nvPr/>
        </p:nvPicPr>
        <p:blipFill>
          <a:blip r:embed="rId4">
            <a:alphaModFix amt="72000"/>
          </a:blip>
          <a:stretch>
            <a:fillRect/>
          </a:stretch>
        </p:blipFill>
        <p:spPr>
          <a:xfrm rot="-7867873">
            <a:off x="6954277" y="-481791"/>
            <a:ext cx="3426521" cy="224653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3"/>
              </a:buClr>
              <a:buSzPts val="3000"/>
              <a:buFont typeface="Caveat Brush"/>
              <a:buNone/>
              <a:defRPr sz="3000" b="1">
                <a:solidFill>
                  <a:schemeClr val="accent3"/>
                </a:solidFill>
                <a:latin typeface="Caveat Brush"/>
                <a:ea typeface="Caveat Brush"/>
                <a:cs typeface="Caveat Brush"/>
                <a:sym typeface="Caveat Brush"/>
              </a:defRPr>
            </a:lvl1pPr>
            <a:lvl2pPr lvl="1">
              <a:spcBef>
                <a:spcPts val="0"/>
              </a:spcBef>
              <a:spcAft>
                <a:spcPts val="0"/>
              </a:spcAft>
              <a:buClr>
                <a:schemeClr val="accent3"/>
              </a:buClr>
              <a:buSzPts val="3000"/>
              <a:buFont typeface="Caveat Brush"/>
              <a:buNone/>
              <a:defRPr sz="3000">
                <a:solidFill>
                  <a:schemeClr val="accent3"/>
                </a:solidFill>
                <a:latin typeface="Caveat Brush"/>
                <a:ea typeface="Caveat Brush"/>
                <a:cs typeface="Caveat Brush"/>
                <a:sym typeface="Caveat Brush"/>
              </a:defRPr>
            </a:lvl2pPr>
            <a:lvl3pPr lvl="2">
              <a:spcBef>
                <a:spcPts val="0"/>
              </a:spcBef>
              <a:spcAft>
                <a:spcPts val="0"/>
              </a:spcAft>
              <a:buClr>
                <a:schemeClr val="accent3"/>
              </a:buClr>
              <a:buSzPts val="3000"/>
              <a:buFont typeface="Caveat Brush"/>
              <a:buNone/>
              <a:defRPr sz="3000">
                <a:solidFill>
                  <a:schemeClr val="accent3"/>
                </a:solidFill>
                <a:latin typeface="Caveat Brush"/>
                <a:ea typeface="Caveat Brush"/>
                <a:cs typeface="Caveat Brush"/>
                <a:sym typeface="Caveat Brush"/>
              </a:defRPr>
            </a:lvl3pPr>
            <a:lvl4pPr lvl="3">
              <a:spcBef>
                <a:spcPts val="0"/>
              </a:spcBef>
              <a:spcAft>
                <a:spcPts val="0"/>
              </a:spcAft>
              <a:buClr>
                <a:schemeClr val="accent3"/>
              </a:buClr>
              <a:buSzPts val="3000"/>
              <a:buFont typeface="Caveat Brush"/>
              <a:buNone/>
              <a:defRPr sz="3000">
                <a:solidFill>
                  <a:schemeClr val="accent3"/>
                </a:solidFill>
                <a:latin typeface="Caveat Brush"/>
                <a:ea typeface="Caveat Brush"/>
                <a:cs typeface="Caveat Brush"/>
                <a:sym typeface="Caveat Brush"/>
              </a:defRPr>
            </a:lvl4pPr>
            <a:lvl5pPr lvl="4">
              <a:spcBef>
                <a:spcPts val="0"/>
              </a:spcBef>
              <a:spcAft>
                <a:spcPts val="0"/>
              </a:spcAft>
              <a:buClr>
                <a:schemeClr val="accent3"/>
              </a:buClr>
              <a:buSzPts val="3000"/>
              <a:buFont typeface="Caveat Brush"/>
              <a:buNone/>
              <a:defRPr sz="3000">
                <a:solidFill>
                  <a:schemeClr val="accent3"/>
                </a:solidFill>
                <a:latin typeface="Caveat Brush"/>
                <a:ea typeface="Caveat Brush"/>
                <a:cs typeface="Caveat Brush"/>
                <a:sym typeface="Caveat Brush"/>
              </a:defRPr>
            </a:lvl5pPr>
            <a:lvl6pPr lvl="5">
              <a:spcBef>
                <a:spcPts val="0"/>
              </a:spcBef>
              <a:spcAft>
                <a:spcPts val="0"/>
              </a:spcAft>
              <a:buClr>
                <a:schemeClr val="accent3"/>
              </a:buClr>
              <a:buSzPts val="3000"/>
              <a:buFont typeface="Caveat Brush"/>
              <a:buNone/>
              <a:defRPr sz="3000">
                <a:solidFill>
                  <a:schemeClr val="accent3"/>
                </a:solidFill>
                <a:latin typeface="Caveat Brush"/>
                <a:ea typeface="Caveat Brush"/>
                <a:cs typeface="Caveat Brush"/>
                <a:sym typeface="Caveat Brush"/>
              </a:defRPr>
            </a:lvl6pPr>
            <a:lvl7pPr lvl="6">
              <a:spcBef>
                <a:spcPts val="0"/>
              </a:spcBef>
              <a:spcAft>
                <a:spcPts val="0"/>
              </a:spcAft>
              <a:buClr>
                <a:schemeClr val="accent3"/>
              </a:buClr>
              <a:buSzPts val="3000"/>
              <a:buFont typeface="Caveat Brush"/>
              <a:buNone/>
              <a:defRPr sz="3000">
                <a:solidFill>
                  <a:schemeClr val="accent3"/>
                </a:solidFill>
                <a:latin typeface="Caveat Brush"/>
                <a:ea typeface="Caveat Brush"/>
                <a:cs typeface="Caveat Brush"/>
                <a:sym typeface="Caveat Brush"/>
              </a:defRPr>
            </a:lvl7pPr>
            <a:lvl8pPr lvl="7">
              <a:spcBef>
                <a:spcPts val="0"/>
              </a:spcBef>
              <a:spcAft>
                <a:spcPts val="0"/>
              </a:spcAft>
              <a:buClr>
                <a:schemeClr val="accent3"/>
              </a:buClr>
              <a:buSzPts val="3000"/>
              <a:buFont typeface="Caveat Brush"/>
              <a:buNone/>
              <a:defRPr sz="3000">
                <a:solidFill>
                  <a:schemeClr val="accent3"/>
                </a:solidFill>
                <a:latin typeface="Caveat Brush"/>
                <a:ea typeface="Caveat Brush"/>
                <a:cs typeface="Caveat Brush"/>
                <a:sym typeface="Caveat Brush"/>
              </a:defRPr>
            </a:lvl8pPr>
            <a:lvl9pPr lvl="8">
              <a:spcBef>
                <a:spcPts val="0"/>
              </a:spcBef>
              <a:spcAft>
                <a:spcPts val="0"/>
              </a:spcAft>
              <a:buClr>
                <a:schemeClr val="accent3"/>
              </a:buClr>
              <a:buSzPts val="3000"/>
              <a:buFont typeface="Caveat Brush"/>
              <a:buNone/>
              <a:defRPr sz="3000">
                <a:solidFill>
                  <a:schemeClr val="accent3"/>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Clr>
                <a:schemeClr val="accent3"/>
              </a:buClr>
              <a:buSzPts val="1500"/>
              <a:buFont typeface="Raleway"/>
              <a:buChar char="●"/>
              <a:defRPr sz="1500">
                <a:solidFill>
                  <a:schemeClr val="accent3"/>
                </a:solidFill>
                <a:latin typeface="Raleway"/>
                <a:ea typeface="Raleway"/>
                <a:cs typeface="Raleway"/>
                <a:sym typeface="Raleway"/>
              </a:defRPr>
            </a:lvl1pPr>
            <a:lvl2pPr marL="914400" lvl="1" indent="-323850">
              <a:lnSpc>
                <a:spcPct val="115000"/>
              </a:lnSpc>
              <a:spcBef>
                <a:spcPts val="1600"/>
              </a:spcBef>
              <a:spcAft>
                <a:spcPts val="0"/>
              </a:spcAft>
              <a:buClr>
                <a:schemeClr val="accent3"/>
              </a:buClr>
              <a:buSzPts val="1500"/>
              <a:buFont typeface="Raleway"/>
              <a:buChar char="○"/>
              <a:defRPr sz="1500">
                <a:solidFill>
                  <a:schemeClr val="accent3"/>
                </a:solidFill>
                <a:latin typeface="Raleway"/>
                <a:ea typeface="Raleway"/>
                <a:cs typeface="Raleway"/>
                <a:sym typeface="Raleway"/>
              </a:defRPr>
            </a:lvl2pPr>
            <a:lvl3pPr marL="1371600" lvl="2" indent="-323850">
              <a:lnSpc>
                <a:spcPct val="115000"/>
              </a:lnSpc>
              <a:spcBef>
                <a:spcPts val="1600"/>
              </a:spcBef>
              <a:spcAft>
                <a:spcPts val="0"/>
              </a:spcAft>
              <a:buClr>
                <a:schemeClr val="accent3"/>
              </a:buClr>
              <a:buSzPts val="1500"/>
              <a:buFont typeface="Raleway"/>
              <a:buChar char="■"/>
              <a:defRPr sz="1500">
                <a:solidFill>
                  <a:schemeClr val="accent3"/>
                </a:solidFill>
                <a:latin typeface="Raleway"/>
                <a:ea typeface="Raleway"/>
                <a:cs typeface="Raleway"/>
                <a:sym typeface="Raleway"/>
              </a:defRPr>
            </a:lvl3pPr>
            <a:lvl4pPr marL="1828800" lvl="3" indent="-323850">
              <a:lnSpc>
                <a:spcPct val="115000"/>
              </a:lnSpc>
              <a:spcBef>
                <a:spcPts val="1600"/>
              </a:spcBef>
              <a:spcAft>
                <a:spcPts val="0"/>
              </a:spcAft>
              <a:buClr>
                <a:schemeClr val="accent3"/>
              </a:buClr>
              <a:buSzPts val="1500"/>
              <a:buFont typeface="Raleway"/>
              <a:buChar char="●"/>
              <a:defRPr sz="1500">
                <a:solidFill>
                  <a:schemeClr val="accent3"/>
                </a:solidFill>
                <a:latin typeface="Raleway"/>
                <a:ea typeface="Raleway"/>
                <a:cs typeface="Raleway"/>
                <a:sym typeface="Raleway"/>
              </a:defRPr>
            </a:lvl4pPr>
            <a:lvl5pPr marL="2286000" lvl="4" indent="-323850">
              <a:lnSpc>
                <a:spcPct val="115000"/>
              </a:lnSpc>
              <a:spcBef>
                <a:spcPts val="1600"/>
              </a:spcBef>
              <a:spcAft>
                <a:spcPts val="0"/>
              </a:spcAft>
              <a:buClr>
                <a:schemeClr val="accent3"/>
              </a:buClr>
              <a:buSzPts val="1500"/>
              <a:buFont typeface="Raleway"/>
              <a:buChar char="○"/>
              <a:defRPr sz="1500">
                <a:solidFill>
                  <a:schemeClr val="accent3"/>
                </a:solidFill>
                <a:latin typeface="Raleway"/>
                <a:ea typeface="Raleway"/>
                <a:cs typeface="Raleway"/>
                <a:sym typeface="Raleway"/>
              </a:defRPr>
            </a:lvl5pPr>
            <a:lvl6pPr marL="2743200" lvl="5" indent="-323850">
              <a:lnSpc>
                <a:spcPct val="115000"/>
              </a:lnSpc>
              <a:spcBef>
                <a:spcPts val="1600"/>
              </a:spcBef>
              <a:spcAft>
                <a:spcPts val="0"/>
              </a:spcAft>
              <a:buClr>
                <a:schemeClr val="accent3"/>
              </a:buClr>
              <a:buSzPts val="1500"/>
              <a:buFont typeface="Raleway"/>
              <a:buChar char="■"/>
              <a:defRPr sz="1500">
                <a:solidFill>
                  <a:schemeClr val="accent3"/>
                </a:solidFill>
                <a:latin typeface="Raleway"/>
                <a:ea typeface="Raleway"/>
                <a:cs typeface="Raleway"/>
                <a:sym typeface="Raleway"/>
              </a:defRPr>
            </a:lvl6pPr>
            <a:lvl7pPr marL="3200400" lvl="6" indent="-323850">
              <a:lnSpc>
                <a:spcPct val="115000"/>
              </a:lnSpc>
              <a:spcBef>
                <a:spcPts val="1600"/>
              </a:spcBef>
              <a:spcAft>
                <a:spcPts val="0"/>
              </a:spcAft>
              <a:buClr>
                <a:schemeClr val="accent3"/>
              </a:buClr>
              <a:buSzPts val="1500"/>
              <a:buFont typeface="Raleway"/>
              <a:buChar char="●"/>
              <a:defRPr sz="1500">
                <a:solidFill>
                  <a:schemeClr val="accent3"/>
                </a:solidFill>
                <a:latin typeface="Raleway"/>
                <a:ea typeface="Raleway"/>
                <a:cs typeface="Raleway"/>
                <a:sym typeface="Raleway"/>
              </a:defRPr>
            </a:lvl7pPr>
            <a:lvl8pPr marL="3657600" lvl="7" indent="-323850">
              <a:lnSpc>
                <a:spcPct val="115000"/>
              </a:lnSpc>
              <a:spcBef>
                <a:spcPts val="1600"/>
              </a:spcBef>
              <a:spcAft>
                <a:spcPts val="0"/>
              </a:spcAft>
              <a:buClr>
                <a:schemeClr val="accent3"/>
              </a:buClr>
              <a:buSzPts val="1500"/>
              <a:buFont typeface="Raleway"/>
              <a:buChar char="○"/>
              <a:defRPr sz="1500">
                <a:solidFill>
                  <a:schemeClr val="accent3"/>
                </a:solidFill>
                <a:latin typeface="Raleway"/>
                <a:ea typeface="Raleway"/>
                <a:cs typeface="Raleway"/>
                <a:sym typeface="Raleway"/>
              </a:defRPr>
            </a:lvl8pPr>
            <a:lvl9pPr marL="4114800" lvl="8" indent="-323850">
              <a:lnSpc>
                <a:spcPct val="115000"/>
              </a:lnSpc>
              <a:spcBef>
                <a:spcPts val="1600"/>
              </a:spcBef>
              <a:spcAft>
                <a:spcPts val="1600"/>
              </a:spcAft>
              <a:buClr>
                <a:schemeClr val="accent3"/>
              </a:buClr>
              <a:buSzPts val="1500"/>
              <a:buFont typeface="Raleway"/>
              <a:buChar char="■"/>
              <a:defRPr sz="1500">
                <a:solidFill>
                  <a:schemeClr val="accent3"/>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60" r:id="rId5"/>
    <p:sldLayoutId id="2147483681" r:id="rId6"/>
    <p:sldLayoutId id="2147483682" r:id="rId7"/>
    <p:sldLayoutId id="2147483683" r:id="rId8"/>
    <p:sldLayoutId id="214748368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drive.google.com/file/d/1i6hqxGHVLbr5Gta2md_SaTLudkGzVjtY/view?usp=sharing" TargetMode="Externa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helenslanguagehome.com/my-language-blog/english-connected-speech-listening-exercises/#1517310363862-7e69868d-d1b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drive.google.com/file/d/1i6hqxGHVLbr5Gta2md_SaTLudkGzVjtY/view?usp=shari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58"/>
        <p:cNvGrpSpPr/>
        <p:nvPr/>
      </p:nvGrpSpPr>
      <p:grpSpPr>
        <a:xfrm>
          <a:off x="0" y="0"/>
          <a:ext cx="0" cy="0"/>
          <a:chOff x="0" y="0"/>
          <a:chExt cx="0" cy="0"/>
        </a:xfrm>
      </p:grpSpPr>
      <p:sp>
        <p:nvSpPr>
          <p:cNvPr id="7359" name="Google Shape;7359;p47"/>
          <p:cNvSpPr/>
          <p:nvPr/>
        </p:nvSpPr>
        <p:spPr>
          <a:xfrm>
            <a:off x="2573333" y="1068139"/>
            <a:ext cx="4181103" cy="3274036"/>
          </a:xfrm>
          <a:custGeom>
            <a:avLst/>
            <a:gdLst/>
            <a:ahLst/>
            <a:cxnLst/>
            <a:rect l="l" t="t" r="r" b="b"/>
            <a:pathLst>
              <a:path w="15784" h="15784" extrusionOk="0">
                <a:moveTo>
                  <a:pt x="1" y="1"/>
                </a:moveTo>
                <a:lnTo>
                  <a:pt x="1" y="15783"/>
                </a:lnTo>
                <a:lnTo>
                  <a:pt x="15783" y="15783"/>
                </a:lnTo>
                <a:lnTo>
                  <a:pt x="15783" y="1"/>
                </a:ln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47"/>
          <p:cNvSpPr/>
          <p:nvPr/>
        </p:nvSpPr>
        <p:spPr>
          <a:xfrm>
            <a:off x="3516407" y="3637954"/>
            <a:ext cx="2190938" cy="212"/>
          </a:xfrm>
          <a:custGeom>
            <a:avLst/>
            <a:gdLst/>
            <a:ahLst/>
            <a:cxnLst/>
            <a:rect l="l" t="t" r="r" b="b"/>
            <a:pathLst>
              <a:path w="10409" h="1" fill="none" extrusionOk="0">
                <a:moveTo>
                  <a:pt x="1" y="0"/>
                </a:moveTo>
                <a:lnTo>
                  <a:pt x="10408" y="0"/>
                </a:lnTo>
              </a:path>
            </a:pathLst>
          </a:custGeom>
          <a:noFill/>
          <a:ln w="3850" cap="flat" cmpd="sng">
            <a:solidFill>
              <a:srgbClr val="92807D"/>
            </a:solidFill>
            <a:prstDash val="solid"/>
            <a:miter lim="1181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47"/>
          <p:cNvSpPr txBox="1">
            <a:spLocks noGrp="1"/>
          </p:cNvSpPr>
          <p:nvPr>
            <p:ph type="title"/>
          </p:nvPr>
        </p:nvSpPr>
        <p:spPr>
          <a:xfrm>
            <a:off x="2816237" y="1979239"/>
            <a:ext cx="3787511"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a:t>LISTENING</a:t>
            </a:r>
            <a:endParaRPr sz="6600" dirty="0"/>
          </a:p>
        </p:txBody>
      </p:sp>
      <p:sp>
        <p:nvSpPr>
          <p:cNvPr id="7363" name="Google Shape;7363;p47"/>
          <p:cNvSpPr/>
          <p:nvPr/>
        </p:nvSpPr>
        <p:spPr>
          <a:xfrm>
            <a:off x="2252104" y="769214"/>
            <a:ext cx="985447" cy="1030488"/>
          </a:xfrm>
          <a:custGeom>
            <a:avLst/>
            <a:gdLst/>
            <a:ahLst/>
            <a:cxnLst/>
            <a:rect l="l" t="t" r="r" b="b"/>
            <a:pathLst>
              <a:path w="17306" h="18097" extrusionOk="0">
                <a:moveTo>
                  <a:pt x="12123" y="1"/>
                </a:moveTo>
                <a:lnTo>
                  <a:pt x="0" y="13177"/>
                </a:lnTo>
                <a:lnTo>
                  <a:pt x="44" y="13265"/>
                </a:lnTo>
                <a:lnTo>
                  <a:pt x="132" y="13485"/>
                </a:lnTo>
                <a:lnTo>
                  <a:pt x="308" y="13529"/>
                </a:lnTo>
                <a:lnTo>
                  <a:pt x="483" y="13617"/>
                </a:lnTo>
                <a:lnTo>
                  <a:pt x="571" y="13792"/>
                </a:lnTo>
                <a:lnTo>
                  <a:pt x="659" y="13968"/>
                </a:lnTo>
                <a:lnTo>
                  <a:pt x="835" y="14056"/>
                </a:lnTo>
                <a:lnTo>
                  <a:pt x="1011" y="14100"/>
                </a:lnTo>
                <a:lnTo>
                  <a:pt x="1098" y="14275"/>
                </a:lnTo>
                <a:lnTo>
                  <a:pt x="1142" y="14495"/>
                </a:lnTo>
                <a:lnTo>
                  <a:pt x="1186" y="14495"/>
                </a:lnTo>
                <a:lnTo>
                  <a:pt x="1362" y="14539"/>
                </a:lnTo>
                <a:lnTo>
                  <a:pt x="1538" y="14627"/>
                </a:lnTo>
                <a:lnTo>
                  <a:pt x="1625" y="14802"/>
                </a:lnTo>
                <a:lnTo>
                  <a:pt x="1669" y="14978"/>
                </a:lnTo>
                <a:lnTo>
                  <a:pt x="1713" y="14978"/>
                </a:lnTo>
                <a:lnTo>
                  <a:pt x="1889" y="15066"/>
                </a:lnTo>
                <a:lnTo>
                  <a:pt x="2065" y="15110"/>
                </a:lnTo>
                <a:lnTo>
                  <a:pt x="2109" y="15286"/>
                </a:lnTo>
                <a:lnTo>
                  <a:pt x="2196" y="15461"/>
                </a:lnTo>
                <a:lnTo>
                  <a:pt x="2196" y="15505"/>
                </a:lnTo>
                <a:lnTo>
                  <a:pt x="2416" y="15549"/>
                </a:lnTo>
                <a:lnTo>
                  <a:pt x="2592" y="15593"/>
                </a:lnTo>
                <a:lnTo>
                  <a:pt x="2636" y="15813"/>
                </a:lnTo>
                <a:lnTo>
                  <a:pt x="2723" y="15988"/>
                </a:lnTo>
                <a:lnTo>
                  <a:pt x="2899" y="16032"/>
                </a:lnTo>
                <a:lnTo>
                  <a:pt x="3119" y="16120"/>
                </a:lnTo>
                <a:lnTo>
                  <a:pt x="3163" y="16296"/>
                </a:lnTo>
                <a:lnTo>
                  <a:pt x="3251" y="16471"/>
                </a:lnTo>
                <a:lnTo>
                  <a:pt x="3251" y="16515"/>
                </a:lnTo>
                <a:lnTo>
                  <a:pt x="3426" y="16559"/>
                </a:lnTo>
                <a:lnTo>
                  <a:pt x="3646" y="16603"/>
                </a:lnTo>
                <a:lnTo>
                  <a:pt x="3690" y="16823"/>
                </a:lnTo>
                <a:lnTo>
                  <a:pt x="3778" y="16998"/>
                </a:lnTo>
                <a:lnTo>
                  <a:pt x="3953" y="17042"/>
                </a:lnTo>
                <a:lnTo>
                  <a:pt x="4129" y="17130"/>
                </a:lnTo>
                <a:lnTo>
                  <a:pt x="4217" y="17306"/>
                </a:lnTo>
                <a:lnTo>
                  <a:pt x="4305" y="17482"/>
                </a:lnTo>
                <a:lnTo>
                  <a:pt x="4480" y="17569"/>
                </a:lnTo>
                <a:lnTo>
                  <a:pt x="4656" y="17613"/>
                </a:lnTo>
                <a:lnTo>
                  <a:pt x="4744" y="17789"/>
                </a:lnTo>
                <a:lnTo>
                  <a:pt x="4832" y="18009"/>
                </a:lnTo>
                <a:lnTo>
                  <a:pt x="5007" y="18053"/>
                </a:lnTo>
                <a:lnTo>
                  <a:pt x="5095" y="18097"/>
                </a:lnTo>
                <a:lnTo>
                  <a:pt x="5183" y="18009"/>
                </a:lnTo>
                <a:lnTo>
                  <a:pt x="17305" y="4920"/>
                </a:lnTo>
                <a:lnTo>
                  <a:pt x="17261" y="4876"/>
                </a:lnTo>
                <a:lnTo>
                  <a:pt x="17218" y="4657"/>
                </a:lnTo>
                <a:lnTo>
                  <a:pt x="17174" y="4657"/>
                </a:lnTo>
                <a:lnTo>
                  <a:pt x="16998" y="4613"/>
                </a:lnTo>
                <a:lnTo>
                  <a:pt x="16822" y="4525"/>
                </a:lnTo>
                <a:lnTo>
                  <a:pt x="16734" y="4349"/>
                </a:lnTo>
                <a:lnTo>
                  <a:pt x="16690" y="4173"/>
                </a:lnTo>
                <a:lnTo>
                  <a:pt x="16647" y="4173"/>
                </a:lnTo>
                <a:lnTo>
                  <a:pt x="16471" y="4086"/>
                </a:lnTo>
                <a:lnTo>
                  <a:pt x="16295" y="4042"/>
                </a:lnTo>
                <a:lnTo>
                  <a:pt x="16251" y="3866"/>
                </a:lnTo>
                <a:lnTo>
                  <a:pt x="16163" y="3646"/>
                </a:lnTo>
                <a:lnTo>
                  <a:pt x="15944" y="3602"/>
                </a:lnTo>
                <a:lnTo>
                  <a:pt x="15768" y="3558"/>
                </a:lnTo>
                <a:lnTo>
                  <a:pt x="15724" y="3339"/>
                </a:lnTo>
                <a:lnTo>
                  <a:pt x="15636" y="3163"/>
                </a:lnTo>
                <a:lnTo>
                  <a:pt x="15461" y="3075"/>
                </a:lnTo>
                <a:lnTo>
                  <a:pt x="15241" y="3031"/>
                </a:lnTo>
                <a:lnTo>
                  <a:pt x="15197" y="2856"/>
                </a:lnTo>
                <a:lnTo>
                  <a:pt x="15109" y="2680"/>
                </a:lnTo>
                <a:lnTo>
                  <a:pt x="15109" y="2636"/>
                </a:lnTo>
                <a:lnTo>
                  <a:pt x="14934" y="2592"/>
                </a:lnTo>
                <a:lnTo>
                  <a:pt x="14758" y="2548"/>
                </a:lnTo>
                <a:lnTo>
                  <a:pt x="14670" y="2329"/>
                </a:lnTo>
                <a:lnTo>
                  <a:pt x="14582" y="2153"/>
                </a:lnTo>
                <a:lnTo>
                  <a:pt x="14407" y="2109"/>
                </a:lnTo>
                <a:lnTo>
                  <a:pt x="14231" y="2021"/>
                </a:lnTo>
                <a:lnTo>
                  <a:pt x="14143" y="1846"/>
                </a:lnTo>
                <a:lnTo>
                  <a:pt x="14055" y="1670"/>
                </a:lnTo>
                <a:lnTo>
                  <a:pt x="13880" y="1582"/>
                </a:lnTo>
                <a:lnTo>
                  <a:pt x="13704" y="1538"/>
                </a:lnTo>
                <a:lnTo>
                  <a:pt x="13616" y="1362"/>
                </a:lnTo>
                <a:lnTo>
                  <a:pt x="13572" y="1143"/>
                </a:lnTo>
                <a:lnTo>
                  <a:pt x="13528" y="1143"/>
                </a:lnTo>
                <a:lnTo>
                  <a:pt x="13352" y="1099"/>
                </a:lnTo>
                <a:lnTo>
                  <a:pt x="13177" y="1011"/>
                </a:lnTo>
                <a:lnTo>
                  <a:pt x="13089" y="835"/>
                </a:lnTo>
                <a:lnTo>
                  <a:pt x="13045" y="660"/>
                </a:lnTo>
                <a:lnTo>
                  <a:pt x="13001" y="660"/>
                </a:lnTo>
                <a:lnTo>
                  <a:pt x="12825" y="572"/>
                </a:lnTo>
                <a:lnTo>
                  <a:pt x="12650" y="528"/>
                </a:lnTo>
                <a:lnTo>
                  <a:pt x="12562" y="352"/>
                </a:lnTo>
                <a:lnTo>
                  <a:pt x="12518" y="133"/>
                </a:lnTo>
                <a:lnTo>
                  <a:pt x="12298" y="89"/>
                </a:lnTo>
                <a:lnTo>
                  <a:pt x="121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47"/>
          <p:cNvSpPr/>
          <p:nvPr/>
        </p:nvSpPr>
        <p:spPr>
          <a:xfrm>
            <a:off x="6004429" y="3461539"/>
            <a:ext cx="985447" cy="1030488"/>
          </a:xfrm>
          <a:custGeom>
            <a:avLst/>
            <a:gdLst/>
            <a:ahLst/>
            <a:cxnLst/>
            <a:rect l="l" t="t" r="r" b="b"/>
            <a:pathLst>
              <a:path w="17306" h="18097" extrusionOk="0">
                <a:moveTo>
                  <a:pt x="12123" y="1"/>
                </a:moveTo>
                <a:lnTo>
                  <a:pt x="0" y="13177"/>
                </a:lnTo>
                <a:lnTo>
                  <a:pt x="44" y="13265"/>
                </a:lnTo>
                <a:lnTo>
                  <a:pt x="132" y="13485"/>
                </a:lnTo>
                <a:lnTo>
                  <a:pt x="308" y="13529"/>
                </a:lnTo>
                <a:lnTo>
                  <a:pt x="483" y="13617"/>
                </a:lnTo>
                <a:lnTo>
                  <a:pt x="571" y="13792"/>
                </a:lnTo>
                <a:lnTo>
                  <a:pt x="659" y="13968"/>
                </a:lnTo>
                <a:lnTo>
                  <a:pt x="835" y="14056"/>
                </a:lnTo>
                <a:lnTo>
                  <a:pt x="1011" y="14100"/>
                </a:lnTo>
                <a:lnTo>
                  <a:pt x="1098" y="14275"/>
                </a:lnTo>
                <a:lnTo>
                  <a:pt x="1142" y="14495"/>
                </a:lnTo>
                <a:lnTo>
                  <a:pt x="1186" y="14495"/>
                </a:lnTo>
                <a:lnTo>
                  <a:pt x="1362" y="14539"/>
                </a:lnTo>
                <a:lnTo>
                  <a:pt x="1538" y="14627"/>
                </a:lnTo>
                <a:lnTo>
                  <a:pt x="1625" y="14802"/>
                </a:lnTo>
                <a:lnTo>
                  <a:pt x="1669" y="14978"/>
                </a:lnTo>
                <a:lnTo>
                  <a:pt x="1713" y="14978"/>
                </a:lnTo>
                <a:lnTo>
                  <a:pt x="1889" y="15066"/>
                </a:lnTo>
                <a:lnTo>
                  <a:pt x="2065" y="15110"/>
                </a:lnTo>
                <a:lnTo>
                  <a:pt x="2109" y="15286"/>
                </a:lnTo>
                <a:lnTo>
                  <a:pt x="2196" y="15461"/>
                </a:lnTo>
                <a:lnTo>
                  <a:pt x="2196" y="15505"/>
                </a:lnTo>
                <a:lnTo>
                  <a:pt x="2416" y="15549"/>
                </a:lnTo>
                <a:lnTo>
                  <a:pt x="2592" y="15593"/>
                </a:lnTo>
                <a:lnTo>
                  <a:pt x="2636" y="15813"/>
                </a:lnTo>
                <a:lnTo>
                  <a:pt x="2723" y="15988"/>
                </a:lnTo>
                <a:lnTo>
                  <a:pt x="2899" y="16032"/>
                </a:lnTo>
                <a:lnTo>
                  <a:pt x="3119" y="16120"/>
                </a:lnTo>
                <a:lnTo>
                  <a:pt x="3163" y="16296"/>
                </a:lnTo>
                <a:lnTo>
                  <a:pt x="3251" y="16471"/>
                </a:lnTo>
                <a:lnTo>
                  <a:pt x="3251" y="16515"/>
                </a:lnTo>
                <a:lnTo>
                  <a:pt x="3426" y="16559"/>
                </a:lnTo>
                <a:lnTo>
                  <a:pt x="3646" y="16603"/>
                </a:lnTo>
                <a:lnTo>
                  <a:pt x="3690" y="16823"/>
                </a:lnTo>
                <a:lnTo>
                  <a:pt x="3778" y="16998"/>
                </a:lnTo>
                <a:lnTo>
                  <a:pt x="3953" y="17042"/>
                </a:lnTo>
                <a:lnTo>
                  <a:pt x="4129" y="17130"/>
                </a:lnTo>
                <a:lnTo>
                  <a:pt x="4217" y="17306"/>
                </a:lnTo>
                <a:lnTo>
                  <a:pt x="4305" y="17482"/>
                </a:lnTo>
                <a:lnTo>
                  <a:pt x="4480" y="17569"/>
                </a:lnTo>
                <a:lnTo>
                  <a:pt x="4656" y="17613"/>
                </a:lnTo>
                <a:lnTo>
                  <a:pt x="4744" y="17789"/>
                </a:lnTo>
                <a:lnTo>
                  <a:pt x="4832" y="18009"/>
                </a:lnTo>
                <a:lnTo>
                  <a:pt x="5007" y="18053"/>
                </a:lnTo>
                <a:lnTo>
                  <a:pt x="5095" y="18097"/>
                </a:lnTo>
                <a:lnTo>
                  <a:pt x="5183" y="18009"/>
                </a:lnTo>
                <a:lnTo>
                  <a:pt x="17305" y="4920"/>
                </a:lnTo>
                <a:lnTo>
                  <a:pt x="17261" y="4876"/>
                </a:lnTo>
                <a:lnTo>
                  <a:pt x="17218" y="4657"/>
                </a:lnTo>
                <a:lnTo>
                  <a:pt x="17174" y="4657"/>
                </a:lnTo>
                <a:lnTo>
                  <a:pt x="16998" y="4613"/>
                </a:lnTo>
                <a:lnTo>
                  <a:pt x="16822" y="4525"/>
                </a:lnTo>
                <a:lnTo>
                  <a:pt x="16734" y="4349"/>
                </a:lnTo>
                <a:lnTo>
                  <a:pt x="16690" y="4173"/>
                </a:lnTo>
                <a:lnTo>
                  <a:pt x="16647" y="4173"/>
                </a:lnTo>
                <a:lnTo>
                  <a:pt x="16471" y="4086"/>
                </a:lnTo>
                <a:lnTo>
                  <a:pt x="16295" y="4042"/>
                </a:lnTo>
                <a:lnTo>
                  <a:pt x="16251" y="3866"/>
                </a:lnTo>
                <a:lnTo>
                  <a:pt x="16163" y="3646"/>
                </a:lnTo>
                <a:lnTo>
                  <a:pt x="15944" y="3602"/>
                </a:lnTo>
                <a:lnTo>
                  <a:pt x="15768" y="3558"/>
                </a:lnTo>
                <a:lnTo>
                  <a:pt x="15724" y="3339"/>
                </a:lnTo>
                <a:lnTo>
                  <a:pt x="15636" y="3163"/>
                </a:lnTo>
                <a:lnTo>
                  <a:pt x="15461" y="3075"/>
                </a:lnTo>
                <a:lnTo>
                  <a:pt x="15241" y="3031"/>
                </a:lnTo>
                <a:lnTo>
                  <a:pt x="15197" y="2856"/>
                </a:lnTo>
                <a:lnTo>
                  <a:pt x="15109" y="2680"/>
                </a:lnTo>
                <a:lnTo>
                  <a:pt x="15109" y="2636"/>
                </a:lnTo>
                <a:lnTo>
                  <a:pt x="14934" y="2592"/>
                </a:lnTo>
                <a:lnTo>
                  <a:pt x="14758" y="2548"/>
                </a:lnTo>
                <a:lnTo>
                  <a:pt x="14670" y="2329"/>
                </a:lnTo>
                <a:lnTo>
                  <a:pt x="14582" y="2153"/>
                </a:lnTo>
                <a:lnTo>
                  <a:pt x="14407" y="2109"/>
                </a:lnTo>
                <a:lnTo>
                  <a:pt x="14231" y="2021"/>
                </a:lnTo>
                <a:lnTo>
                  <a:pt x="14143" y="1846"/>
                </a:lnTo>
                <a:lnTo>
                  <a:pt x="14055" y="1670"/>
                </a:lnTo>
                <a:lnTo>
                  <a:pt x="13880" y="1582"/>
                </a:lnTo>
                <a:lnTo>
                  <a:pt x="13704" y="1538"/>
                </a:lnTo>
                <a:lnTo>
                  <a:pt x="13616" y="1362"/>
                </a:lnTo>
                <a:lnTo>
                  <a:pt x="13572" y="1143"/>
                </a:lnTo>
                <a:lnTo>
                  <a:pt x="13528" y="1143"/>
                </a:lnTo>
                <a:lnTo>
                  <a:pt x="13352" y="1099"/>
                </a:lnTo>
                <a:lnTo>
                  <a:pt x="13177" y="1011"/>
                </a:lnTo>
                <a:lnTo>
                  <a:pt x="13089" y="835"/>
                </a:lnTo>
                <a:lnTo>
                  <a:pt x="13045" y="660"/>
                </a:lnTo>
                <a:lnTo>
                  <a:pt x="13001" y="660"/>
                </a:lnTo>
                <a:lnTo>
                  <a:pt x="12825" y="572"/>
                </a:lnTo>
                <a:lnTo>
                  <a:pt x="12650" y="528"/>
                </a:lnTo>
                <a:lnTo>
                  <a:pt x="12562" y="352"/>
                </a:lnTo>
                <a:lnTo>
                  <a:pt x="12518" y="133"/>
                </a:lnTo>
                <a:lnTo>
                  <a:pt x="12298" y="89"/>
                </a:lnTo>
                <a:lnTo>
                  <a:pt x="121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6" name="Google Shape;7366;p47"/>
          <p:cNvGrpSpPr/>
          <p:nvPr/>
        </p:nvGrpSpPr>
        <p:grpSpPr>
          <a:xfrm>
            <a:off x="3237551" y="3135771"/>
            <a:ext cx="2978279" cy="175275"/>
            <a:chOff x="3998100" y="4633825"/>
            <a:chExt cx="2329875" cy="175275"/>
          </a:xfrm>
        </p:grpSpPr>
        <p:sp>
          <p:nvSpPr>
            <p:cNvPr id="7367" name="Google Shape;7367;p47"/>
            <p:cNvSpPr/>
            <p:nvPr/>
          </p:nvSpPr>
          <p:spPr>
            <a:xfrm>
              <a:off x="4853875" y="4633825"/>
              <a:ext cx="1023725" cy="161150"/>
            </a:xfrm>
            <a:custGeom>
              <a:avLst/>
              <a:gdLst/>
              <a:ahLst/>
              <a:cxnLst/>
              <a:rect l="l" t="t" r="r" b="b"/>
              <a:pathLst>
                <a:path w="40949" h="6446" extrusionOk="0">
                  <a:moveTo>
                    <a:pt x="2449" y="524"/>
                  </a:moveTo>
                  <a:lnTo>
                    <a:pt x="2993" y="545"/>
                  </a:lnTo>
                  <a:cubicBezTo>
                    <a:pt x="3055" y="629"/>
                    <a:pt x="3097" y="629"/>
                    <a:pt x="3160" y="566"/>
                  </a:cubicBezTo>
                  <a:cubicBezTo>
                    <a:pt x="3641" y="503"/>
                    <a:pt x="4123" y="503"/>
                    <a:pt x="4583" y="587"/>
                  </a:cubicBezTo>
                  <a:cubicBezTo>
                    <a:pt x="4646" y="670"/>
                    <a:pt x="4667" y="775"/>
                    <a:pt x="4729" y="796"/>
                  </a:cubicBezTo>
                  <a:cubicBezTo>
                    <a:pt x="4897" y="838"/>
                    <a:pt x="4918" y="691"/>
                    <a:pt x="4939" y="587"/>
                  </a:cubicBezTo>
                  <a:cubicBezTo>
                    <a:pt x="5587" y="503"/>
                    <a:pt x="6257" y="503"/>
                    <a:pt x="6905" y="587"/>
                  </a:cubicBezTo>
                  <a:cubicBezTo>
                    <a:pt x="7261" y="984"/>
                    <a:pt x="7428" y="984"/>
                    <a:pt x="7784" y="587"/>
                  </a:cubicBezTo>
                  <a:cubicBezTo>
                    <a:pt x="8600" y="503"/>
                    <a:pt x="9437" y="503"/>
                    <a:pt x="10274" y="608"/>
                  </a:cubicBezTo>
                  <a:cubicBezTo>
                    <a:pt x="10316" y="670"/>
                    <a:pt x="10337" y="796"/>
                    <a:pt x="10400" y="817"/>
                  </a:cubicBezTo>
                  <a:cubicBezTo>
                    <a:pt x="10567" y="859"/>
                    <a:pt x="10588" y="712"/>
                    <a:pt x="10630" y="608"/>
                  </a:cubicBezTo>
                  <a:lnTo>
                    <a:pt x="10985" y="608"/>
                  </a:lnTo>
                  <a:cubicBezTo>
                    <a:pt x="11237" y="963"/>
                    <a:pt x="11278" y="963"/>
                    <a:pt x="11509" y="587"/>
                  </a:cubicBezTo>
                  <a:cubicBezTo>
                    <a:pt x="12157" y="524"/>
                    <a:pt x="12806" y="524"/>
                    <a:pt x="13454" y="587"/>
                  </a:cubicBezTo>
                  <a:cubicBezTo>
                    <a:pt x="13747" y="1005"/>
                    <a:pt x="13852" y="1005"/>
                    <a:pt x="14166" y="587"/>
                  </a:cubicBezTo>
                  <a:cubicBezTo>
                    <a:pt x="14752" y="524"/>
                    <a:pt x="15338" y="503"/>
                    <a:pt x="15944" y="545"/>
                  </a:cubicBezTo>
                  <a:cubicBezTo>
                    <a:pt x="16154" y="817"/>
                    <a:pt x="16488" y="712"/>
                    <a:pt x="16760" y="817"/>
                  </a:cubicBezTo>
                  <a:cubicBezTo>
                    <a:pt x="17032" y="942"/>
                    <a:pt x="17263" y="775"/>
                    <a:pt x="17346" y="461"/>
                  </a:cubicBezTo>
                  <a:cubicBezTo>
                    <a:pt x="18120" y="357"/>
                    <a:pt x="18895" y="315"/>
                    <a:pt x="19669" y="378"/>
                  </a:cubicBezTo>
                  <a:cubicBezTo>
                    <a:pt x="19711" y="419"/>
                    <a:pt x="19773" y="482"/>
                    <a:pt x="19815" y="482"/>
                  </a:cubicBezTo>
                  <a:cubicBezTo>
                    <a:pt x="21029" y="503"/>
                    <a:pt x="22221" y="503"/>
                    <a:pt x="23435" y="524"/>
                  </a:cubicBezTo>
                  <a:cubicBezTo>
                    <a:pt x="23602" y="524"/>
                    <a:pt x="23707" y="398"/>
                    <a:pt x="23728" y="252"/>
                  </a:cubicBezTo>
                  <a:cubicBezTo>
                    <a:pt x="24084" y="168"/>
                    <a:pt x="24439" y="168"/>
                    <a:pt x="24795" y="231"/>
                  </a:cubicBezTo>
                  <a:cubicBezTo>
                    <a:pt x="25025" y="629"/>
                    <a:pt x="25088" y="629"/>
                    <a:pt x="25318" y="252"/>
                  </a:cubicBezTo>
                  <a:lnTo>
                    <a:pt x="26030" y="189"/>
                  </a:lnTo>
                  <a:cubicBezTo>
                    <a:pt x="26553" y="524"/>
                    <a:pt x="27159" y="294"/>
                    <a:pt x="27703" y="461"/>
                  </a:cubicBezTo>
                  <a:cubicBezTo>
                    <a:pt x="27871" y="503"/>
                    <a:pt x="27955" y="252"/>
                    <a:pt x="27996" y="85"/>
                  </a:cubicBezTo>
                  <a:cubicBezTo>
                    <a:pt x="28227" y="1"/>
                    <a:pt x="28478" y="22"/>
                    <a:pt x="28708" y="106"/>
                  </a:cubicBezTo>
                  <a:cubicBezTo>
                    <a:pt x="29147" y="503"/>
                    <a:pt x="29691" y="503"/>
                    <a:pt x="30235" y="398"/>
                  </a:cubicBezTo>
                  <a:cubicBezTo>
                    <a:pt x="30256" y="398"/>
                    <a:pt x="30277" y="294"/>
                    <a:pt x="30298" y="252"/>
                  </a:cubicBezTo>
                  <a:lnTo>
                    <a:pt x="30821" y="252"/>
                  </a:lnTo>
                  <a:cubicBezTo>
                    <a:pt x="31198" y="650"/>
                    <a:pt x="31428" y="650"/>
                    <a:pt x="31867" y="273"/>
                  </a:cubicBezTo>
                  <a:lnTo>
                    <a:pt x="32913" y="357"/>
                  </a:lnTo>
                  <a:cubicBezTo>
                    <a:pt x="33018" y="524"/>
                    <a:pt x="33144" y="566"/>
                    <a:pt x="33269" y="378"/>
                  </a:cubicBezTo>
                  <a:cubicBezTo>
                    <a:pt x="34169" y="357"/>
                    <a:pt x="35048" y="378"/>
                    <a:pt x="35947" y="440"/>
                  </a:cubicBezTo>
                  <a:cubicBezTo>
                    <a:pt x="36010" y="712"/>
                    <a:pt x="36198" y="712"/>
                    <a:pt x="36429" y="712"/>
                  </a:cubicBezTo>
                  <a:cubicBezTo>
                    <a:pt x="36784" y="712"/>
                    <a:pt x="37161" y="670"/>
                    <a:pt x="37475" y="775"/>
                  </a:cubicBezTo>
                  <a:cubicBezTo>
                    <a:pt x="37893" y="942"/>
                    <a:pt x="37621" y="1403"/>
                    <a:pt x="37726" y="1717"/>
                  </a:cubicBezTo>
                  <a:cubicBezTo>
                    <a:pt x="37768" y="1800"/>
                    <a:pt x="37830" y="1863"/>
                    <a:pt x="37914" y="1884"/>
                  </a:cubicBezTo>
                  <a:cubicBezTo>
                    <a:pt x="38040" y="1884"/>
                    <a:pt x="38144" y="1800"/>
                    <a:pt x="38165" y="1675"/>
                  </a:cubicBezTo>
                  <a:cubicBezTo>
                    <a:pt x="38186" y="1591"/>
                    <a:pt x="38186" y="1486"/>
                    <a:pt x="38144" y="1403"/>
                  </a:cubicBezTo>
                  <a:cubicBezTo>
                    <a:pt x="37977" y="984"/>
                    <a:pt x="38270" y="880"/>
                    <a:pt x="38563" y="817"/>
                  </a:cubicBezTo>
                  <a:cubicBezTo>
                    <a:pt x="38939" y="712"/>
                    <a:pt x="39253" y="942"/>
                    <a:pt x="39483" y="1403"/>
                  </a:cubicBezTo>
                  <a:cubicBezTo>
                    <a:pt x="39651" y="1821"/>
                    <a:pt x="39944" y="2156"/>
                    <a:pt x="40341" y="2344"/>
                  </a:cubicBezTo>
                  <a:cubicBezTo>
                    <a:pt x="40927" y="2595"/>
                    <a:pt x="40948" y="2721"/>
                    <a:pt x="40781" y="3453"/>
                  </a:cubicBezTo>
                  <a:cubicBezTo>
                    <a:pt x="39776" y="3328"/>
                    <a:pt x="39776" y="3349"/>
                    <a:pt x="40069" y="4165"/>
                  </a:cubicBezTo>
                  <a:cubicBezTo>
                    <a:pt x="39295" y="4290"/>
                    <a:pt x="39295" y="4290"/>
                    <a:pt x="38939" y="4039"/>
                  </a:cubicBezTo>
                  <a:cubicBezTo>
                    <a:pt x="38521" y="3704"/>
                    <a:pt x="38207" y="3746"/>
                    <a:pt x="37893" y="4207"/>
                  </a:cubicBezTo>
                  <a:cubicBezTo>
                    <a:pt x="37454" y="4834"/>
                    <a:pt x="37328" y="4834"/>
                    <a:pt x="36847" y="4290"/>
                  </a:cubicBezTo>
                  <a:cubicBezTo>
                    <a:pt x="36742" y="4186"/>
                    <a:pt x="36659" y="4060"/>
                    <a:pt x="36491" y="4144"/>
                  </a:cubicBezTo>
                  <a:cubicBezTo>
                    <a:pt x="36345" y="4186"/>
                    <a:pt x="36282" y="4374"/>
                    <a:pt x="36366" y="4499"/>
                  </a:cubicBezTo>
                  <a:cubicBezTo>
                    <a:pt x="36450" y="4751"/>
                    <a:pt x="36491" y="5023"/>
                    <a:pt x="36470" y="5295"/>
                  </a:cubicBezTo>
                  <a:lnTo>
                    <a:pt x="35947" y="5315"/>
                  </a:lnTo>
                  <a:cubicBezTo>
                    <a:pt x="35843" y="5169"/>
                    <a:pt x="35654" y="5106"/>
                    <a:pt x="35487" y="5169"/>
                  </a:cubicBezTo>
                  <a:cubicBezTo>
                    <a:pt x="34525" y="5420"/>
                    <a:pt x="33541" y="5295"/>
                    <a:pt x="32558" y="5336"/>
                  </a:cubicBezTo>
                  <a:cubicBezTo>
                    <a:pt x="32348" y="5336"/>
                    <a:pt x="32160" y="5336"/>
                    <a:pt x="32056" y="5567"/>
                  </a:cubicBezTo>
                  <a:lnTo>
                    <a:pt x="31700" y="5608"/>
                  </a:lnTo>
                  <a:cubicBezTo>
                    <a:pt x="31679" y="5504"/>
                    <a:pt x="31658" y="5399"/>
                    <a:pt x="31512" y="5399"/>
                  </a:cubicBezTo>
                  <a:cubicBezTo>
                    <a:pt x="31386" y="5399"/>
                    <a:pt x="31365" y="5525"/>
                    <a:pt x="31344" y="5629"/>
                  </a:cubicBezTo>
                  <a:lnTo>
                    <a:pt x="30988" y="5671"/>
                  </a:lnTo>
                  <a:cubicBezTo>
                    <a:pt x="30737" y="5441"/>
                    <a:pt x="30361" y="5441"/>
                    <a:pt x="30110" y="5671"/>
                  </a:cubicBezTo>
                  <a:lnTo>
                    <a:pt x="29754" y="5650"/>
                  </a:lnTo>
                  <a:cubicBezTo>
                    <a:pt x="29712" y="5504"/>
                    <a:pt x="29649" y="5357"/>
                    <a:pt x="29482" y="5357"/>
                  </a:cubicBezTo>
                  <a:lnTo>
                    <a:pt x="27536" y="5357"/>
                  </a:lnTo>
                  <a:cubicBezTo>
                    <a:pt x="27369" y="5357"/>
                    <a:pt x="27306" y="5504"/>
                    <a:pt x="27285" y="5671"/>
                  </a:cubicBezTo>
                  <a:cubicBezTo>
                    <a:pt x="26574" y="5859"/>
                    <a:pt x="25862" y="5922"/>
                    <a:pt x="25130" y="5839"/>
                  </a:cubicBezTo>
                  <a:cubicBezTo>
                    <a:pt x="25025" y="5671"/>
                    <a:pt x="24900" y="5671"/>
                    <a:pt x="24795" y="5839"/>
                  </a:cubicBezTo>
                  <a:cubicBezTo>
                    <a:pt x="24565" y="5880"/>
                    <a:pt x="24314" y="5880"/>
                    <a:pt x="24084" y="5818"/>
                  </a:cubicBezTo>
                  <a:cubicBezTo>
                    <a:pt x="24000" y="5336"/>
                    <a:pt x="23644" y="5211"/>
                    <a:pt x="23309" y="5399"/>
                  </a:cubicBezTo>
                  <a:cubicBezTo>
                    <a:pt x="22912" y="5629"/>
                    <a:pt x="22682" y="5483"/>
                    <a:pt x="22347" y="5315"/>
                  </a:cubicBezTo>
                  <a:cubicBezTo>
                    <a:pt x="21803" y="5064"/>
                    <a:pt x="21217" y="4751"/>
                    <a:pt x="20673" y="5357"/>
                  </a:cubicBezTo>
                  <a:cubicBezTo>
                    <a:pt x="20548" y="5504"/>
                    <a:pt x="20359" y="5504"/>
                    <a:pt x="20192" y="5504"/>
                  </a:cubicBezTo>
                  <a:cubicBezTo>
                    <a:pt x="19669" y="5546"/>
                    <a:pt x="19167" y="5253"/>
                    <a:pt x="18623" y="5462"/>
                  </a:cubicBezTo>
                  <a:cubicBezTo>
                    <a:pt x="18476" y="5525"/>
                    <a:pt x="18330" y="5336"/>
                    <a:pt x="18246" y="5169"/>
                  </a:cubicBezTo>
                  <a:cubicBezTo>
                    <a:pt x="18016" y="4730"/>
                    <a:pt x="17723" y="4771"/>
                    <a:pt x="17346" y="4960"/>
                  </a:cubicBezTo>
                  <a:cubicBezTo>
                    <a:pt x="17179" y="5064"/>
                    <a:pt x="16928" y="5064"/>
                    <a:pt x="16781" y="5190"/>
                  </a:cubicBezTo>
                  <a:cubicBezTo>
                    <a:pt x="16447" y="5441"/>
                    <a:pt x="16028" y="5504"/>
                    <a:pt x="15631" y="5357"/>
                  </a:cubicBezTo>
                  <a:cubicBezTo>
                    <a:pt x="14814" y="5085"/>
                    <a:pt x="13936" y="5106"/>
                    <a:pt x="13141" y="5441"/>
                  </a:cubicBezTo>
                  <a:cubicBezTo>
                    <a:pt x="12701" y="5608"/>
                    <a:pt x="12220" y="5671"/>
                    <a:pt x="11760" y="5587"/>
                  </a:cubicBezTo>
                  <a:cubicBezTo>
                    <a:pt x="11237" y="5525"/>
                    <a:pt x="11069" y="5755"/>
                    <a:pt x="10965" y="6173"/>
                  </a:cubicBezTo>
                  <a:lnTo>
                    <a:pt x="10441" y="6173"/>
                  </a:lnTo>
                  <a:cubicBezTo>
                    <a:pt x="10169" y="5587"/>
                    <a:pt x="9960" y="6069"/>
                    <a:pt x="9730" y="6194"/>
                  </a:cubicBezTo>
                  <a:cubicBezTo>
                    <a:pt x="9040" y="6194"/>
                    <a:pt x="8328" y="6215"/>
                    <a:pt x="7617" y="6194"/>
                  </a:cubicBezTo>
                  <a:cubicBezTo>
                    <a:pt x="6236" y="6173"/>
                    <a:pt x="4855" y="6445"/>
                    <a:pt x="3474" y="6362"/>
                  </a:cubicBezTo>
                  <a:cubicBezTo>
                    <a:pt x="3244" y="6341"/>
                    <a:pt x="3014" y="6404"/>
                    <a:pt x="2783" y="6278"/>
                  </a:cubicBezTo>
                  <a:cubicBezTo>
                    <a:pt x="2825" y="5943"/>
                    <a:pt x="2721" y="5546"/>
                    <a:pt x="3223" y="5420"/>
                  </a:cubicBezTo>
                  <a:cubicBezTo>
                    <a:pt x="3537" y="5357"/>
                    <a:pt x="3390" y="5127"/>
                    <a:pt x="3265" y="4939"/>
                  </a:cubicBezTo>
                  <a:cubicBezTo>
                    <a:pt x="3202" y="4834"/>
                    <a:pt x="3202" y="4709"/>
                    <a:pt x="3348" y="4646"/>
                  </a:cubicBezTo>
                  <a:cubicBezTo>
                    <a:pt x="3453" y="4604"/>
                    <a:pt x="3599" y="4646"/>
                    <a:pt x="3641" y="4771"/>
                  </a:cubicBezTo>
                  <a:cubicBezTo>
                    <a:pt x="3725" y="4918"/>
                    <a:pt x="3662" y="5148"/>
                    <a:pt x="3830" y="5253"/>
                  </a:cubicBezTo>
                  <a:cubicBezTo>
                    <a:pt x="3976" y="5357"/>
                    <a:pt x="4248" y="5587"/>
                    <a:pt x="4353" y="5315"/>
                  </a:cubicBezTo>
                  <a:cubicBezTo>
                    <a:pt x="4499" y="4876"/>
                    <a:pt x="4959" y="5023"/>
                    <a:pt x="5190" y="4730"/>
                  </a:cubicBezTo>
                  <a:cubicBezTo>
                    <a:pt x="5336" y="4520"/>
                    <a:pt x="5545" y="4625"/>
                    <a:pt x="5692" y="4834"/>
                  </a:cubicBezTo>
                  <a:cubicBezTo>
                    <a:pt x="5796" y="5002"/>
                    <a:pt x="5901" y="5169"/>
                    <a:pt x="6048" y="5336"/>
                  </a:cubicBezTo>
                  <a:cubicBezTo>
                    <a:pt x="6257" y="5546"/>
                    <a:pt x="6654" y="5587"/>
                    <a:pt x="6696" y="5378"/>
                  </a:cubicBezTo>
                  <a:cubicBezTo>
                    <a:pt x="6759" y="5169"/>
                    <a:pt x="6822" y="5148"/>
                    <a:pt x="7010" y="5127"/>
                  </a:cubicBezTo>
                  <a:cubicBezTo>
                    <a:pt x="7282" y="5106"/>
                    <a:pt x="7575" y="5064"/>
                    <a:pt x="7889" y="5023"/>
                  </a:cubicBezTo>
                  <a:cubicBezTo>
                    <a:pt x="7763" y="5357"/>
                    <a:pt x="7533" y="5713"/>
                    <a:pt x="8140" y="5650"/>
                  </a:cubicBezTo>
                  <a:cubicBezTo>
                    <a:pt x="8349" y="5629"/>
                    <a:pt x="8558" y="5922"/>
                    <a:pt x="8768" y="5650"/>
                  </a:cubicBezTo>
                  <a:cubicBezTo>
                    <a:pt x="8412" y="4876"/>
                    <a:pt x="8412" y="4876"/>
                    <a:pt x="9207" y="4876"/>
                  </a:cubicBezTo>
                  <a:cubicBezTo>
                    <a:pt x="9228" y="4876"/>
                    <a:pt x="9270" y="4792"/>
                    <a:pt x="9291" y="4751"/>
                  </a:cubicBezTo>
                  <a:cubicBezTo>
                    <a:pt x="8914" y="4499"/>
                    <a:pt x="8914" y="4499"/>
                    <a:pt x="8642" y="4499"/>
                  </a:cubicBezTo>
                  <a:cubicBezTo>
                    <a:pt x="8119" y="4520"/>
                    <a:pt x="7638" y="4520"/>
                    <a:pt x="7177" y="4227"/>
                  </a:cubicBezTo>
                  <a:cubicBezTo>
                    <a:pt x="6864" y="4018"/>
                    <a:pt x="6487" y="3976"/>
                    <a:pt x="6152" y="4123"/>
                  </a:cubicBezTo>
                  <a:cubicBezTo>
                    <a:pt x="5859" y="4227"/>
                    <a:pt x="5566" y="4248"/>
                    <a:pt x="5273" y="4207"/>
                  </a:cubicBezTo>
                  <a:cubicBezTo>
                    <a:pt x="5148" y="4207"/>
                    <a:pt x="5043" y="4123"/>
                    <a:pt x="5022" y="4018"/>
                  </a:cubicBezTo>
                  <a:cubicBezTo>
                    <a:pt x="4980" y="3893"/>
                    <a:pt x="5022" y="3767"/>
                    <a:pt x="5148" y="3725"/>
                  </a:cubicBezTo>
                  <a:cubicBezTo>
                    <a:pt x="5503" y="3516"/>
                    <a:pt x="5817" y="3223"/>
                    <a:pt x="6340" y="3432"/>
                  </a:cubicBezTo>
                  <a:cubicBezTo>
                    <a:pt x="6696" y="3579"/>
                    <a:pt x="7136" y="3600"/>
                    <a:pt x="7449" y="3809"/>
                  </a:cubicBezTo>
                  <a:cubicBezTo>
                    <a:pt x="7617" y="3663"/>
                    <a:pt x="7659" y="3411"/>
                    <a:pt x="7575" y="3370"/>
                  </a:cubicBezTo>
                  <a:cubicBezTo>
                    <a:pt x="6989" y="3119"/>
                    <a:pt x="6822" y="2135"/>
                    <a:pt x="5922" y="2428"/>
                  </a:cubicBezTo>
                  <a:cubicBezTo>
                    <a:pt x="5671" y="2491"/>
                    <a:pt x="5483" y="2323"/>
                    <a:pt x="5294" y="2156"/>
                  </a:cubicBezTo>
                  <a:cubicBezTo>
                    <a:pt x="5127" y="1989"/>
                    <a:pt x="4918" y="1821"/>
                    <a:pt x="4771" y="1968"/>
                  </a:cubicBezTo>
                  <a:cubicBezTo>
                    <a:pt x="4374" y="2302"/>
                    <a:pt x="3976" y="2177"/>
                    <a:pt x="3537" y="2135"/>
                  </a:cubicBezTo>
                  <a:cubicBezTo>
                    <a:pt x="3286" y="2093"/>
                    <a:pt x="1716" y="1821"/>
                    <a:pt x="1549" y="1696"/>
                  </a:cubicBezTo>
                  <a:cubicBezTo>
                    <a:pt x="1214" y="1445"/>
                    <a:pt x="838" y="1277"/>
                    <a:pt x="419" y="1214"/>
                  </a:cubicBezTo>
                  <a:cubicBezTo>
                    <a:pt x="63" y="1173"/>
                    <a:pt x="1" y="963"/>
                    <a:pt x="1" y="670"/>
                  </a:cubicBezTo>
                  <a:cubicBezTo>
                    <a:pt x="440" y="670"/>
                    <a:pt x="879" y="691"/>
                    <a:pt x="1319" y="670"/>
                  </a:cubicBezTo>
                  <a:cubicBezTo>
                    <a:pt x="1758" y="650"/>
                    <a:pt x="2114" y="838"/>
                    <a:pt x="2449" y="524"/>
                  </a:cubicBezTo>
                  <a:close/>
                  <a:moveTo>
                    <a:pt x="9772" y="4792"/>
                  </a:moveTo>
                  <a:cubicBezTo>
                    <a:pt x="9730" y="4960"/>
                    <a:pt x="9814" y="5148"/>
                    <a:pt x="10002" y="5211"/>
                  </a:cubicBezTo>
                  <a:cubicBezTo>
                    <a:pt x="10128" y="5295"/>
                    <a:pt x="10316" y="5211"/>
                    <a:pt x="10358" y="5064"/>
                  </a:cubicBezTo>
                  <a:cubicBezTo>
                    <a:pt x="10462" y="4730"/>
                    <a:pt x="10609" y="4646"/>
                    <a:pt x="10985" y="4688"/>
                  </a:cubicBezTo>
                  <a:cubicBezTo>
                    <a:pt x="11362" y="4751"/>
                    <a:pt x="11697" y="4499"/>
                    <a:pt x="11739" y="4123"/>
                  </a:cubicBezTo>
                  <a:cubicBezTo>
                    <a:pt x="11760" y="4018"/>
                    <a:pt x="11843" y="3893"/>
                    <a:pt x="11739" y="3788"/>
                  </a:cubicBezTo>
                  <a:cubicBezTo>
                    <a:pt x="11655" y="3704"/>
                    <a:pt x="11509" y="3704"/>
                    <a:pt x="11425" y="3788"/>
                  </a:cubicBezTo>
                  <a:cubicBezTo>
                    <a:pt x="11132" y="4144"/>
                    <a:pt x="10818" y="4039"/>
                    <a:pt x="10483" y="3914"/>
                  </a:cubicBezTo>
                  <a:cubicBezTo>
                    <a:pt x="10190" y="3830"/>
                    <a:pt x="9960" y="3914"/>
                    <a:pt x="9918" y="4269"/>
                  </a:cubicBezTo>
                  <a:cubicBezTo>
                    <a:pt x="9877" y="4458"/>
                    <a:pt x="9835" y="4625"/>
                    <a:pt x="9772" y="4792"/>
                  </a:cubicBezTo>
                  <a:close/>
                  <a:moveTo>
                    <a:pt x="39023" y="2282"/>
                  </a:moveTo>
                  <a:cubicBezTo>
                    <a:pt x="39149" y="2261"/>
                    <a:pt x="39295" y="2240"/>
                    <a:pt x="39295" y="2093"/>
                  </a:cubicBezTo>
                  <a:cubicBezTo>
                    <a:pt x="39295" y="1947"/>
                    <a:pt x="39170" y="1821"/>
                    <a:pt x="39023" y="1821"/>
                  </a:cubicBezTo>
                  <a:cubicBezTo>
                    <a:pt x="38877" y="1800"/>
                    <a:pt x="38730" y="1926"/>
                    <a:pt x="38730" y="2072"/>
                  </a:cubicBezTo>
                  <a:cubicBezTo>
                    <a:pt x="38730" y="2261"/>
                    <a:pt x="38877" y="2282"/>
                    <a:pt x="39023" y="2282"/>
                  </a:cubicBezTo>
                  <a:close/>
                  <a:moveTo>
                    <a:pt x="19711" y="942"/>
                  </a:moveTo>
                  <a:cubicBezTo>
                    <a:pt x="19606" y="942"/>
                    <a:pt x="19522" y="1026"/>
                    <a:pt x="19522" y="1110"/>
                  </a:cubicBezTo>
                  <a:cubicBezTo>
                    <a:pt x="19501" y="1361"/>
                    <a:pt x="19690" y="1403"/>
                    <a:pt x="19878" y="1403"/>
                  </a:cubicBezTo>
                  <a:cubicBezTo>
                    <a:pt x="19983" y="1403"/>
                    <a:pt x="20129" y="1340"/>
                    <a:pt x="20087" y="1214"/>
                  </a:cubicBezTo>
                  <a:cubicBezTo>
                    <a:pt x="20045" y="1005"/>
                    <a:pt x="19857" y="963"/>
                    <a:pt x="19711" y="942"/>
                  </a:cubicBezTo>
                  <a:close/>
                  <a:moveTo>
                    <a:pt x="18225" y="1863"/>
                  </a:moveTo>
                  <a:cubicBezTo>
                    <a:pt x="18225" y="1738"/>
                    <a:pt x="18162" y="1675"/>
                    <a:pt x="18079" y="1675"/>
                  </a:cubicBezTo>
                  <a:cubicBezTo>
                    <a:pt x="17974" y="1654"/>
                    <a:pt x="17911" y="1738"/>
                    <a:pt x="17911" y="1821"/>
                  </a:cubicBezTo>
                  <a:cubicBezTo>
                    <a:pt x="17911" y="1947"/>
                    <a:pt x="17953" y="2072"/>
                    <a:pt x="18100" y="2030"/>
                  </a:cubicBezTo>
                  <a:cubicBezTo>
                    <a:pt x="18162" y="2010"/>
                    <a:pt x="18183" y="1905"/>
                    <a:pt x="18225" y="1863"/>
                  </a:cubicBezTo>
                  <a:close/>
                  <a:moveTo>
                    <a:pt x="20485" y="1884"/>
                  </a:moveTo>
                  <a:lnTo>
                    <a:pt x="20317" y="1821"/>
                  </a:lnTo>
                  <a:cubicBezTo>
                    <a:pt x="20296" y="1884"/>
                    <a:pt x="20255" y="1947"/>
                    <a:pt x="20276" y="1968"/>
                  </a:cubicBezTo>
                  <a:cubicBezTo>
                    <a:pt x="20276" y="2010"/>
                    <a:pt x="20359" y="2010"/>
                    <a:pt x="20401" y="2051"/>
                  </a:cubicBezTo>
                  <a:cubicBezTo>
                    <a:pt x="20443" y="1989"/>
                    <a:pt x="20464" y="1926"/>
                    <a:pt x="20485" y="1884"/>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47"/>
            <p:cNvSpPr/>
            <p:nvPr/>
          </p:nvSpPr>
          <p:spPr>
            <a:xfrm>
              <a:off x="4232975" y="4637500"/>
              <a:ext cx="852650" cy="163225"/>
            </a:xfrm>
            <a:custGeom>
              <a:avLst/>
              <a:gdLst/>
              <a:ahLst/>
              <a:cxnLst/>
              <a:rect l="l" t="t" r="r" b="b"/>
              <a:pathLst>
                <a:path w="34106" h="6529" extrusionOk="0">
                  <a:moveTo>
                    <a:pt x="24816" y="544"/>
                  </a:moveTo>
                  <a:cubicBezTo>
                    <a:pt x="24816" y="837"/>
                    <a:pt x="24878" y="1026"/>
                    <a:pt x="25234" y="1088"/>
                  </a:cubicBezTo>
                  <a:cubicBezTo>
                    <a:pt x="25632" y="1130"/>
                    <a:pt x="26029" y="1298"/>
                    <a:pt x="26364" y="1570"/>
                  </a:cubicBezTo>
                  <a:cubicBezTo>
                    <a:pt x="26510" y="1674"/>
                    <a:pt x="28101" y="1967"/>
                    <a:pt x="28352" y="1988"/>
                  </a:cubicBezTo>
                  <a:cubicBezTo>
                    <a:pt x="28770" y="2051"/>
                    <a:pt x="29189" y="2176"/>
                    <a:pt x="29586" y="1821"/>
                  </a:cubicBezTo>
                  <a:cubicBezTo>
                    <a:pt x="29754" y="1674"/>
                    <a:pt x="29963" y="1883"/>
                    <a:pt x="30109" y="2030"/>
                  </a:cubicBezTo>
                  <a:cubicBezTo>
                    <a:pt x="30256" y="2176"/>
                    <a:pt x="30486" y="2365"/>
                    <a:pt x="30737" y="2281"/>
                  </a:cubicBezTo>
                  <a:cubicBezTo>
                    <a:pt x="31637" y="2009"/>
                    <a:pt x="31804" y="2972"/>
                    <a:pt x="32390" y="3244"/>
                  </a:cubicBezTo>
                  <a:cubicBezTo>
                    <a:pt x="32474" y="3285"/>
                    <a:pt x="32432" y="3516"/>
                    <a:pt x="32264" y="3662"/>
                  </a:cubicBezTo>
                  <a:cubicBezTo>
                    <a:pt x="31930" y="3474"/>
                    <a:pt x="31511" y="3432"/>
                    <a:pt x="31156" y="3306"/>
                  </a:cubicBezTo>
                  <a:cubicBezTo>
                    <a:pt x="30632" y="3097"/>
                    <a:pt x="30319" y="3369"/>
                    <a:pt x="29942" y="3578"/>
                  </a:cubicBezTo>
                  <a:cubicBezTo>
                    <a:pt x="29837" y="3641"/>
                    <a:pt x="29775" y="3767"/>
                    <a:pt x="29816" y="3871"/>
                  </a:cubicBezTo>
                  <a:cubicBezTo>
                    <a:pt x="29858" y="3997"/>
                    <a:pt x="29963" y="4060"/>
                    <a:pt x="30088" y="4060"/>
                  </a:cubicBezTo>
                  <a:cubicBezTo>
                    <a:pt x="30381" y="4122"/>
                    <a:pt x="30674" y="4101"/>
                    <a:pt x="30967" y="3997"/>
                  </a:cubicBezTo>
                  <a:cubicBezTo>
                    <a:pt x="31281" y="3850"/>
                    <a:pt x="31679" y="3892"/>
                    <a:pt x="31972" y="4101"/>
                  </a:cubicBezTo>
                  <a:cubicBezTo>
                    <a:pt x="32453" y="4394"/>
                    <a:pt x="32934" y="4373"/>
                    <a:pt x="33457" y="4352"/>
                  </a:cubicBezTo>
                  <a:cubicBezTo>
                    <a:pt x="33729" y="4352"/>
                    <a:pt x="33729" y="4332"/>
                    <a:pt x="34106" y="4624"/>
                  </a:cubicBezTo>
                  <a:cubicBezTo>
                    <a:pt x="34064" y="4666"/>
                    <a:pt x="34043" y="4750"/>
                    <a:pt x="34001" y="4750"/>
                  </a:cubicBezTo>
                  <a:cubicBezTo>
                    <a:pt x="33227" y="4729"/>
                    <a:pt x="33227" y="4729"/>
                    <a:pt x="33583" y="5524"/>
                  </a:cubicBezTo>
                  <a:cubicBezTo>
                    <a:pt x="33373" y="5754"/>
                    <a:pt x="33164" y="5482"/>
                    <a:pt x="32955" y="5524"/>
                  </a:cubicBezTo>
                  <a:cubicBezTo>
                    <a:pt x="32348" y="5587"/>
                    <a:pt x="32578" y="5231"/>
                    <a:pt x="32704" y="4896"/>
                  </a:cubicBezTo>
                  <a:cubicBezTo>
                    <a:pt x="32369" y="4938"/>
                    <a:pt x="32097" y="4980"/>
                    <a:pt x="31804" y="4980"/>
                  </a:cubicBezTo>
                  <a:cubicBezTo>
                    <a:pt x="31637" y="4980"/>
                    <a:pt x="31574" y="4980"/>
                    <a:pt x="31511" y="5252"/>
                  </a:cubicBezTo>
                  <a:cubicBezTo>
                    <a:pt x="31448" y="5503"/>
                    <a:pt x="31051" y="5399"/>
                    <a:pt x="30863" y="5189"/>
                  </a:cubicBezTo>
                  <a:cubicBezTo>
                    <a:pt x="30716" y="5043"/>
                    <a:pt x="30591" y="4876"/>
                    <a:pt x="30486" y="4708"/>
                  </a:cubicBezTo>
                  <a:cubicBezTo>
                    <a:pt x="30339" y="4499"/>
                    <a:pt x="30151" y="4394"/>
                    <a:pt x="29984" y="4604"/>
                  </a:cubicBezTo>
                  <a:cubicBezTo>
                    <a:pt x="29775" y="4896"/>
                    <a:pt x="29293" y="4729"/>
                    <a:pt x="29147" y="5189"/>
                  </a:cubicBezTo>
                  <a:cubicBezTo>
                    <a:pt x="29063" y="5440"/>
                    <a:pt x="28791" y="5231"/>
                    <a:pt x="28624" y="5106"/>
                  </a:cubicBezTo>
                  <a:cubicBezTo>
                    <a:pt x="28477" y="5001"/>
                    <a:pt x="28540" y="4792"/>
                    <a:pt x="28456" y="4624"/>
                  </a:cubicBezTo>
                  <a:cubicBezTo>
                    <a:pt x="28394" y="4520"/>
                    <a:pt x="28268" y="4457"/>
                    <a:pt x="28163" y="4520"/>
                  </a:cubicBezTo>
                  <a:cubicBezTo>
                    <a:pt x="28017" y="4562"/>
                    <a:pt x="28017" y="4687"/>
                    <a:pt x="28080" y="4813"/>
                  </a:cubicBezTo>
                  <a:cubicBezTo>
                    <a:pt x="28205" y="4980"/>
                    <a:pt x="28352" y="5210"/>
                    <a:pt x="28038" y="5294"/>
                  </a:cubicBezTo>
                  <a:cubicBezTo>
                    <a:pt x="27515" y="5420"/>
                    <a:pt x="27640" y="5796"/>
                    <a:pt x="27598" y="6131"/>
                  </a:cubicBezTo>
                  <a:lnTo>
                    <a:pt x="26029" y="6089"/>
                  </a:lnTo>
                  <a:cubicBezTo>
                    <a:pt x="25841" y="5650"/>
                    <a:pt x="25841" y="5650"/>
                    <a:pt x="25318" y="6047"/>
                  </a:cubicBezTo>
                  <a:lnTo>
                    <a:pt x="24795" y="6068"/>
                  </a:lnTo>
                  <a:cubicBezTo>
                    <a:pt x="24669" y="5880"/>
                    <a:pt x="24565" y="5880"/>
                    <a:pt x="24439" y="6068"/>
                  </a:cubicBezTo>
                  <a:lnTo>
                    <a:pt x="24083" y="6047"/>
                  </a:lnTo>
                  <a:cubicBezTo>
                    <a:pt x="24041" y="5775"/>
                    <a:pt x="23895" y="5671"/>
                    <a:pt x="23644" y="5754"/>
                  </a:cubicBezTo>
                  <a:cubicBezTo>
                    <a:pt x="23184" y="5964"/>
                    <a:pt x="22744" y="5943"/>
                    <a:pt x="22389" y="5545"/>
                  </a:cubicBezTo>
                  <a:cubicBezTo>
                    <a:pt x="22284" y="5420"/>
                    <a:pt x="22117" y="5336"/>
                    <a:pt x="21991" y="5440"/>
                  </a:cubicBezTo>
                  <a:cubicBezTo>
                    <a:pt x="21656" y="5733"/>
                    <a:pt x="21091" y="5712"/>
                    <a:pt x="20882" y="6236"/>
                  </a:cubicBezTo>
                  <a:lnTo>
                    <a:pt x="19480" y="6257"/>
                  </a:lnTo>
                  <a:cubicBezTo>
                    <a:pt x="19355" y="6068"/>
                    <a:pt x="19229" y="6068"/>
                    <a:pt x="19104" y="6257"/>
                  </a:cubicBezTo>
                  <a:lnTo>
                    <a:pt x="18769" y="6257"/>
                  </a:lnTo>
                  <a:cubicBezTo>
                    <a:pt x="18539" y="5985"/>
                    <a:pt x="18350" y="5985"/>
                    <a:pt x="18225" y="6340"/>
                  </a:cubicBezTo>
                  <a:cubicBezTo>
                    <a:pt x="17827" y="6445"/>
                    <a:pt x="17388" y="6466"/>
                    <a:pt x="16990" y="6403"/>
                  </a:cubicBezTo>
                  <a:cubicBezTo>
                    <a:pt x="16865" y="6005"/>
                    <a:pt x="16802" y="5503"/>
                    <a:pt x="16216" y="5985"/>
                  </a:cubicBezTo>
                  <a:cubicBezTo>
                    <a:pt x="16091" y="6089"/>
                    <a:pt x="15944" y="5964"/>
                    <a:pt x="15798" y="5964"/>
                  </a:cubicBezTo>
                  <a:cubicBezTo>
                    <a:pt x="15546" y="5964"/>
                    <a:pt x="15588" y="6173"/>
                    <a:pt x="15567" y="6340"/>
                  </a:cubicBezTo>
                  <a:cubicBezTo>
                    <a:pt x="15274" y="6424"/>
                    <a:pt x="14961" y="6424"/>
                    <a:pt x="14668" y="6340"/>
                  </a:cubicBezTo>
                  <a:cubicBezTo>
                    <a:pt x="14479" y="5943"/>
                    <a:pt x="14228" y="6026"/>
                    <a:pt x="13977" y="6257"/>
                  </a:cubicBezTo>
                  <a:cubicBezTo>
                    <a:pt x="12847" y="6319"/>
                    <a:pt x="11717" y="6298"/>
                    <a:pt x="10609" y="6194"/>
                  </a:cubicBezTo>
                  <a:cubicBezTo>
                    <a:pt x="10567" y="5838"/>
                    <a:pt x="10211" y="5880"/>
                    <a:pt x="10002" y="5754"/>
                  </a:cubicBezTo>
                  <a:cubicBezTo>
                    <a:pt x="9374" y="5399"/>
                    <a:pt x="9269" y="5461"/>
                    <a:pt x="9186" y="6236"/>
                  </a:cubicBezTo>
                  <a:cubicBezTo>
                    <a:pt x="8244" y="6529"/>
                    <a:pt x="7303" y="6382"/>
                    <a:pt x="6340" y="6361"/>
                  </a:cubicBezTo>
                  <a:cubicBezTo>
                    <a:pt x="6361" y="6005"/>
                    <a:pt x="6884" y="6131"/>
                    <a:pt x="6884" y="5733"/>
                  </a:cubicBezTo>
                  <a:cubicBezTo>
                    <a:pt x="6884" y="5294"/>
                    <a:pt x="7240" y="5064"/>
                    <a:pt x="7554" y="4855"/>
                  </a:cubicBezTo>
                  <a:cubicBezTo>
                    <a:pt x="7847" y="4708"/>
                    <a:pt x="8077" y="4478"/>
                    <a:pt x="8244" y="4185"/>
                  </a:cubicBezTo>
                  <a:cubicBezTo>
                    <a:pt x="8391" y="3871"/>
                    <a:pt x="8265" y="3348"/>
                    <a:pt x="8035" y="3327"/>
                  </a:cubicBezTo>
                  <a:cubicBezTo>
                    <a:pt x="7658" y="3306"/>
                    <a:pt x="7847" y="3704"/>
                    <a:pt x="7658" y="3829"/>
                  </a:cubicBezTo>
                  <a:cubicBezTo>
                    <a:pt x="7637" y="3850"/>
                    <a:pt x="7596" y="3829"/>
                    <a:pt x="7512" y="3850"/>
                  </a:cubicBezTo>
                  <a:cubicBezTo>
                    <a:pt x="7344" y="3557"/>
                    <a:pt x="7282" y="3160"/>
                    <a:pt x="6905" y="2972"/>
                  </a:cubicBezTo>
                  <a:cubicBezTo>
                    <a:pt x="6800" y="2909"/>
                    <a:pt x="6717" y="2783"/>
                    <a:pt x="6759" y="2679"/>
                  </a:cubicBezTo>
                  <a:cubicBezTo>
                    <a:pt x="6989" y="2218"/>
                    <a:pt x="6549" y="1904"/>
                    <a:pt x="6528" y="1507"/>
                  </a:cubicBezTo>
                  <a:cubicBezTo>
                    <a:pt x="6528" y="1256"/>
                    <a:pt x="6445" y="984"/>
                    <a:pt x="6131" y="1005"/>
                  </a:cubicBezTo>
                  <a:cubicBezTo>
                    <a:pt x="5838" y="1047"/>
                    <a:pt x="5712" y="1256"/>
                    <a:pt x="5691" y="1570"/>
                  </a:cubicBezTo>
                  <a:cubicBezTo>
                    <a:pt x="5587" y="2030"/>
                    <a:pt x="5545" y="2511"/>
                    <a:pt x="5545" y="2972"/>
                  </a:cubicBezTo>
                  <a:cubicBezTo>
                    <a:pt x="4457" y="3034"/>
                    <a:pt x="4101" y="2030"/>
                    <a:pt x="3369" y="1591"/>
                  </a:cubicBezTo>
                  <a:cubicBezTo>
                    <a:pt x="3160" y="1465"/>
                    <a:pt x="3118" y="1067"/>
                    <a:pt x="2720" y="1235"/>
                  </a:cubicBezTo>
                  <a:cubicBezTo>
                    <a:pt x="2386" y="1381"/>
                    <a:pt x="2114" y="1026"/>
                    <a:pt x="1779" y="1151"/>
                  </a:cubicBezTo>
                  <a:cubicBezTo>
                    <a:pt x="1695" y="1172"/>
                    <a:pt x="1590" y="1235"/>
                    <a:pt x="1632" y="1319"/>
                  </a:cubicBezTo>
                  <a:cubicBezTo>
                    <a:pt x="1758" y="1695"/>
                    <a:pt x="1590" y="2030"/>
                    <a:pt x="1465" y="2344"/>
                  </a:cubicBezTo>
                  <a:cubicBezTo>
                    <a:pt x="1298" y="2762"/>
                    <a:pt x="1800" y="2972"/>
                    <a:pt x="1821" y="3327"/>
                  </a:cubicBezTo>
                  <a:cubicBezTo>
                    <a:pt x="942" y="3432"/>
                    <a:pt x="544" y="2783"/>
                    <a:pt x="0" y="2323"/>
                  </a:cubicBezTo>
                  <a:cubicBezTo>
                    <a:pt x="565" y="1863"/>
                    <a:pt x="607" y="1339"/>
                    <a:pt x="230" y="754"/>
                  </a:cubicBezTo>
                  <a:cubicBezTo>
                    <a:pt x="189" y="628"/>
                    <a:pt x="147" y="523"/>
                    <a:pt x="147" y="398"/>
                  </a:cubicBezTo>
                  <a:cubicBezTo>
                    <a:pt x="314" y="398"/>
                    <a:pt x="523" y="440"/>
                    <a:pt x="670" y="251"/>
                  </a:cubicBezTo>
                  <a:lnTo>
                    <a:pt x="1381" y="210"/>
                  </a:lnTo>
                  <a:cubicBezTo>
                    <a:pt x="1904" y="691"/>
                    <a:pt x="2909" y="670"/>
                    <a:pt x="3683" y="147"/>
                  </a:cubicBezTo>
                  <a:cubicBezTo>
                    <a:pt x="4457" y="21"/>
                    <a:pt x="5231" y="0"/>
                    <a:pt x="6005" y="126"/>
                  </a:cubicBezTo>
                  <a:cubicBezTo>
                    <a:pt x="6319" y="565"/>
                    <a:pt x="6675" y="461"/>
                    <a:pt x="7052" y="231"/>
                  </a:cubicBezTo>
                  <a:lnTo>
                    <a:pt x="7951" y="293"/>
                  </a:lnTo>
                  <a:cubicBezTo>
                    <a:pt x="8202" y="670"/>
                    <a:pt x="8244" y="670"/>
                    <a:pt x="8474" y="293"/>
                  </a:cubicBezTo>
                  <a:lnTo>
                    <a:pt x="8851" y="251"/>
                  </a:lnTo>
                  <a:lnTo>
                    <a:pt x="9730" y="754"/>
                  </a:lnTo>
                  <a:cubicBezTo>
                    <a:pt x="10253" y="900"/>
                    <a:pt x="10776" y="984"/>
                    <a:pt x="11132" y="419"/>
                  </a:cubicBezTo>
                  <a:cubicBezTo>
                    <a:pt x="11278" y="419"/>
                    <a:pt x="11404" y="377"/>
                    <a:pt x="11487" y="251"/>
                  </a:cubicBezTo>
                  <a:lnTo>
                    <a:pt x="11843" y="293"/>
                  </a:lnTo>
                  <a:cubicBezTo>
                    <a:pt x="11927" y="649"/>
                    <a:pt x="12241" y="586"/>
                    <a:pt x="12492" y="586"/>
                  </a:cubicBezTo>
                  <a:lnTo>
                    <a:pt x="15212" y="586"/>
                  </a:lnTo>
                  <a:cubicBezTo>
                    <a:pt x="15254" y="837"/>
                    <a:pt x="15107" y="1235"/>
                    <a:pt x="15337" y="1339"/>
                  </a:cubicBezTo>
                  <a:cubicBezTo>
                    <a:pt x="15798" y="1528"/>
                    <a:pt x="16216" y="1904"/>
                    <a:pt x="16781" y="1821"/>
                  </a:cubicBezTo>
                  <a:cubicBezTo>
                    <a:pt x="16907" y="1800"/>
                    <a:pt x="17032" y="1800"/>
                    <a:pt x="17074" y="1674"/>
                  </a:cubicBezTo>
                  <a:cubicBezTo>
                    <a:pt x="17116" y="1486"/>
                    <a:pt x="16990" y="1402"/>
                    <a:pt x="16844" y="1339"/>
                  </a:cubicBezTo>
                  <a:cubicBezTo>
                    <a:pt x="16739" y="1298"/>
                    <a:pt x="16614" y="1298"/>
                    <a:pt x="16509" y="1298"/>
                  </a:cubicBezTo>
                  <a:cubicBezTo>
                    <a:pt x="16028" y="1298"/>
                    <a:pt x="15902" y="984"/>
                    <a:pt x="15923" y="586"/>
                  </a:cubicBezTo>
                  <a:cubicBezTo>
                    <a:pt x="16342" y="607"/>
                    <a:pt x="16760" y="544"/>
                    <a:pt x="17179" y="419"/>
                  </a:cubicBezTo>
                  <a:cubicBezTo>
                    <a:pt x="17137" y="921"/>
                    <a:pt x="17471" y="1088"/>
                    <a:pt x="17869" y="1088"/>
                  </a:cubicBezTo>
                  <a:cubicBezTo>
                    <a:pt x="18287" y="1067"/>
                    <a:pt x="18706" y="1193"/>
                    <a:pt x="19041" y="1465"/>
                  </a:cubicBezTo>
                  <a:cubicBezTo>
                    <a:pt x="18999" y="1088"/>
                    <a:pt x="18978" y="837"/>
                    <a:pt x="18936" y="586"/>
                  </a:cubicBezTo>
                  <a:cubicBezTo>
                    <a:pt x="19145" y="586"/>
                    <a:pt x="19355" y="607"/>
                    <a:pt x="19480" y="377"/>
                  </a:cubicBezTo>
                  <a:lnTo>
                    <a:pt x="20171" y="377"/>
                  </a:lnTo>
                  <a:cubicBezTo>
                    <a:pt x="20233" y="795"/>
                    <a:pt x="20568" y="837"/>
                    <a:pt x="20861" y="942"/>
                  </a:cubicBezTo>
                  <a:cubicBezTo>
                    <a:pt x="21489" y="1151"/>
                    <a:pt x="22158" y="1130"/>
                    <a:pt x="22765" y="1402"/>
                  </a:cubicBezTo>
                  <a:cubicBezTo>
                    <a:pt x="23330" y="1653"/>
                    <a:pt x="23665" y="1339"/>
                    <a:pt x="23728" y="586"/>
                  </a:cubicBezTo>
                  <a:lnTo>
                    <a:pt x="23916" y="356"/>
                  </a:lnTo>
                  <a:lnTo>
                    <a:pt x="24418" y="356"/>
                  </a:lnTo>
                  <a:cubicBezTo>
                    <a:pt x="24502" y="503"/>
                    <a:pt x="24669" y="565"/>
                    <a:pt x="24816" y="544"/>
                  </a:cubicBezTo>
                  <a:close/>
                  <a:moveTo>
                    <a:pt x="9207" y="3871"/>
                  </a:moveTo>
                  <a:cubicBezTo>
                    <a:pt x="9416" y="3892"/>
                    <a:pt x="9541" y="3788"/>
                    <a:pt x="9541" y="3641"/>
                  </a:cubicBezTo>
                  <a:cubicBezTo>
                    <a:pt x="9541" y="3411"/>
                    <a:pt x="9374" y="3244"/>
                    <a:pt x="9165" y="3223"/>
                  </a:cubicBezTo>
                  <a:cubicBezTo>
                    <a:pt x="9018" y="3181"/>
                    <a:pt x="8872" y="3306"/>
                    <a:pt x="8893" y="3474"/>
                  </a:cubicBezTo>
                  <a:cubicBezTo>
                    <a:pt x="8872" y="3662"/>
                    <a:pt x="8997" y="3850"/>
                    <a:pt x="9207" y="3871"/>
                  </a:cubicBezTo>
                  <a:close/>
                  <a:moveTo>
                    <a:pt x="7386" y="1109"/>
                  </a:moveTo>
                  <a:cubicBezTo>
                    <a:pt x="7386" y="984"/>
                    <a:pt x="7261" y="900"/>
                    <a:pt x="7156" y="921"/>
                  </a:cubicBezTo>
                  <a:cubicBezTo>
                    <a:pt x="7031" y="921"/>
                    <a:pt x="6926" y="1026"/>
                    <a:pt x="6947" y="1151"/>
                  </a:cubicBezTo>
                  <a:cubicBezTo>
                    <a:pt x="6926" y="1319"/>
                    <a:pt x="7072" y="1423"/>
                    <a:pt x="7240" y="1381"/>
                  </a:cubicBezTo>
                  <a:cubicBezTo>
                    <a:pt x="7365" y="1360"/>
                    <a:pt x="7407" y="1256"/>
                    <a:pt x="7386" y="1130"/>
                  </a:cubicBezTo>
                  <a:close/>
                  <a:moveTo>
                    <a:pt x="24209" y="4206"/>
                  </a:moveTo>
                  <a:cubicBezTo>
                    <a:pt x="24167" y="4185"/>
                    <a:pt x="24104" y="4143"/>
                    <a:pt x="24062" y="4143"/>
                  </a:cubicBezTo>
                  <a:cubicBezTo>
                    <a:pt x="24041" y="4164"/>
                    <a:pt x="24021" y="4248"/>
                    <a:pt x="24000" y="4290"/>
                  </a:cubicBezTo>
                  <a:cubicBezTo>
                    <a:pt x="24041" y="4311"/>
                    <a:pt x="24104" y="4352"/>
                    <a:pt x="24146" y="4352"/>
                  </a:cubicBezTo>
                  <a:cubicBezTo>
                    <a:pt x="24188" y="4332"/>
                    <a:pt x="24188" y="4269"/>
                    <a:pt x="24209" y="4227"/>
                  </a:cubicBezTo>
                  <a:close/>
                  <a:moveTo>
                    <a:pt x="21028" y="1381"/>
                  </a:moveTo>
                  <a:cubicBezTo>
                    <a:pt x="20966" y="1339"/>
                    <a:pt x="20903" y="1298"/>
                    <a:pt x="20882" y="1319"/>
                  </a:cubicBezTo>
                  <a:cubicBezTo>
                    <a:pt x="20840" y="1319"/>
                    <a:pt x="20840" y="1402"/>
                    <a:pt x="20798" y="1465"/>
                  </a:cubicBezTo>
                  <a:cubicBezTo>
                    <a:pt x="20861" y="1486"/>
                    <a:pt x="20924" y="1528"/>
                    <a:pt x="20945" y="1507"/>
                  </a:cubicBezTo>
                  <a:cubicBezTo>
                    <a:pt x="20987" y="1486"/>
                    <a:pt x="21008" y="1423"/>
                    <a:pt x="21028" y="138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47"/>
            <p:cNvSpPr/>
            <p:nvPr/>
          </p:nvSpPr>
          <p:spPr>
            <a:xfrm>
              <a:off x="5753075" y="4641150"/>
              <a:ext cx="574900" cy="128200"/>
            </a:xfrm>
            <a:custGeom>
              <a:avLst/>
              <a:gdLst/>
              <a:ahLst/>
              <a:cxnLst/>
              <a:rect l="l" t="t" r="r" b="b"/>
              <a:pathLst>
                <a:path w="22996" h="5128" extrusionOk="0">
                  <a:moveTo>
                    <a:pt x="544" y="4960"/>
                  </a:moveTo>
                  <a:cubicBezTo>
                    <a:pt x="565" y="4688"/>
                    <a:pt x="523" y="4416"/>
                    <a:pt x="419" y="4186"/>
                  </a:cubicBezTo>
                  <a:cubicBezTo>
                    <a:pt x="335" y="4039"/>
                    <a:pt x="398" y="3872"/>
                    <a:pt x="544" y="3809"/>
                  </a:cubicBezTo>
                  <a:cubicBezTo>
                    <a:pt x="712" y="3746"/>
                    <a:pt x="816" y="3851"/>
                    <a:pt x="900" y="3976"/>
                  </a:cubicBezTo>
                  <a:cubicBezTo>
                    <a:pt x="1381" y="4520"/>
                    <a:pt x="1528" y="4499"/>
                    <a:pt x="1946" y="3893"/>
                  </a:cubicBezTo>
                  <a:cubicBezTo>
                    <a:pt x="2281" y="3432"/>
                    <a:pt x="2574" y="3390"/>
                    <a:pt x="2992" y="3704"/>
                  </a:cubicBezTo>
                  <a:cubicBezTo>
                    <a:pt x="3348" y="3976"/>
                    <a:pt x="3348" y="3976"/>
                    <a:pt x="4143" y="3851"/>
                  </a:cubicBezTo>
                  <a:cubicBezTo>
                    <a:pt x="3829" y="3014"/>
                    <a:pt x="3850" y="3014"/>
                    <a:pt x="4855" y="3139"/>
                  </a:cubicBezTo>
                  <a:cubicBezTo>
                    <a:pt x="5001" y="2386"/>
                    <a:pt x="4980" y="2261"/>
                    <a:pt x="4415" y="2009"/>
                  </a:cubicBezTo>
                  <a:cubicBezTo>
                    <a:pt x="4018" y="1821"/>
                    <a:pt x="3704" y="1486"/>
                    <a:pt x="3557" y="1089"/>
                  </a:cubicBezTo>
                  <a:cubicBezTo>
                    <a:pt x="3327" y="608"/>
                    <a:pt x="2992" y="398"/>
                    <a:pt x="2637" y="503"/>
                  </a:cubicBezTo>
                  <a:cubicBezTo>
                    <a:pt x="2323" y="587"/>
                    <a:pt x="2030" y="670"/>
                    <a:pt x="2218" y="1089"/>
                  </a:cubicBezTo>
                  <a:cubicBezTo>
                    <a:pt x="2239" y="1173"/>
                    <a:pt x="2260" y="1256"/>
                    <a:pt x="2239" y="1361"/>
                  </a:cubicBezTo>
                  <a:cubicBezTo>
                    <a:pt x="2218" y="1465"/>
                    <a:pt x="2093" y="1549"/>
                    <a:pt x="1967" y="1549"/>
                  </a:cubicBezTo>
                  <a:cubicBezTo>
                    <a:pt x="1883" y="1528"/>
                    <a:pt x="1821" y="1465"/>
                    <a:pt x="1800" y="1403"/>
                  </a:cubicBezTo>
                  <a:cubicBezTo>
                    <a:pt x="1674" y="1089"/>
                    <a:pt x="1967" y="608"/>
                    <a:pt x="1528" y="461"/>
                  </a:cubicBezTo>
                  <a:cubicBezTo>
                    <a:pt x="1214" y="336"/>
                    <a:pt x="837" y="398"/>
                    <a:pt x="482" y="398"/>
                  </a:cubicBezTo>
                  <a:cubicBezTo>
                    <a:pt x="272" y="398"/>
                    <a:pt x="63" y="377"/>
                    <a:pt x="0" y="126"/>
                  </a:cubicBezTo>
                  <a:cubicBezTo>
                    <a:pt x="2072" y="22"/>
                    <a:pt x="4143" y="64"/>
                    <a:pt x="6215" y="64"/>
                  </a:cubicBezTo>
                  <a:cubicBezTo>
                    <a:pt x="7449" y="1"/>
                    <a:pt x="8684" y="22"/>
                    <a:pt x="9939" y="105"/>
                  </a:cubicBezTo>
                  <a:cubicBezTo>
                    <a:pt x="11320" y="252"/>
                    <a:pt x="12701" y="126"/>
                    <a:pt x="14082" y="377"/>
                  </a:cubicBezTo>
                  <a:cubicBezTo>
                    <a:pt x="14375" y="419"/>
                    <a:pt x="14668" y="419"/>
                    <a:pt x="14961" y="398"/>
                  </a:cubicBezTo>
                  <a:cubicBezTo>
                    <a:pt x="16572" y="398"/>
                    <a:pt x="18204" y="524"/>
                    <a:pt x="19815" y="733"/>
                  </a:cubicBezTo>
                  <a:cubicBezTo>
                    <a:pt x="20066" y="796"/>
                    <a:pt x="20338" y="796"/>
                    <a:pt x="20589" y="775"/>
                  </a:cubicBezTo>
                  <a:cubicBezTo>
                    <a:pt x="21426" y="629"/>
                    <a:pt x="22054" y="1026"/>
                    <a:pt x="22702" y="1486"/>
                  </a:cubicBezTo>
                  <a:cubicBezTo>
                    <a:pt x="22995" y="1675"/>
                    <a:pt x="22933" y="1863"/>
                    <a:pt x="22870" y="2156"/>
                  </a:cubicBezTo>
                  <a:cubicBezTo>
                    <a:pt x="22807" y="2428"/>
                    <a:pt x="22828" y="2805"/>
                    <a:pt x="22430" y="2805"/>
                  </a:cubicBezTo>
                  <a:cubicBezTo>
                    <a:pt x="22054" y="2846"/>
                    <a:pt x="21656" y="2993"/>
                    <a:pt x="21321" y="3181"/>
                  </a:cubicBezTo>
                  <a:cubicBezTo>
                    <a:pt x="21133" y="3286"/>
                    <a:pt x="20945" y="3349"/>
                    <a:pt x="20736" y="3349"/>
                  </a:cubicBezTo>
                  <a:cubicBezTo>
                    <a:pt x="19689" y="3244"/>
                    <a:pt x="18727" y="3788"/>
                    <a:pt x="17681" y="3746"/>
                  </a:cubicBezTo>
                  <a:cubicBezTo>
                    <a:pt x="17555" y="3725"/>
                    <a:pt x="17451" y="3746"/>
                    <a:pt x="17346" y="3809"/>
                  </a:cubicBezTo>
                  <a:cubicBezTo>
                    <a:pt x="16321" y="4541"/>
                    <a:pt x="15170" y="4248"/>
                    <a:pt x="14082" y="4227"/>
                  </a:cubicBezTo>
                  <a:cubicBezTo>
                    <a:pt x="13391" y="4186"/>
                    <a:pt x="12680" y="4186"/>
                    <a:pt x="11990" y="4269"/>
                  </a:cubicBezTo>
                  <a:cubicBezTo>
                    <a:pt x="11006" y="4395"/>
                    <a:pt x="10002" y="4227"/>
                    <a:pt x="9018" y="4458"/>
                  </a:cubicBezTo>
                  <a:cubicBezTo>
                    <a:pt x="7951" y="4709"/>
                    <a:pt x="6842" y="4667"/>
                    <a:pt x="5775" y="4730"/>
                  </a:cubicBezTo>
                  <a:cubicBezTo>
                    <a:pt x="4018" y="4855"/>
                    <a:pt x="2281" y="5127"/>
                    <a:pt x="544" y="496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47"/>
            <p:cNvSpPr/>
            <p:nvPr/>
          </p:nvSpPr>
          <p:spPr>
            <a:xfrm>
              <a:off x="3998100" y="4643250"/>
              <a:ext cx="445175" cy="158525"/>
            </a:xfrm>
            <a:custGeom>
              <a:avLst/>
              <a:gdLst/>
              <a:ahLst/>
              <a:cxnLst/>
              <a:rect l="l" t="t" r="r" b="b"/>
              <a:pathLst>
                <a:path w="17807" h="6341" extrusionOk="0">
                  <a:moveTo>
                    <a:pt x="9563" y="147"/>
                  </a:moveTo>
                  <a:cubicBezTo>
                    <a:pt x="9563" y="252"/>
                    <a:pt x="9604" y="377"/>
                    <a:pt x="9646" y="482"/>
                  </a:cubicBezTo>
                  <a:cubicBezTo>
                    <a:pt x="10023" y="1068"/>
                    <a:pt x="9981" y="1591"/>
                    <a:pt x="9437" y="2051"/>
                  </a:cubicBezTo>
                  <a:cubicBezTo>
                    <a:pt x="9981" y="2511"/>
                    <a:pt x="10358" y="3160"/>
                    <a:pt x="11237" y="3055"/>
                  </a:cubicBezTo>
                  <a:cubicBezTo>
                    <a:pt x="11216" y="2700"/>
                    <a:pt x="10713" y="2511"/>
                    <a:pt x="10881" y="2072"/>
                  </a:cubicBezTo>
                  <a:cubicBezTo>
                    <a:pt x="11006" y="1758"/>
                    <a:pt x="11174" y="1423"/>
                    <a:pt x="11048" y="1068"/>
                  </a:cubicBezTo>
                  <a:cubicBezTo>
                    <a:pt x="11027" y="963"/>
                    <a:pt x="11111" y="900"/>
                    <a:pt x="11195" y="879"/>
                  </a:cubicBezTo>
                  <a:cubicBezTo>
                    <a:pt x="11529" y="754"/>
                    <a:pt x="11822" y="1109"/>
                    <a:pt x="12157" y="963"/>
                  </a:cubicBezTo>
                  <a:cubicBezTo>
                    <a:pt x="12534" y="796"/>
                    <a:pt x="12576" y="1193"/>
                    <a:pt x="12785" y="1319"/>
                  </a:cubicBezTo>
                  <a:cubicBezTo>
                    <a:pt x="13517" y="1758"/>
                    <a:pt x="13873" y="2762"/>
                    <a:pt x="14982" y="2721"/>
                  </a:cubicBezTo>
                  <a:cubicBezTo>
                    <a:pt x="14961" y="2239"/>
                    <a:pt x="15003" y="1758"/>
                    <a:pt x="15107" y="1298"/>
                  </a:cubicBezTo>
                  <a:cubicBezTo>
                    <a:pt x="15149" y="984"/>
                    <a:pt x="15296" y="775"/>
                    <a:pt x="15568" y="754"/>
                  </a:cubicBezTo>
                  <a:cubicBezTo>
                    <a:pt x="15819" y="712"/>
                    <a:pt x="15923" y="984"/>
                    <a:pt x="15944" y="1235"/>
                  </a:cubicBezTo>
                  <a:cubicBezTo>
                    <a:pt x="15965" y="1633"/>
                    <a:pt x="16405" y="1946"/>
                    <a:pt x="16175" y="2407"/>
                  </a:cubicBezTo>
                  <a:cubicBezTo>
                    <a:pt x="16133" y="2511"/>
                    <a:pt x="16216" y="2658"/>
                    <a:pt x="16321" y="2700"/>
                  </a:cubicBezTo>
                  <a:cubicBezTo>
                    <a:pt x="16698" y="2888"/>
                    <a:pt x="16760" y="3306"/>
                    <a:pt x="16928" y="3578"/>
                  </a:cubicBezTo>
                  <a:cubicBezTo>
                    <a:pt x="17011" y="3578"/>
                    <a:pt x="17053" y="3578"/>
                    <a:pt x="17074" y="3578"/>
                  </a:cubicBezTo>
                  <a:cubicBezTo>
                    <a:pt x="17263" y="3453"/>
                    <a:pt x="17074" y="3055"/>
                    <a:pt x="17451" y="3076"/>
                  </a:cubicBezTo>
                  <a:cubicBezTo>
                    <a:pt x="17681" y="3097"/>
                    <a:pt x="17807" y="3599"/>
                    <a:pt x="17660" y="3934"/>
                  </a:cubicBezTo>
                  <a:cubicBezTo>
                    <a:pt x="17493" y="4206"/>
                    <a:pt x="17263" y="4436"/>
                    <a:pt x="16970" y="4604"/>
                  </a:cubicBezTo>
                  <a:cubicBezTo>
                    <a:pt x="16656" y="4813"/>
                    <a:pt x="16300" y="5022"/>
                    <a:pt x="16300" y="5462"/>
                  </a:cubicBezTo>
                  <a:cubicBezTo>
                    <a:pt x="16300" y="5859"/>
                    <a:pt x="15777" y="5755"/>
                    <a:pt x="15777" y="6089"/>
                  </a:cubicBezTo>
                  <a:cubicBezTo>
                    <a:pt x="15547" y="6173"/>
                    <a:pt x="15296" y="6194"/>
                    <a:pt x="15066" y="6131"/>
                  </a:cubicBezTo>
                  <a:cubicBezTo>
                    <a:pt x="15066" y="5817"/>
                    <a:pt x="15066" y="5482"/>
                    <a:pt x="15024" y="5169"/>
                  </a:cubicBezTo>
                  <a:cubicBezTo>
                    <a:pt x="15003" y="5043"/>
                    <a:pt x="14877" y="4938"/>
                    <a:pt x="14752" y="4980"/>
                  </a:cubicBezTo>
                  <a:cubicBezTo>
                    <a:pt x="14626" y="4980"/>
                    <a:pt x="14563" y="5085"/>
                    <a:pt x="14542" y="5210"/>
                  </a:cubicBezTo>
                  <a:cubicBezTo>
                    <a:pt x="14459" y="5441"/>
                    <a:pt x="14689" y="5650"/>
                    <a:pt x="14584" y="5901"/>
                  </a:cubicBezTo>
                  <a:cubicBezTo>
                    <a:pt x="14291" y="6047"/>
                    <a:pt x="13936" y="6006"/>
                    <a:pt x="13685" y="5796"/>
                  </a:cubicBezTo>
                  <a:cubicBezTo>
                    <a:pt x="13224" y="5524"/>
                    <a:pt x="13308" y="5922"/>
                    <a:pt x="13287" y="6173"/>
                  </a:cubicBezTo>
                  <a:lnTo>
                    <a:pt x="12931" y="6173"/>
                  </a:lnTo>
                  <a:cubicBezTo>
                    <a:pt x="12889" y="5859"/>
                    <a:pt x="13015" y="5524"/>
                    <a:pt x="12785" y="5169"/>
                  </a:cubicBezTo>
                  <a:cubicBezTo>
                    <a:pt x="12178" y="5901"/>
                    <a:pt x="11383" y="5587"/>
                    <a:pt x="10651" y="5650"/>
                  </a:cubicBezTo>
                  <a:cubicBezTo>
                    <a:pt x="10546" y="5650"/>
                    <a:pt x="10421" y="5608"/>
                    <a:pt x="10337" y="5524"/>
                  </a:cubicBezTo>
                  <a:cubicBezTo>
                    <a:pt x="9835" y="5127"/>
                    <a:pt x="9793" y="5148"/>
                    <a:pt x="9521" y="5650"/>
                  </a:cubicBezTo>
                  <a:cubicBezTo>
                    <a:pt x="9458" y="5796"/>
                    <a:pt x="9458" y="6006"/>
                    <a:pt x="9249" y="6047"/>
                  </a:cubicBezTo>
                  <a:cubicBezTo>
                    <a:pt x="8872" y="5713"/>
                    <a:pt x="8851" y="5692"/>
                    <a:pt x="8412" y="5901"/>
                  </a:cubicBezTo>
                  <a:cubicBezTo>
                    <a:pt x="8182" y="6027"/>
                    <a:pt x="8035" y="5901"/>
                    <a:pt x="7847" y="5838"/>
                  </a:cubicBezTo>
                  <a:cubicBezTo>
                    <a:pt x="7366" y="5629"/>
                    <a:pt x="6759" y="5838"/>
                    <a:pt x="6361" y="6319"/>
                  </a:cubicBezTo>
                  <a:lnTo>
                    <a:pt x="5106" y="6340"/>
                  </a:lnTo>
                  <a:cubicBezTo>
                    <a:pt x="4750" y="6047"/>
                    <a:pt x="4269" y="6236"/>
                    <a:pt x="3871" y="6089"/>
                  </a:cubicBezTo>
                  <a:cubicBezTo>
                    <a:pt x="3767" y="6047"/>
                    <a:pt x="3725" y="6236"/>
                    <a:pt x="3704" y="6340"/>
                  </a:cubicBezTo>
                  <a:lnTo>
                    <a:pt x="3348" y="6340"/>
                  </a:lnTo>
                  <a:cubicBezTo>
                    <a:pt x="3202" y="5880"/>
                    <a:pt x="2930" y="5964"/>
                    <a:pt x="2637" y="6173"/>
                  </a:cubicBezTo>
                  <a:cubicBezTo>
                    <a:pt x="2323" y="6173"/>
                    <a:pt x="2009" y="6068"/>
                    <a:pt x="1737" y="5880"/>
                  </a:cubicBezTo>
                  <a:cubicBezTo>
                    <a:pt x="1905" y="5127"/>
                    <a:pt x="1800" y="4897"/>
                    <a:pt x="1089" y="4646"/>
                  </a:cubicBezTo>
                  <a:cubicBezTo>
                    <a:pt x="963" y="4604"/>
                    <a:pt x="817" y="4604"/>
                    <a:pt x="670" y="4604"/>
                  </a:cubicBezTo>
                  <a:cubicBezTo>
                    <a:pt x="607" y="4541"/>
                    <a:pt x="565" y="4478"/>
                    <a:pt x="503" y="4436"/>
                  </a:cubicBezTo>
                  <a:cubicBezTo>
                    <a:pt x="670" y="4164"/>
                    <a:pt x="691" y="3830"/>
                    <a:pt x="900" y="3558"/>
                  </a:cubicBezTo>
                  <a:cubicBezTo>
                    <a:pt x="1109" y="3286"/>
                    <a:pt x="1109" y="2930"/>
                    <a:pt x="921" y="2658"/>
                  </a:cubicBezTo>
                  <a:cubicBezTo>
                    <a:pt x="754" y="2407"/>
                    <a:pt x="565" y="2051"/>
                    <a:pt x="168" y="2386"/>
                  </a:cubicBezTo>
                  <a:cubicBezTo>
                    <a:pt x="126" y="2428"/>
                    <a:pt x="1" y="2323"/>
                    <a:pt x="21" y="2239"/>
                  </a:cubicBezTo>
                  <a:cubicBezTo>
                    <a:pt x="21" y="2135"/>
                    <a:pt x="63" y="2030"/>
                    <a:pt x="105" y="2009"/>
                  </a:cubicBezTo>
                  <a:cubicBezTo>
                    <a:pt x="545" y="1800"/>
                    <a:pt x="1026" y="1653"/>
                    <a:pt x="1528" y="1591"/>
                  </a:cubicBezTo>
                  <a:cubicBezTo>
                    <a:pt x="1737" y="1591"/>
                    <a:pt x="1988" y="1549"/>
                    <a:pt x="2009" y="1298"/>
                  </a:cubicBezTo>
                  <a:cubicBezTo>
                    <a:pt x="2051" y="984"/>
                    <a:pt x="1716" y="1109"/>
                    <a:pt x="1570" y="1005"/>
                  </a:cubicBezTo>
                  <a:cubicBezTo>
                    <a:pt x="1528" y="963"/>
                    <a:pt x="1507" y="900"/>
                    <a:pt x="1486" y="858"/>
                  </a:cubicBezTo>
                  <a:cubicBezTo>
                    <a:pt x="1570" y="649"/>
                    <a:pt x="1946" y="691"/>
                    <a:pt x="1926" y="398"/>
                  </a:cubicBezTo>
                  <a:lnTo>
                    <a:pt x="2449" y="356"/>
                  </a:lnTo>
                  <a:cubicBezTo>
                    <a:pt x="2721" y="691"/>
                    <a:pt x="3265" y="377"/>
                    <a:pt x="3516" y="837"/>
                  </a:cubicBezTo>
                  <a:cubicBezTo>
                    <a:pt x="3704" y="1172"/>
                    <a:pt x="3955" y="1109"/>
                    <a:pt x="4039" y="712"/>
                  </a:cubicBezTo>
                  <a:cubicBezTo>
                    <a:pt x="4102" y="545"/>
                    <a:pt x="4164" y="398"/>
                    <a:pt x="4206" y="231"/>
                  </a:cubicBezTo>
                  <a:cubicBezTo>
                    <a:pt x="4562" y="147"/>
                    <a:pt x="4918" y="147"/>
                    <a:pt x="5273" y="210"/>
                  </a:cubicBezTo>
                  <a:cubicBezTo>
                    <a:pt x="5378" y="733"/>
                    <a:pt x="5378" y="733"/>
                    <a:pt x="5755" y="482"/>
                  </a:cubicBezTo>
                  <a:lnTo>
                    <a:pt x="5985" y="356"/>
                  </a:lnTo>
                  <a:lnTo>
                    <a:pt x="6340" y="356"/>
                  </a:lnTo>
                  <a:cubicBezTo>
                    <a:pt x="6445" y="712"/>
                    <a:pt x="6508" y="1068"/>
                    <a:pt x="6152" y="1361"/>
                  </a:cubicBezTo>
                  <a:cubicBezTo>
                    <a:pt x="5922" y="1549"/>
                    <a:pt x="5901" y="1884"/>
                    <a:pt x="6089" y="2093"/>
                  </a:cubicBezTo>
                  <a:cubicBezTo>
                    <a:pt x="6236" y="2323"/>
                    <a:pt x="6424" y="2511"/>
                    <a:pt x="6738" y="2428"/>
                  </a:cubicBezTo>
                  <a:cubicBezTo>
                    <a:pt x="7156" y="2323"/>
                    <a:pt x="7700" y="2825"/>
                    <a:pt x="7993" y="2177"/>
                  </a:cubicBezTo>
                  <a:cubicBezTo>
                    <a:pt x="7993" y="2156"/>
                    <a:pt x="8161" y="2197"/>
                    <a:pt x="8244" y="2197"/>
                  </a:cubicBezTo>
                  <a:cubicBezTo>
                    <a:pt x="8558" y="2197"/>
                    <a:pt x="9270" y="1570"/>
                    <a:pt x="9312" y="1277"/>
                  </a:cubicBezTo>
                  <a:cubicBezTo>
                    <a:pt x="9332" y="1151"/>
                    <a:pt x="9312" y="984"/>
                    <a:pt x="9207" y="963"/>
                  </a:cubicBezTo>
                  <a:cubicBezTo>
                    <a:pt x="8516" y="900"/>
                    <a:pt x="8788" y="440"/>
                    <a:pt x="8830" y="84"/>
                  </a:cubicBezTo>
                  <a:cubicBezTo>
                    <a:pt x="9060" y="1"/>
                    <a:pt x="9291" y="1"/>
                    <a:pt x="9521" y="42"/>
                  </a:cubicBezTo>
                  <a:cubicBezTo>
                    <a:pt x="9542" y="84"/>
                    <a:pt x="9542" y="105"/>
                    <a:pt x="9563" y="147"/>
                  </a:cubicBezTo>
                  <a:close/>
                  <a:moveTo>
                    <a:pt x="12304" y="2407"/>
                  </a:moveTo>
                  <a:cubicBezTo>
                    <a:pt x="12345" y="2386"/>
                    <a:pt x="12471" y="2365"/>
                    <a:pt x="12471" y="2323"/>
                  </a:cubicBezTo>
                  <a:cubicBezTo>
                    <a:pt x="12534" y="2177"/>
                    <a:pt x="12429" y="2114"/>
                    <a:pt x="12304" y="2114"/>
                  </a:cubicBezTo>
                  <a:cubicBezTo>
                    <a:pt x="12220" y="2114"/>
                    <a:pt x="12136" y="2156"/>
                    <a:pt x="12136" y="2260"/>
                  </a:cubicBezTo>
                  <a:cubicBezTo>
                    <a:pt x="12115" y="2344"/>
                    <a:pt x="12178" y="2407"/>
                    <a:pt x="12304" y="2407"/>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47"/>
            <p:cNvSpPr/>
            <p:nvPr/>
          </p:nvSpPr>
          <p:spPr>
            <a:xfrm>
              <a:off x="5127975" y="4751525"/>
              <a:ext cx="328525" cy="37700"/>
            </a:xfrm>
            <a:custGeom>
              <a:avLst/>
              <a:gdLst/>
              <a:ahLst/>
              <a:cxnLst/>
              <a:rect l="l" t="t" r="r" b="b"/>
              <a:pathLst>
                <a:path w="13141" h="1508" extrusionOk="0">
                  <a:moveTo>
                    <a:pt x="1" y="1424"/>
                  </a:moveTo>
                  <a:cubicBezTo>
                    <a:pt x="126" y="1005"/>
                    <a:pt x="314" y="796"/>
                    <a:pt x="817" y="859"/>
                  </a:cubicBezTo>
                  <a:cubicBezTo>
                    <a:pt x="1277" y="921"/>
                    <a:pt x="1758" y="879"/>
                    <a:pt x="2198" y="691"/>
                  </a:cubicBezTo>
                  <a:cubicBezTo>
                    <a:pt x="2993" y="377"/>
                    <a:pt x="3871" y="335"/>
                    <a:pt x="4687" y="607"/>
                  </a:cubicBezTo>
                  <a:cubicBezTo>
                    <a:pt x="5085" y="775"/>
                    <a:pt x="5503" y="712"/>
                    <a:pt x="5838" y="461"/>
                  </a:cubicBezTo>
                  <a:cubicBezTo>
                    <a:pt x="5985" y="335"/>
                    <a:pt x="6215" y="315"/>
                    <a:pt x="6403" y="231"/>
                  </a:cubicBezTo>
                  <a:cubicBezTo>
                    <a:pt x="6759" y="43"/>
                    <a:pt x="7073" y="1"/>
                    <a:pt x="7282" y="419"/>
                  </a:cubicBezTo>
                  <a:cubicBezTo>
                    <a:pt x="7366" y="587"/>
                    <a:pt x="7512" y="796"/>
                    <a:pt x="7680" y="733"/>
                  </a:cubicBezTo>
                  <a:cubicBezTo>
                    <a:pt x="8203" y="503"/>
                    <a:pt x="8726" y="796"/>
                    <a:pt x="9228" y="775"/>
                  </a:cubicBezTo>
                  <a:cubicBezTo>
                    <a:pt x="9416" y="754"/>
                    <a:pt x="9584" y="775"/>
                    <a:pt x="9730" y="628"/>
                  </a:cubicBezTo>
                  <a:cubicBezTo>
                    <a:pt x="10274" y="22"/>
                    <a:pt x="10860" y="335"/>
                    <a:pt x="11404" y="587"/>
                  </a:cubicBezTo>
                  <a:cubicBezTo>
                    <a:pt x="11739" y="733"/>
                    <a:pt x="11969" y="900"/>
                    <a:pt x="12345" y="670"/>
                  </a:cubicBezTo>
                  <a:cubicBezTo>
                    <a:pt x="12701" y="461"/>
                    <a:pt x="13036" y="607"/>
                    <a:pt x="13141" y="1068"/>
                  </a:cubicBezTo>
                  <a:cubicBezTo>
                    <a:pt x="12053" y="1089"/>
                    <a:pt x="10944" y="1068"/>
                    <a:pt x="9856" y="1131"/>
                  </a:cubicBezTo>
                  <a:cubicBezTo>
                    <a:pt x="8140" y="1235"/>
                    <a:pt x="6403" y="1256"/>
                    <a:pt x="4667" y="1319"/>
                  </a:cubicBezTo>
                  <a:cubicBezTo>
                    <a:pt x="3118" y="1403"/>
                    <a:pt x="1570" y="1507"/>
                    <a:pt x="1" y="1424"/>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47"/>
            <p:cNvSpPr/>
            <p:nvPr/>
          </p:nvSpPr>
          <p:spPr>
            <a:xfrm>
              <a:off x="4146125" y="4641675"/>
              <a:ext cx="85825" cy="71700"/>
            </a:xfrm>
            <a:custGeom>
              <a:avLst/>
              <a:gdLst/>
              <a:ahLst/>
              <a:cxnLst/>
              <a:rect l="l" t="t" r="r" b="b"/>
              <a:pathLst>
                <a:path w="3433" h="2868" extrusionOk="0">
                  <a:moveTo>
                    <a:pt x="2930" y="105"/>
                  </a:moveTo>
                  <a:cubicBezTo>
                    <a:pt x="2888" y="461"/>
                    <a:pt x="2616" y="921"/>
                    <a:pt x="3307" y="984"/>
                  </a:cubicBezTo>
                  <a:cubicBezTo>
                    <a:pt x="3411" y="984"/>
                    <a:pt x="3432" y="1172"/>
                    <a:pt x="3411" y="1298"/>
                  </a:cubicBezTo>
                  <a:cubicBezTo>
                    <a:pt x="3370" y="1591"/>
                    <a:pt x="2658" y="2219"/>
                    <a:pt x="2344" y="2219"/>
                  </a:cubicBezTo>
                  <a:cubicBezTo>
                    <a:pt x="2261" y="2219"/>
                    <a:pt x="2114" y="2177"/>
                    <a:pt x="2114" y="2198"/>
                  </a:cubicBezTo>
                  <a:cubicBezTo>
                    <a:pt x="1800" y="2867"/>
                    <a:pt x="1256" y="2365"/>
                    <a:pt x="838" y="2449"/>
                  </a:cubicBezTo>
                  <a:cubicBezTo>
                    <a:pt x="524" y="2532"/>
                    <a:pt x="336" y="2344"/>
                    <a:pt x="189" y="2114"/>
                  </a:cubicBezTo>
                  <a:cubicBezTo>
                    <a:pt x="1" y="1905"/>
                    <a:pt x="43" y="1570"/>
                    <a:pt x="252" y="1382"/>
                  </a:cubicBezTo>
                  <a:cubicBezTo>
                    <a:pt x="629" y="1089"/>
                    <a:pt x="545" y="733"/>
                    <a:pt x="440" y="377"/>
                  </a:cubicBezTo>
                  <a:cubicBezTo>
                    <a:pt x="608" y="377"/>
                    <a:pt x="754" y="315"/>
                    <a:pt x="796" y="126"/>
                  </a:cubicBezTo>
                  <a:cubicBezTo>
                    <a:pt x="1026" y="22"/>
                    <a:pt x="1277" y="1"/>
                    <a:pt x="1507" y="84"/>
                  </a:cubicBezTo>
                  <a:cubicBezTo>
                    <a:pt x="1759" y="461"/>
                    <a:pt x="1800" y="461"/>
                    <a:pt x="2031" y="84"/>
                  </a:cubicBezTo>
                  <a:cubicBezTo>
                    <a:pt x="2323" y="1"/>
                    <a:pt x="2637" y="22"/>
                    <a:pt x="2930" y="105"/>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47"/>
            <p:cNvSpPr/>
            <p:nvPr/>
          </p:nvSpPr>
          <p:spPr>
            <a:xfrm>
              <a:off x="4157125" y="4770875"/>
              <a:ext cx="166375" cy="35075"/>
            </a:xfrm>
            <a:custGeom>
              <a:avLst/>
              <a:gdLst/>
              <a:ahLst/>
              <a:cxnLst/>
              <a:rect l="l" t="t" r="r" b="b"/>
              <a:pathLst>
                <a:path w="6655" h="1403" extrusionOk="0">
                  <a:moveTo>
                    <a:pt x="0" y="1194"/>
                  </a:moveTo>
                  <a:cubicBezTo>
                    <a:pt x="419" y="712"/>
                    <a:pt x="1026" y="503"/>
                    <a:pt x="1507" y="712"/>
                  </a:cubicBezTo>
                  <a:cubicBezTo>
                    <a:pt x="1695" y="796"/>
                    <a:pt x="1821" y="901"/>
                    <a:pt x="2072" y="796"/>
                  </a:cubicBezTo>
                  <a:cubicBezTo>
                    <a:pt x="2490" y="566"/>
                    <a:pt x="2511" y="587"/>
                    <a:pt x="2888" y="922"/>
                  </a:cubicBezTo>
                  <a:cubicBezTo>
                    <a:pt x="3097" y="880"/>
                    <a:pt x="3097" y="670"/>
                    <a:pt x="3181" y="524"/>
                  </a:cubicBezTo>
                  <a:cubicBezTo>
                    <a:pt x="3432" y="1"/>
                    <a:pt x="3474" y="1"/>
                    <a:pt x="3976" y="398"/>
                  </a:cubicBezTo>
                  <a:cubicBezTo>
                    <a:pt x="4080" y="482"/>
                    <a:pt x="4185" y="524"/>
                    <a:pt x="4311" y="524"/>
                  </a:cubicBezTo>
                  <a:cubicBezTo>
                    <a:pt x="5022" y="461"/>
                    <a:pt x="5838" y="775"/>
                    <a:pt x="6424" y="43"/>
                  </a:cubicBezTo>
                  <a:cubicBezTo>
                    <a:pt x="6654" y="398"/>
                    <a:pt x="6528" y="733"/>
                    <a:pt x="6570" y="1047"/>
                  </a:cubicBezTo>
                  <a:cubicBezTo>
                    <a:pt x="4792" y="1403"/>
                    <a:pt x="3013" y="1173"/>
                    <a:pt x="1235" y="1235"/>
                  </a:cubicBezTo>
                  <a:cubicBezTo>
                    <a:pt x="816" y="1235"/>
                    <a:pt x="419" y="1214"/>
                    <a:pt x="0" y="1194"/>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47"/>
            <p:cNvSpPr/>
            <p:nvPr/>
          </p:nvSpPr>
          <p:spPr>
            <a:xfrm>
              <a:off x="4737750" y="4641675"/>
              <a:ext cx="88950" cy="35600"/>
            </a:xfrm>
            <a:custGeom>
              <a:avLst/>
              <a:gdLst/>
              <a:ahLst/>
              <a:cxnLst/>
              <a:rect l="l" t="t" r="r" b="b"/>
              <a:pathLst>
                <a:path w="3558" h="1424" extrusionOk="0">
                  <a:moveTo>
                    <a:pt x="3558" y="377"/>
                  </a:moveTo>
                  <a:cubicBezTo>
                    <a:pt x="3474" y="1110"/>
                    <a:pt x="3160" y="1424"/>
                    <a:pt x="2595" y="1172"/>
                  </a:cubicBezTo>
                  <a:cubicBezTo>
                    <a:pt x="1967" y="921"/>
                    <a:pt x="1319" y="942"/>
                    <a:pt x="691" y="733"/>
                  </a:cubicBezTo>
                  <a:cubicBezTo>
                    <a:pt x="377" y="628"/>
                    <a:pt x="42" y="587"/>
                    <a:pt x="1" y="168"/>
                  </a:cubicBezTo>
                  <a:cubicBezTo>
                    <a:pt x="147" y="22"/>
                    <a:pt x="377" y="1"/>
                    <a:pt x="545" y="105"/>
                  </a:cubicBezTo>
                  <a:cubicBezTo>
                    <a:pt x="649" y="461"/>
                    <a:pt x="963" y="356"/>
                    <a:pt x="1214" y="356"/>
                  </a:cubicBezTo>
                  <a:cubicBezTo>
                    <a:pt x="1988" y="419"/>
                    <a:pt x="2783" y="231"/>
                    <a:pt x="3558" y="377"/>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47"/>
            <p:cNvSpPr/>
            <p:nvPr/>
          </p:nvSpPr>
          <p:spPr>
            <a:xfrm>
              <a:off x="4756050" y="4770350"/>
              <a:ext cx="79550" cy="27225"/>
            </a:xfrm>
            <a:custGeom>
              <a:avLst/>
              <a:gdLst/>
              <a:ahLst/>
              <a:cxnLst/>
              <a:rect l="l" t="t" r="r" b="b"/>
              <a:pathLst>
                <a:path w="3182" h="1089" extrusionOk="0">
                  <a:moveTo>
                    <a:pt x="1" y="901"/>
                  </a:moveTo>
                  <a:cubicBezTo>
                    <a:pt x="189" y="378"/>
                    <a:pt x="754" y="398"/>
                    <a:pt x="1110" y="106"/>
                  </a:cubicBezTo>
                  <a:cubicBezTo>
                    <a:pt x="1235" y="1"/>
                    <a:pt x="1403" y="85"/>
                    <a:pt x="1486" y="189"/>
                  </a:cubicBezTo>
                  <a:cubicBezTo>
                    <a:pt x="1863" y="608"/>
                    <a:pt x="2282" y="608"/>
                    <a:pt x="2763" y="419"/>
                  </a:cubicBezTo>
                  <a:cubicBezTo>
                    <a:pt x="2993" y="315"/>
                    <a:pt x="3160" y="440"/>
                    <a:pt x="3181" y="691"/>
                  </a:cubicBezTo>
                  <a:cubicBezTo>
                    <a:pt x="2302" y="963"/>
                    <a:pt x="1382" y="922"/>
                    <a:pt x="482" y="1026"/>
                  </a:cubicBezTo>
                  <a:cubicBezTo>
                    <a:pt x="315" y="1089"/>
                    <a:pt x="126" y="1026"/>
                    <a:pt x="1" y="90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47"/>
            <p:cNvSpPr/>
            <p:nvPr/>
          </p:nvSpPr>
          <p:spPr>
            <a:xfrm>
              <a:off x="5655775" y="4760950"/>
              <a:ext cx="97325" cy="21475"/>
            </a:xfrm>
            <a:custGeom>
              <a:avLst/>
              <a:gdLst/>
              <a:ahLst/>
              <a:cxnLst/>
              <a:rect l="l" t="t" r="r" b="b"/>
              <a:pathLst>
                <a:path w="3893" h="859" extrusionOk="0">
                  <a:moveTo>
                    <a:pt x="0" y="461"/>
                  </a:moveTo>
                  <a:cubicBezTo>
                    <a:pt x="105" y="210"/>
                    <a:pt x="293" y="230"/>
                    <a:pt x="503" y="210"/>
                  </a:cubicBezTo>
                  <a:cubicBezTo>
                    <a:pt x="1486" y="189"/>
                    <a:pt x="2469" y="314"/>
                    <a:pt x="3432" y="42"/>
                  </a:cubicBezTo>
                  <a:cubicBezTo>
                    <a:pt x="3599" y="0"/>
                    <a:pt x="3788" y="63"/>
                    <a:pt x="3892" y="210"/>
                  </a:cubicBezTo>
                  <a:cubicBezTo>
                    <a:pt x="3139" y="461"/>
                    <a:pt x="2428" y="858"/>
                    <a:pt x="1570" y="565"/>
                  </a:cubicBezTo>
                  <a:cubicBezTo>
                    <a:pt x="1089" y="398"/>
                    <a:pt x="524" y="607"/>
                    <a:pt x="0" y="46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47"/>
            <p:cNvSpPr/>
            <p:nvPr/>
          </p:nvSpPr>
          <p:spPr>
            <a:xfrm>
              <a:off x="4661900" y="4641675"/>
              <a:ext cx="47625" cy="31425"/>
            </a:xfrm>
            <a:custGeom>
              <a:avLst/>
              <a:gdLst/>
              <a:ahLst/>
              <a:cxnLst/>
              <a:rect l="l" t="t" r="r" b="b"/>
              <a:pathLst>
                <a:path w="1905" h="1257" extrusionOk="0">
                  <a:moveTo>
                    <a:pt x="22" y="210"/>
                  </a:moveTo>
                  <a:lnTo>
                    <a:pt x="22" y="64"/>
                  </a:lnTo>
                  <a:cubicBezTo>
                    <a:pt x="314" y="1"/>
                    <a:pt x="628" y="1"/>
                    <a:pt x="921" y="84"/>
                  </a:cubicBezTo>
                  <a:cubicBezTo>
                    <a:pt x="1089" y="587"/>
                    <a:pt x="1507" y="294"/>
                    <a:pt x="1800" y="377"/>
                  </a:cubicBezTo>
                  <a:cubicBezTo>
                    <a:pt x="1842" y="628"/>
                    <a:pt x="1863" y="880"/>
                    <a:pt x="1905" y="1256"/>
                  </a:cubicBezTo>
                  <a:cubicBezTo>
                    <a:pt x="1570" y="1005"/>
                    <a:pt x="1151" y="880"/>
                    <a:pt x="733" y="900"/>
                  </a:cubicBezTo>
                  <a:cubicBezTo>
                    <a:pt x="335" y="900"/>
                    <a:pt x="1" y="712"/>
                    <a:pt x="22" y="21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47"/>
            <p:cNvSpPr/>
            <p:nvPr/>
          </p:nvSpPr>
          <p:spPr>
            <a:xfrm>
              <a:off x="4328700" y="4766700"/>
              <a:ext cx="46050" cy="36125"/>
            </a:xfrm>
            <a:custGeom>
              <a:avLst/>
              <a:gdLst/>
              <a:ahLst/>
              <a:cxnLst/>
              <a:rect l="l" t="t" r="r" b="b"/>
              <a:pathLst>
                <a:path w="1842" h="1445" extrusionOk="0">
                  <a:moveTo>
                    <a:pt x="63" y="1214"/>
                  </a:moveTo>
                  <a:cubicBezTo>
                    <a:pt x="84" y="984"/>
                    <a:pt x="0" y="586"/>
                    <a:pt x="461" y="858"/>
                  </a:cubicBezTo>
                  <a:cubicBezTo>
                    <a:pt x="712" y="1068"/>
                    <a:pt x="1067" y="1089"/>
                    <a:pt x="1360" y="963"/>
                  </a:cubicBezTo>
                  <a:cubicBezTo>
                    <a:pt x="1486" y="712"/>
                    <a:pt x="1235" y="503"/>
                    <a:pt x="1318" y="272"/>
                  </a:cubicBezTo>
                  <a:cubicBezTo>
                    <a:pt x="1360" y="147"/>
                    <a:pt x="1402" y="42"/>
                    <a:pt x="1549" y="42"/>
                  </a:cubicBezTo>
                  <a:cubicBezTo>
                    <a:pt x="1674" y="0"/>
                    <a:pt x="1779" y="84"/>
                    <a:pt x="1800" y="210"/>
                  </a:cubicBezTo>
                  <a:cubicBezTo>
                    <a:pt x="1821" y="544"/>
                    <a:pt x="1821" y="858"/>
                    <a:pt x="1842" y="1193"/>
                  </a:cubicBezTo>
                  <a:cubicBezTo>
                    <a:pt x="1277" y="1423"/>
                    <a:pt x="628" y="1444"/>
                    <a:pt x="63" y="1214"/>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47"/>
            <p:cNvSpPr/>
            <p:nvPr/>
          </p:nvSpPr>
          <p:spPr>
            <a:xfrm>
              <a:off x="4059825" y="4643250"/>
              <a:ext cx="44500" cy="28275"/>
            </a:xfrm>
            <a:custGeom>
              <a:avLst/>
              <a:gdLst/>
              <a:ahLst/>
              <a:cxnLst/>
              <a:rect l="l" t="t" r="r" b="b"/>
              <a:pathLst>
                <a:path w="1780" h="1131" extrusionOk="0">
                  <a:moveTo>
                    <a:pt x="1779" y="189"/>
                  </a:moveTo>
                  <a:cubicBezTo>
                    <a:pt x="1716" y="356"/>
                    <a:pt x="1653" y="524"/>
                    <a:pt x="1612" y="691"/>
                  </a:cubicBezTo>
                  <a:cubicBezTo>
                    <a:pt x="1486" y="1047"/>
                    <a:pt x="1256" y="1130"/>
                    <a:pt x="1089" y="817"/>
                  </a:cubicBezTo>
                  <a:cubicBezTo>
                    <a:pt x="817" y="356"/>
                    <a:pt x="273" y="649"/>
                    <a:pt x="1" y="314"/>
                  </a:cubicBezTo>
                  <a:cubicBezTo>
                    <a:pt x="565" y="1"/>
                    <a:pt x="1172" y="231"/>
                    <a:pt x="1779" y="189"/>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47"/>
            <p:cNvSpPr/>
            <p:nvPr/>
          </p:nvSpPr>
          <p:spPr>
            <a:xfrm>
              <a:off x="5535975" y="4766700"/>
              <a:ext cx="62275" cy="7875"/>
            </a:xfrm>
            <a:custGeom>
              <a:avLst/>
              <a:gdLst/>
              <a:ahLst/>
              <a:cxnLst/>
              <a:rect l="l" t="t" r="r" b="b"/>
              <a:pathLst>
                <a:path w="2491" h="315" extrusionOk="0">
                  <a:moveTo>
                    <a:pt x="1" y="314"/>
                  </a:moveTo>
                  <a:cubicBezTo>
                    <a:pt x="43" y="168"/>
                    <a:pt x="106" y="0"/>
                    <a:pt x="273" y="0"/>
                  </a:cubicBezTo>
                  <a:lnTo>
                    <a:pt x="2198" y="0"/>
                  </a:lnTo>
                  <a:cubicBezTo>
                    <a:pt x="2365" y="0"/>
                    <a:pt x="2449" y="147"/>
                    <a:pt x="2491" y="293"/>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47"/>
            <p:cNvSpPr/>
            <p:nvPr/>
          </p:nvSpPr>
          <p:spPr>
            <a:xfrm>
              <a:off x="4463125" y="4771400"/>
              <a:ext cx="35600" cy="20950"/>
            </a:xfrm>
            <a:custGeom>
              <a:avLst/>
              <a:gdLst/>
              <a:ahLst/>
              <a:cxnLst/>
              <a:rect l="l" t="t" r="r" b="b"/>
              <a:pathLst>
                <a:path w="1424" h="838" extrusionOk="0">
                  <a:moveTo>
                    <a:pt x="1" y="838"/>
                  </a:moveTo>
                  <a:cubicBezTo>
                    <a:pt x="84" y="64"/>
                    <a:pt x="189" y="1"/>
                    <a:pt x="817" y="356"/>
                  </a:cubicBezTo>
                  <a:cubicBezTo>
                    <a:pt x="1026" y="482"/>
                    <a:pt x="1382" y="440"/>
                    <a:pt x="1423" y="796"/>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47"/>
            <p:cNvSpPr/>
            <p:nvPr/>
          </p:nvSpPr>
          <p:spPr>
            <a:xfrm>
              <a:off x="4622150" y="4774550"/>
              <a:ext cx="36125" cy="23550"/>
            </a:xfrm>
            <a:custGeom>
              <a:avLst/>
              <a:gdLst/>
              <a:ahLst/>
              <a:cxnLst/>
              <a:rect l="l" t="t" r="r" b="b"/>
              <a:pathLst>
                <a:path w="1445" h="942" extrusionOk="0">
                  <a:moveTo>
                    <a:pt x="21" y="816"/>
                  </a:moveTo>
                  <a:cubicBezTo>
                    <a:pt x="42" y="670"/>
                    <a:pt x="0" y="440"/>
                    <a:pt x="252" y="440"/>
                  </a:cubicBezTo>
                  <a:cubicBezTo>
                    <a:pt x="398" y="440"/>
                    <a:pt x="544" y="586"/>
                    <a:pt x="670" y="482"/>
                  </a:cubicBezTo>
                  <a:cubicBezTo>
                    <a:pt x="1277" y="0"/>
                    <a:pt x="1319" y="482"/>
                    <a:pt x="1444" y="879"/>
                  </a:cubicBezTo>
                  <a:cubicBezTo>
                    <a:pt x="963" y="942"/>
                    <a:pt x="482" y="921"/>
                    <a:pt x="21" y="816"/>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47"/>
            <p:cNvSpPr/>
            <p:nvPr/>
          </p:nvSpPr>
          <p:spPr>
            <a:xfrm>
              <a:off x="4090700" y="4793900"/>
              <a:ext cx="35575" cy="15200"/>
            </a:xfrm>
            <a:custGeom>
              <a:avLst/>
              <a:gdLst/>
              <a:ahLst/>
              <a:cxnLst/>
              <a:rect l="l" t="t" r="r" b="b"/>
              <a:pathLst>
                <a:path w="1423" h="608" extrusionOk="0">
                  <a:moveTo>
                    <a:pt x="0" y="314"/>
                  </a:moveTo>
                  <a:cubicBezTo>
                    <a:pt x="21" y="189"/>
                    <a:pt x="63" y="1"/>
                    <a:pt x="167" y="42"/>
                  </a:cubicBezTo>
                  <a:cubicBezTo>
                    <a:pt x="565" y="210"/>
                    <a:pt x="1046" y="1"/>
                    <a:pt x="1423" y="314"/>
                  </a:cubicBezTo>
                  <a:cubicBezTo>
                    <a:pt x="942" y="607"/>
                    <a:pt x="460" y="503"/>
                    <a:pt x="0" y="314"/>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47"/>
            <p:cNvSpPr/>
            <p:nvPr/>
          </p:nvSpPr>
          <p:spPr>
            <a:xfrm>
              <a:off x="5097625" y="4772975"/>
              <a:ext cx="17300" cy="20950"/>
            </a:xfrm>
            <a:custGeom>
              <a:avLst/>
              <a:gdLst/>
              <a:ahLst/>
              <a:cxnLst/>
              <a:rect l="l" t="t" r="r" b="b"/>
              <a:pathLst>
                <a:path w="692" h="838" extrusionOk="0">
                  <a:moveTo>
                    <a:pt x="1" y="607"/>
                  </a:moveTo>
                  <a:cubicBezTo>
                    <a:pt x="210" y="482"/>
                    <a:pt x="440" y="1"/>
                    <a:pt x="691" y="586"/>
                  </a:cubicBezTo>
                  <a:cubicBezTo>
                    <a:pt x="524" y="817"/>
                    <a:pt x="168" y="838"/>
                    <a:pt x="1" y="607"/>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47"/>
            <p:cNvSpPr/>
            <p:nvPr/>
          </p:nvSpPr>
          <p:spPr>
            <a:xfrm>
              <a:off x="4866425" y="4778200"/>
              <a:ext cx="18350" cy="15725"/>
            </a:xfrm>
            <a:custGeom>
              <a:avLst/>
              <a:gdLst/>
              <a:ahLst/>
              <a:cxnLst/>
              <a:rect l="l" t="t" r="r" b="b"/>
              <a:pathLst>
                <a:path w="734" h="629" extrusionOk="0">
                  <a:moveTo>
                    <a:pt x="1" y="398"/>
                  </a:moveTo>
                  <a:cubicBezTo>
                    <a:pt x="524" y="1"/>
                    <a:pt x="524" y="1"/>
                    <a:pt x="733" y="440"/>
                  </a:cubicBezTo>
                  <a:cubicBezTo>
                    <a:pt x="524" y="629"/>
                    <a:pt x="189" y="608"/>
                    <a:pt x="1" y="398"/>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47"/>
            <p:cNvSpPr/>
            <p:nvPr/>
          </p:nvSpPr>
          <p:spPr>
            <a:xfrm>
              <a:off x="5607125" y="4768800"/>
              <a:ext cx="22000" cy="12050"/>
            </a:xfrm>
            <a:custGeom>
              <a:avLst/>
              <a:gdLst/>
              <a:ahLst/>
              <a:cxnLst/>
              <a:rect l="l" t="t" r="r" b="b"/>
              <a:pathLst>
                <a:path w="880" h="482" extrusionOk="0">
                  <a:moveTo>
                    <a:pt x="1" y="230"/>
                  </a:moveTo>
                  <a:cubicBezTo>
                    <a:pt x="252" y="0"/>
                    <a:pt x="628" y="0"/>
                    <a:pt x="879" y="230"/>
                  </a:cubicBezTo>
                  <a:cubicBezTo>
                    <a:pt x="628" y="481"/>
                    <a:pt x="252" y="481"/>
                    <a:pt x="1" y="23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47"/>
            <p:cNvSpPr/>
            <p:nvPr/>
          </p:nvSpPr>
          <p:spPr>
            <a:xfrm>
              <a:off x="4130450" y="4645350"/>
              <a:ext cx="17800" cy="15175"/>
            </a:xfrm>
            <a:custGeom>
              <a:avLst/>
              <a:gdLst/>
              <a:ahLst/>
              <a:cxnLst/>
              <a:rect l="l" t="t" r="r" b="b"/>
              <a:pathLst>
                <a:path w="712" h="607" extrusionOk="0">
                  <a:moveTo>
                    <a:pt x="712" y="230"/>
                  </a:moveTo>
                  <a:lnTo>
                    <a:pt x="502" y="356"/>
                  </a:lnTo>
                  <a:cubicBezTo>
                    <a:pt x="105" y="607"/>
                    <a:pt x="105" y="607"/>
                    <a:pt x="0" y="84"/>
                  </a:cubicBezTo>
                  <a:cubicBezTo>
                    <a:pt x="230" y="21"/>
                    <a:pt x="481" y="0"/>
                    <a:pt x="712" y="42"/>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47"/>
            <p:cNvSpPr/>
            <p:nvPr/>
          </p:nvSpPr>
          <p:spPr>
            <a:xfrm>
              <a:off x="4582925" y="4785525"/>
              <a:ext cx="17800" cy="12575"/>
            </a:xfrm>
            <a:custGeom>
              <a:avLst/>
              <a:gdLst/>
              <a:ahLst/>
              <a:cxnLst/>
              <a:rect l="l" t="t" r="r" b="b"/>
              <a:pathLst>
                <a:path w="712" h="503" extrusionOk="0">
                  <a:moveTo>
                    <a:pt x="0" y="294"/>
                  </a:moveTo>
                  <a:cubicBezTo>
                    <a:pt x="251" y="84"/>
                    <a:pt x="523" y="1"/>
                    <a:pt x="712" y="377"/>
                  </a:cubicBezTo>
                  <a:cubicBezTo>
                    <a:pt x="481" y="503"/>
                    <a:pt x="188" y="482"/>
                    <a:pt x="0" y="294"/>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47"/>
            <p:cNvSpPr/>
            <p:nvPr/>
          </p:nvSpPr>
          <p:spPr>
            <a:xfrm>
              <a:off x="4689100" y="4786575"/>
              <a:ext cx="13625" cy="11000"/>
            </a:xfrm>
            <a:custGeom>
              <a:avLst/>
              <a:gdLst/>
              <a:ahLst/>
              <a:cxnLst/>
              <a:rect l="l" t="t" r="r" b="b"/>
              <a:pathLst>
                <a:path w="545" h="440" extrusionOk="0">
                  <a:moveTo>
                    <a:pt x="1" y="356"/>
                  </a:moveTo>
                  <a:cubicBezTo>
                    <a:pt x="126" y="1"/>
                    <a:pt x="314" y="1"/>
                    <a:pt x="545" y="252"/>
                  </a:cubicBezTo>
                  <a:cubicBezTo>
                    <a:pt x="398" y="419"/>
                    <a:pt x="189" y="440"/>
                    <a:pt x="1" y="356"/>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47"/>
            <p:cNvSpPr/>
            <p:nvPr/>
          </p:nvSpPr>
          <p:spPr>
            <a:xfrm>
              <a:off x="5638000" y="4767750"/>
              <a:ext cx="8900" cy="6825"/>
            </a:xfrm>
            <a:custGeom>
              <a:avLst/>
              <a:gdLst/>
              <a:ahLst/>
              <a:cxnLst/>
              <a:rect l="l" t="t" r="r" b="b"/>
              <a:pathLst>
                <a:path w="356" h="273" extrusionOk="0">
                  <a:moveTo>
                    <a:pt x="0" y="230"/>
                  </a:moveTo>
                  <a:cubicBezTo>
                    <a:pt x="21" y="126"/>
                    <a:pt x="42" y="21"/>
                    <a:pt x="167" y="21"/>
                  </a:cubicBezTo>
                  <a:cubicBezTo>
                    <a:pt x="314" y="0"/>
                    <a:pt x="335" y="126"/>
                    <a:pt x="356" y="210"/>
                  </a:cubicBezTo>
                  <a:cubicBezTo>
                    <a:pt x="251" y="272"/>
                    <a:pt x="126" y="272"/>
                    <a:pt x="0" y="23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47"/>
            <p:cNvSpPr/>
            <p:nvPr/>
          </p:nvSpPr>
          <p:spPr>
            <a:xfrm>
              <a:off x="4711600" y="4788150"/>
              <a:ext cx="8925" cy="8925"/>
            </a:xfrm>
            <a:custGeom>
              <a:avLst/>
              <a:gdLst/>
              <a:ahLst/>
              <a:cxnLst/>
              <a:rect l="l" t="t" r="r" b="b"/>
              <a:pathLst>
                <a:path w="357" h="357" extrusionOk="0">
                  <a:moveTo>
                    <a:pt x="0" y="189"/>
                  </a:moveTo>
                  <a:cubicBezTo>
                    <a:pt x="105" y="0"/>
                    <a:pt x="231" y="21"/>
                    <a:pt x="356" y="189"/>
                  </a:cubicBezTo>
                  <a:cubicBezTo>
                    <a:pt x="231" y="356"/>
                    <a:pt x="105" y="356"/>
                    <a:pt x="0" y="189"/>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47"/>
            <p:cNvSpPr/>
            <p:nvPr/>
          </p:nvSpPr>
          <p:spPr>
            <a:xfrm>
              <a:off x="4844450" y="4783450"/>
              <a:ext cx="8925" cy="9425"/>
            </a:xfrm>
            <a:custGeom>
              <a:avLst/>
              <a:gdLst/>
              <a:ahLst/>
              <a:cxnLst/>
              <a:rect l="l" t="t" r="r" b="b"/>
              <a:pathLst>
                <a:path w="357" h="377" extrusionOk="0">
                  <a:moveTo>
                    <a:pt x="1" y="188"/>
                  </a:moveTo>
                  <a:cubicBezTo>
                    <a:pt x="126" y="0"/>
                    <a:pt x="252" y="21"/>
                    <a:pt x="357" y="209"/>
                  </a:cubicBezTo>
                  <a:cubicBezTo>
                    <a:pt x="231" y="377"/>
                    <a:pt x="126" y="356"/>
                    <a:pt x="1" y="188"/>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47"/>
            <p:cNvSpPr/>
            <p:nvPr/>
          </p:nvSpPr>
          <p:spPr>
            <a:xfrm>
              <a:off x="5474250" y="4775075"/>
              <a:ext cx="8400" cy="8400"/>
            </a:xfrm>
            <a:custGeom>
              <a:avLst/>
              <a:gdLst/>
              <a:ahLst/>
              <a:cxnLst/>
              <a:rect l="l" t="t" r="r" b="b"/>
              <a:pathLst>
                <a:path w="336" h="336" extrusionOk="0">
                  <a:moveTo>
                    <a:pt x="1" y="168"/>
                  </a:moveTo>
                  <a:cubicBezTo>
                    <a:pt x="106" y="0"/>
                    <a:pt x="231" y="0"/>
                    <a:pt x="336" y="168"/>
                  </a:cubicBezTo>
                  <a:cubicBezTo>
                    <a:pt x="231" y="335"/>
                    <a:pt x="106" y="335"/>
                    <a:pt x="1" y="168"/>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47"/>
            <p:cNvSpPr/>
            <p:nvPr/>
          </p:nvSpPr>
          <p:spPr>
            <a:xfrm>
              <a:off x="5097125" y="4725900"/>
              <a:ext cx="52850" cy="39775"/>
            </a:xfrm>
            <a:custGeom>
              <a:avLst/>
              <a:gdLst/>
              <a:ahLst/>
              <a:cxnLst/>
              <a:rect l="l" t="t" r="r" b="b"/>
              <a:pathLst>
                <a:path w="2114" h="1591" extrusionOk="0">
                  <a:moveTo>
                    <a:pt x="42" y="1109"/>
                  </a:moveTo>
                  <a:cubicBezTo>
                    <a:pt x="84" y="942"/>
                    <a:pt x="147" y="754"/>
                    <a:pt x="167" y="586"/>
                  </a:cubicBezTo>
                  <a:cubicBezTo>
                    <a:pt x="209" y="210"/>
                    <a:pt x="439" y="126"/>
                    <a:pt x="732" y="231"/>
                  </a:cubicBezTo>
                  <a:cubicBezTo>
                    <a:pt x="1088" y="335"/>
                    <a:pt x="1402" y="461"/>
                    <a:pt x="1695" y="105"/>
                  </a:cubicBezTo>
                  <a:cubicBezTo>
                    <a:pt x="1779" y="0"/>
                    <a:pt x="1925" y="0"/>
                    <a:pt x="2009" y="105"/>
                  </a:cubicBezTo>
                  <a:cubicBezTo>
                    <a:pt x="2113" y="210"/>
                    <a:pt x="2030" y="314"/>
                    <a:pt x="2009" y="419"/>
                  </a:cubicBezTo>
                  <a:cubicBezTo>
                    <a:pt x="1967" y="796"/>
                    <a:pt x="1611" y="1068"/>
                    <a:pt x="1255" y="1005"/>
                  </a:cubicBezTo>
                  <a:cubicBezTo>
                    <a:pt x="879" y="963"/>
                    <a:pt x="732" y="1026"/>
                    <a:pt x="607" y="1360"/>
                  </a:cubicBezTo>
                  <a:cubicBezTo>
                    <a:pt x="565" y="1528"/>
                    <a:pt x="398" y="1591"/>
                    <a:pt x="251" y="1528"/>
                  </a:cubicBezTo>
                  <a:cubicBezTo>
                    <a:pt x="84" y="1444"/>
                    <a:pt x="0" y="1277"/>
                    <a:pt x="42" y="1109"/>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47"/>
            <p:cNvSpPr/>
            <p:nvPr/>
          </p:nvSpPr>
          <p:spPr>
            <a:xfrm>
              <a:off x="5821600" y="4678825"/>
              <a:ext cx="14150" cy="12050"/>
            </a:xfrm>
            <a:custGeom>
              <a:avLst/>
              <a:gdLst/>
              <a:ahLst/>
              <a:cxnLst/>
              <a:rect l="l" t="t" r="r" b="b"/>
              <a:pathLst>
                <a:path w="566" h="482" extrusionOk="0">
                  <a:moveTo>
                    <a:pt x="314" y="482"/>
                  </a:moveTo>
                  <a:cubicBezTo>
                    <a:pt x="168" y="482"/>
                    <a:pt x="0" y="461"/>
                    <a:pt x="21" y="272"/>
                  </a:cubicBezTo>
                  <a:cubicBezTo>
                    <a:pt x="0" y="105"/>
                    <a:pt x="147" y="0"/>
                    <a:pt x="293" y="0"/>
                  </a:cubicBezTo>
                  <a:cubicBezTo>
                    <a:pt x="461" y="0"/>
                    <a:pt x="565" y="126"/>
                    <a:pt x="565" y="293"/>
                  </a:cubicBezTo>
                  <a:cubicBezTo>
                    <a:pt x="565" y="461"/>
                    <a:pt x="440" y="461"/>
                    <a:pt x="314" y="482"/>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47"/>
            <p:cNvSpPr/>
            <p:nvPr/>
          </p:nvSpPr>
          <p:spPr>
            <a:xfrm>
              <a:off x="5341400" y="4657375"/>
              <a:ext cx="15725" cy="11525"/>
            </a:xfrm>
            <a:custGeom>
              <a:avLst/>
              <a:gdLst/>
              <a:ahLst/>
              <a:cxnLst/>
              <a:rect l="l" t="t" r="r" b="b"/>
              <a:pathLst>
                <a:path w="629" h="461" extrusionOk="0">
                  <a:moveTo>
                    <a:pt x="210" y="0"/>
                  </a:moveTo>
                  <a:cubicBezTo>
                    <a:pt x="356" y="21"/>
                    <a:pt x="544" y="84"/>
                    <a:pt x="586" y="272"/>
                  </a:cubicBezTo>
                  <a:cubicBezTo>
                    <a:pt x="628" y="398"/>
                    <a:pt x="482" y="461"/>
                    <a:pt x="377" y="461"/>
                  </a:cubicBezTo>
                  <a:cubicBezTo>
                    <a:pt x="189" y="461"/>
                    <a:pt x="0" y="419"/>
                    <a:pt x="21" y="168"/>
                  </a:cubicBezTo>
                  <a:cubicBezTo>
                    <a:pt x="21" y="84"/>
                    <a:pt x="105" y="0"/>
                    <a:pt x="210"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47"/>
            <p:cNvSpPr/>
            <p:nvPr/>
          </p:nvSpPr>
          <p:spPr>
            <a:xfrm>
              <a:off x="5301650" y="4675150"/>
              <a:ext cx="7875" cy="9975"/>
            </a:xfrm>
            <a:custGeom>
              <a:avLst/>
              <a:gdLst/>
              <a:ahLst/>
              <a:cxnLst/>
              <a:rect l="l" t="t" r="r" b="b"/>
              <a:pathLst>
                <a:path w="315" h="399" extrusionOk="0">
                  <a:moveTo>
                    <a:pt x="314" y="210"/>
                  </a:moveTo>
                  <a:cubicBezTo>
                    <a:pt x="272" y="252"/>
                    <a:pt x="251" y="357"/>
                    <a:pt x="189" y="357"/>
                  </a:cubicBezTo>
                  <a:cubicBezTo>
                    <a:pt x="42" y="398"/>
                    <a:pt x="21" y="273"/>
                    <a:pt x="0" y="168"/>
                  </a:cubicBezTo>
                  <a:cubicBezTo>
                    <a:pt x="0" y="85"/>
                    <a:pt x="63" y="1"/>
                    <a:pt x="168" y="1"/>
                  </a:cubicBezTo>
                  <a:cubicBezTo>
                    <a:pt x="251" y="22"/>
                    <a:pt x="293" y="85"/>
                    <a:pt x="314" y="21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47"/>
            <p:cNvSpPr/>
            <p:nvPr/>
          </p:nvSpPr>
          <p:spPr>
            <a:xfrm>
              <a:off x="5360225" y="4679350"/>
              <a:ext cx="5775" cy="5250"/>
            </a:xfrm>
            <a:custGeom>
              <a:avLst/>
              <a:gdLst/>
              <a:ahLst/>
              <a:cxnLst/>
              <a:rect l="l" t="t" r="r" b="b"/>
              <a:pathLst>
                <a:path w="231" h="210" extrusionOk="0">
                  <a:moveTo>
                    <a:pt x="231" y="63"/>
                  </a:moveTo>
                  <a:cubicBezTo>
                    <a:pt x="210" y="105"/>
                    <a:pt x="189" y="168"/>
                    <a:pt x="168" y="209"/>
                  </a:cubicBezTo>
                  <a:cubicBezTo>
                    <a:pt x="105" y="189"/>
                    <a:pt x="42" y="189"/>
                    <a:pt x="22" y="147"/>
                  </a:cubicBezTo>
                  <a:cubicBezTo>
                    <a:pt x="1" y="105"/>
                    <a:pt x="63" y="42"/>
                    <a:pt x="84"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47"/>
            <p:cNvSpPr/>
            <p:nvPr/>
          </p:nvSpPr>
          <p:spPr>
            <a:xfrm>
              <a:off x="4611175" y="4651100"/>
              <a:ext cx="50225" cy="32975"/>
            </a:xfrm>
            <a:custGeom>
              <a:avLst/>
              <a:gdLst/>
              <a:ahLst/>
              <a:cxnLst/>
              <a:rect l="l" t="t" r="r" b="b"/>
              <a:pathLst>
                <a:path w="2009" h="1319" extrusionOk="0">
                  <a:moveTo>
                    <a:pt x="105" y="0"/>
                  </a:moveTo>
                  <a:lnTo>
                    <a:pt x="837" y="0"/>
                  </a:lnTo>
                  <a:cubicBezTo>
                    <a:pt x="816" y="398"/>
                    <a:pt x="942" y="691"/>
                    <a:pt x="1402" y="691"/>
                  </a:cubicBezTo>
                  <a:cubicBezTo>
                    <a:pt x="1527" y="691"/>
                    <a:pt x="1632" y="712"/>
                    <a:pt x="1758" y="754"/>
                  </a:cubicBezTo>
                  <a:cubicBezTo>
                    <a:pt x="1883" y="795"/>
                    <a:pt x="2009" y="900"/>
                    <a:pt x="1967" y="1067"/>
                  </a:cubicBezTo>
                  <a:cubicBezTo>
                    <a:pt x="1925" y="1214"/>
                    <a:pt x="1799" y="1214"/>
                    <a:pt x="1695" y="1235"/>
                  </a:cubicBezTo>
                  <a:cubicBezTo>
                    <a:pt x="1109" y="1319"/>
                    <a:pt x="691" y="942"/>
                    <a:pt x="230" y="733"/>
                  </a:cubicBezTo>
                  <a:cubicBezTo>
                    <a:pt x="0" y="649"/>
                    <a:pt x="146" y="251"/>
                    <a:pt x="105"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47"/>
            <p:cNvSpPr/>
            <p:nvPr/>
          </p:nvSpPr>
          <p:spPr>
            <a:xfrm>
              <a:off x="4476200" y="4645875"/>
              <a:ext cx="35600" cy="15175"/>
            </a:xfrm>
            <a:custGeom>
              <a:avLst/>
              <a:gdLst/>
              <a:ahLst/>
              <a:cxnLst/>
              <a:rect l="l" t="t" r="r" b="b"/>
              <a:pathLst>
                <a:path w="1424" h="607" extrusionOk="0">
                  <a:moveTo>
                    <a:pt x="1" y="377"/>
                  </a:moveTo>
                  <a:cubicBezTo>
                    <a:pt x="1" y="168"/>
                    <a:pt x="189" y="0"/>
                    <a:pt x="398" y="42"/>
                  </a:cubicBezTo>
                  <a:lnTo>
                    <a:pt x="1424" y="42"/>
                  </a:lnTo>
                  <a:cubicBezTo>
                    <a:pt x="1068" y="607"/>
                    <a:pt x="545" y="523"/>
                    <a:pt x="1" y="377"/>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47"/>
            <p:cNvSpPr/>
            <p:nvPr/>
          </p:nvSpPr>
          <p:spPr>
            <a:xfrm>
              <a:off x="4454750" y="4717525"/>
              <a:ext cx="16775" cy="17300"/>
            </a:xfrm>
            <a:custGeom>
              <a:avLst/>
              <a:gdLst/>
              <a:ahLst/>
              <a:cxnLst/>
              <a:rect l="l" t="t" r="r" b="b"/>
              <a:pathLst>
                <a:path w="671" h="692" extrusionOk="0">
                  <a:moveTo>
                    <a:pt x="336" y="670"/>
                  </a:moveTo>
                  <a:cubicBezTo>
                    <a:pt x="126" y="649"/>
                    <a:pt x="1" y="461"/>
                    <a:pt x="22" y="273"/>
                  </a:cubicBezTo>
                  <a:cubicBezTo>
                    <a:pt x="1" y="126"/>
                    <a:pt x="147" y="1"/>
                    <a:pt x="294" y="43"/>
                  </a:cubicBezTo>
                  <a:cubicBezTo>
                    <a:pt x="503" y="43"/>
                    <a:pt x="670" y="231"/>
                    <a:pt x="649" y="440"/>
                  </a:cubicBezTo>
                  <a:cubicBezTo>
                    <a:pt x="670" y="607"/>
                    <a:pt x="545" y="691"/>
                    <a:pt x="336" y="67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47"/>
            <p:cNvSpPr/>
            <p:nvPr/>
          </p:nvSpPr>
          <p:spPr>
            <a:xfrm>
              <a:off x="4406100" y="4660500"/>
              <a:ext cx="12075" cy="13125"/>
            </a:xfrm>
            <a:custGeom>
              <a:avLst/>
              <a:gdLst/>
              <a:ahLst/>
              <a:cxnLst/>
              <a:rect l="l" t="t" r="r" b="b"/>
              <a:pathLst>
                <a:path w="483" h="525" extrusionOk="0">
                  <a:moveTo>
                    <a:pt x="461" y="210"/>
                  </a:moveTo>
                  <a:cubicBezTo>
                    <a:pt x="482" y="336"/>
                    <a:pt x="440" y="440"/>
                    <a:pt x="315" y="461"/>
                  </a:cubicBezTo>
                  <a:cubicBezTo>
                    <a:pt x="147" y="524"/>
                    <a:pt x="1" y="399"/>
                    <a:pt x="22" y="252"/>
                  </a:cubicBezTo>
                  <a:cubicBezTo>
                    <a:pt x="1" y="127"/>
                    <a:pt x="106" y="22"/>
                    <a:pt x="231" y="22"/>
                  </a:cubicBezTo>
                  <a:cubicBezTo>
                    <a:pt x="336" y="1"/>
                    <a:pt x="461" y="85"/>
                    <a:pt x="461" y="21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47"/>
            <p:cNvSpPr/>
            <p:nvPr/>
          </p:nvSpPr>
          <p:spPr>
            <a:xfrm>
              <a:off x="4832950" y="4741075"/>
              <a:ext cx="5250" cy="5775"/>
            </a:xfrm>
            <a:custGeom>
              <a:avLst/>
              <a:gdLst/>
              <a:ahLst/>
              <a:cxnLst/>
              <a:rect l="l" t="t" r="r" b="b"/>
              <a:pathLst>
                <a:path w="210" h="231" extrusionOk="0">
                  <a:moveTo>
                    <a:pt x="210" y="84"/>
                  </a:moveTo>
                  <a:cubicBezTo>
                    <a:pt x="189" y="126"/>
                    <a:pt x="189" y="209"/>
                    <a:pt x="147" y="209"/>
                  </a:cubicBezTo>
                  <a:cubicBezTo>
                    <a:pt x="105" y="230"/>
                    <a:pt x="42" y="189"/>
                    <a:pt x="1" y="168"/>
                  </a:cubicBezTo>
                  <a:cubicBezTo>
                    <a:pt x="22" y="105"/>
                    <a:pt x="42" y="42"/>
                    <a:pt x="63" y="21"/>
                  </a:cubicBezTo>
                  <a:cubicBezTo>
                    <a:pt x="105" y="0"/>
                    <a:pt x="168" y="63"/>
                    <a:pt x="210" y="84"/>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47"/>
            <p:cNvSpPr/>
            <p:nvPr/>
          </p:nvSpPr>
          <p:spPr>
            <a:xfrm>
              <a:off x="4753450" y="4670450"/>
              <a:ext cx="5250" cy="5250"/>
            </a:xfrm>
            <a:custGeom>
              <a:avLst/>
              <a:gdLst/>
              <a:ahLst/>
              <a:cxnLst/>
              <a:rect l="l" t="t" r="r" b="b"/>
              <a:pathLst>
                <a:path w="210" h="210" extrusionOk="0">
                  <a:moveTo>
                    <a:pt x="209" y="63"/>
                  </a:moveTo>
                  <a:cubicBezTo>
                    <a:pt x="189" y="105"/>
                    <a:pt x="168" y="189"/>
                    <a:pt x="126" y="210"/>
                  </a:cubicBezTo>
                  <a:cubicBezTo>
                    <a:pt x="105" y="210"/>
                    <a:pt x="42" y="168"/>
                    <a:pt x="0" y="147"/>
                  </a:cubicBezTo>
                  <a:cubicBezTo>
                    <a:pt x="21" y="105"/>
                    <a:pt x="21" y="21"/>
                    <a:pt x="63" y="1"/>
                  </a:cubicBezTo>
                  <a:cubicBezTo>
                    <a:pt x="105" y="1"/>
                    <a:pt x="147" y="42"/>
                    <a:pt x="209" y="63"/>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47"/>
            <p:cNvSpPr/>
            <p:nvPr/>
          </p:nvSpPr>
          <p:spPr>
            <a:xfrm>
              <a:off x="4300975" y="4696075"/>
              <a:ext cx="10475" cy="7350"/>
            </a:xfrm>
            <a:custGeom>
              <a:avLst/>
              <a:gdLst/>
              <a:ahLst/>
              <a:cxnLst/>
              <a:rect l="l" t="t" r="r" b="b"/>
              <a:pathLst>
                <a:path w="419" h="294" extrusionOk="0">
                  <a:moveTo>
                    <a:pt x="189" y="294"/>
                  </a:moveTo>
                  <a:cubicBezTo>
                    <a:pt x="63" y="273"/>
                    <a:pt x="0" y="231"/>
                    <a:pt x="21" y="147"/>
                  </a:cubicBezTo>
                  <a:cubicBezTo>
                    <a:pt x="21" y="43"/>
                    <a:pt x="105" y="1"/>
                    <a:pt x="189" y="1"/>
                  </a:cubicBezTo>
                  <a:cubicBezTo>
                    <a:pt x="314" y="1"/>
                    <a:pt x="419" y="64"/>
                    <a:pt x="356" y="210"/>
                  </a:cubicBezTo>
                  <a:cubicBezTo>
                    <a:pt x="356" y="252"/>
                    <a:pt x="230" y="294"/>
                    <a:pt x="189" y="294"/>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08"/>
        <p:cNvGrpSpPr/>
        <p:nvPr/>
      </p:nvGrpSpPr>
      <p:grpSpPr>
        <a:xfrm>
          <a:off x="0" y="0"/>
          <a:ext cx="0" cy="0"/>
          <a:chOff x="0" y="0"/>
          <a:chExt cx="0" cy="0"/>
        </a:xfrm>
      </p:grpSpPr>
      <p:pic>
        <p:nvPicPr>
          <p:cNvPr id="39" name="Google Shape;7248;p43">
            <a:extLst>
              <a:ext uri="{FF2B5EF4-FFF2-40B4-BE49-F238E27FC236}">
                <a16:creationId xmlns:a16="http://schemas.microsoft.com/office/drawing/2014/main" id="{26AE055E-FA90-3C44-9786-FCEE562A7DEE}"/>
              </a:ext>
            </a:extLst>
          </p:cNvPr>
          <p:cNvPicPr preferRelativeResize="0"/>
          <p:nvPr/>
        </p:nvPicPr>
        <p:blipFill>
          <a:blip r:embed="rId3">
            <a:alphaModFix amt="62000"/>
          </a:blip>
          <a:stretch>
            <a:fillRect/>
          </a:stretch>
        </p:blipFill>
        <p:spPr>
          <a:xfrm rot="-1411927">
            <a:off x="470526" y="106341"/>
            <a:ext cx="1328270" cy="822313"/>
          </a:xfrm>
          <a:prstGeom prst="rect">
            <a:avLst/>
          </a:prstGeom>
          <a:noFill/>
          <a:ln>
            <a:noFill/>
          </a:ln>
        </p:spPr>
      </p:pic>
      <p:sp>
        <p:nvSpPr>
          <p:cNvPr id="40" name="Title 2">
            <a:extLst>
              <a:ext uri="{FF2B5EF4-FFF2-40B4-BE49-F238E27FC236}">
                <a16:creationId xmlns:a16="http://schemas.microsoft.com/office/drawing/2014/main" id="{5EA08941-56CB-9E41-9E8A-46C6B0ED20CF}"/>
              </a:ext>
            </a:extLst>
          </p:cNvPr>
          <p:cNvSpPr txBox="1">
            <a:spLocks/>
          </p:cNvSpPr>
          <p:nvPr/>
        </p:nvSpPr>
        <p:spPr>
          <a:xfrm>
            <a:off x="523784" y="231147"/>
            <a:ext cx="122175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Caveat Brush"/>
              <a:buNone/>
              <a:defRPr sz="3500" b="1" i="0" u="none" strike="noStrike" cap="none">
                <a:solidFill>
                  <a:schemeClr val="accent3"/>
                </a:solidFill>
                <a:latin typeface="Caveat Brush"/>
                <a:ea typeface="Caveat Brush"/>
                <a:cs typeface="Caveat Brush"/>
                <a:sym typeface="Caveat Brush"/>
              </a:defRPr>
            </a:lvl1pPr>
            <a:lvl2pPr marR="0" lvl="1"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2pPr>
            <a:lvl3pPr marR="0" lvl="2"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3pPr>
            <a:lvl4pPr marR="0" lvl="3"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4pPr>
            <a:lvl5pPr marR="0" lvl="4"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5pPr>
            <a:lvl6pPr marR="0" lvl="5"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6pPr>
            <a:lvl7pPr marR="0" lvl="6"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7pPr>
            <a:lvl8pPr marR="0" lvl="7"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8pPr>
            <a:lvl9pPr marR="0" lvl="8"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9pPr>
          </a:lstStyle>
          <a:p>
            <a:r>
              <a:rPr lang="en-VN" sz="2600" dirty="0"/>
              <a:t>Practice</a:t>
            </a:r>
          </a:p>
        </p:txBody>
      </p:sp>
      <p:sp>
        <p:nvSpPr>
          <p:cNvPr id="2" name="Rectangle 1">
            <a:extLst>
              <a:ext uri="{FF2B5EF4-FFF2-40B4-BE49-F238E27FC236}">
                <a16:creationId xmlns:a16="http://schemas.microsoft.com/office/drawing/2014/main" id="{805100C3-5A82-FA45-9738-DB9B706C2582}"/>
              </a:ext>
            </a:extLst>
          </p:cNvPr>
          <p:cNvSpPr/>
          <p:nvPr/>
        </p:nvSpPr>
        <p:spPr>
          <a:xfrm>
            <a:off x="1745538" y="343780"/>
            <a:ext cx="5677271" cy="523220"/>
          </a:xfrm>
          <a:prstGeom prst="rect">
            <a:avLst/>
          </a:prstGeom>
        </p:spPr>
        <p:txBody>
          <a:bodyPr wrap="square">
            <a:spAutoFit/>
          </a:bodyPr>
          <a:lstStyle/>
          <a:p>
            <a:r>
              <a:rPr lang="en-US" dirty="0">
                <a:latin typeface="Cambria" panose="02040503050406030204" pitchFamily="18" charset="0"/>
              </a:rPr>
              <a:t>You will hear a man called Ben, from a young people’s organization telling to a youth group about a course they can do on Saturdays.</a:t>
            </a:r>
            <a:endParaRPr lang="en-VN" dirty="0">
              <a:latin typeface="Cambria" panose="02040503050406030204" pitchFamily="18" charset="0"/>
            </a:endParaRPr>
          </a:p>
        </p:txBody>
      </p:sp>
      <p:pic>
        <p:nvPicPr>
          <p:cNvPr id="5" name="Picture 4">
            <a:extLst>
              <a:ext uri="{FF2B5EF4-FFF2-40B4-BE49-F238E27FC236}">
                <a16:creationId xmlns:a16="http://schemas.microsoft.com/office/drawing/2014/main" id="{DC94FF65-A2DE-8F4A-95C3-2E541AB18C31}"/>
              </a:ext>
            </a:extLst>
          </p:cNvPr>
          <p:cNvPicPr>
            <a:picLocks noChangeAspect="1"/>
          </p:cNvPicPr>
          <p:nvPr/>
        </p:nvPicPr>
        <p:blipFill>
          <a:blip r:embed="rId4"/>
          <a:stretch>
            <a:fillRect/>
          </a:stretch>
        </p:blipFill>
        <p:spPr>
          <a:xfrm>
            <a:off x="1745538" y="916480"/>
            <a:ext cx="5056602" cy="4088014"/>
          </a:xfrm>
          <a:prstGeom prst="rect">
            <a:avLst/>
          </a:prstGeom>
        </p:spPr>
      </p:pic>
      <p:sp>
        <p:nvSpPr>
          <p:cNvPr id="6" name="TextBox 5">
            <a:extLst>
              <a:ext uri="{FF2B5EF4-FFF2-40B4-BE49-F238E27FC236}">
                <a16:creationId xmlns:a16="http://schemas.microsoft.com/office/drawing/2014/main" id="{7AAD4BCB-454E-E545-83C0-52596D5ADF5A}"/>
              </a:ext>
            </a:extLst>
          </p:cNvPr>
          <p:cNvSpPr txBox="1"/>
          <p:nvPr/>
        </p:nvSpPr>
        <p:spPr>
          <a:xfrm>
            <a:off x="7153015" y="1879252"/>
            <a:ext cx="1533786" cy="1384995"/>
          </a:xfrm>
          <a:prstGeom prst="rect">
            <a:avLst/>
          </a:prstGeom>
          <a:noFill/>
        </p:spPr>
        <p:txBody>
          <a:bodyPr wrap="square" rtlCol="0">
            <a:spAutoFit/>
          </a:bodyPr>
          <a:lstStyle/>
          <a:p>
            <a:r>
              <a:rPr lang="en-VN" sz="1200" dirty="0"/>
              <a:t>Audio: </a:t>
            </a:r>
          </a:p>
          <a:p>
            <a:r>
              <a:rPr lang="en-US" sz="1200" dirty="0">
                <a:hlinkClick r:id="rId5"/>
              </a:rPr>
              <a:t>https://drive.google.com/file/d/1i6hqxGHVLbr5Gta2md_SaTLudkGzVjtY/view?usp=sharing</a:t>
            </a:r>
            <a:endParaRPr lang="en-US" sz="1200" dirty="0"/>
          </a:p>
          <a:p>
            <a:endParaRPr lang="en-VN" sz="1200" dirty="0"/>
          </a:p>
        </p:txBody>
      </p:sp>
      <p:pic>
        <p:nvPicPr>
          <p:cNvPr id="7" name="Picture 6">
            <a:extLst>
              <a:ext uri="{FF2B5EF4-FFF2-40B4-BE49-F238E27FC236}">
                <a16:creationId xmlns:a16="http://schemas.microsoft.com/office/drawing/2014/main" id="{7180C950-BC8A-2044-BB0B-371E5FF6236B}"/>
              </a:ext>
            </a:extLst>
          </p:cNvPr>
          <p:cNvPicPr>
            <a:picLocks noChangeAspect="1"/>
          </p:cNvPicPr>
          <p:nvPr/>
        </p:nvPicPr>
        <p:blipFill>
          <a:blip r:embed="rId6"/>
          <a:stretch>
            <a:fillRect/>
          </a:stretch>
        </p:blipFill>
        <p:spPr>
          <a:xfrm>
            <a:off x="6819155" y="1952277"/>
            <a:ext cx="333860" cy="317574"/>
          </a:xfrm>
          <a:prstGeom prst="rect">
            <a:avLst/>
          </a:prstGeom>
        </p:spPr>
      </p:pic>
    </p:spTree>
    <p:extLst>
      <p:ext uri="{BB962C8B-B14F-4D97-AF65-F5344CB8AC3E}">
        <p14:creationId xmlns:p14="http://schemas.microsoft.com/office/powerpoint/2010/main" val="1358589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200400" y="1223889"/>
            <a:ext cx="633046" cy="2391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B6654BD-939D-EF49-AE00-BB60CCDB77E0}"/>
              </a:ext>
            </a:extLst>
          </p:cNvPr>
          <p:cNvPicPr>
            <a:picLocks noChangeAspect="1"/>
          </p:cNvPicPr>
          <p:nvPr/>
        </p:nvPicPr>
        <p:blipFill>
          <a:blip r:embed="rId2"/>
          <a:stretch>
            <a:fillRect/>
          </a:stretch>
        </p:blipFill>
        <p:spPr>
          <a:xfrm>
            <a:off x="122674" y="797171"/>
            <a:ext cx="7048418" cy="4069492"/>
          </a:xfrm>
          <a:prstGeom prst="rect">
            <a:avLst/>
          </a:prstGeom>
        </p:spPr>
      </p:pic>
      <p:pic>
        <p:nvPicPr>
          <p:cNvPr id="10" name="Google Shape;7248;p43">
            <a:extLst>
              <a:ext uri="{FF2B5EF4-FFF2-40B4-BE49-F238E27FC236}">
                <a16:creationId xmlns:a16="http://schemas.microsoft.com/office/drawing/2014/main" id="{FD655961-CBB1-7F44-B73E-A3856D544B84}"/>
              </a:ext>
            </a:extLst>
          </p:cNvPr>
          <p:cNvPicPr preferRelativeResize="0"/>
          <p:nvPr/>
        </p:nvPicPr>
        <p:blipFill>
          <a:blip r:embed="rId3">
            <a:alphaModFix amt="62000"/>
          </a:blip>
          <a:stretch>
            <a:fillRect/>
          </a:stretch>
        </p:blipFill>
        <p:spPr>
          <a:xfrm rot="-1411927">
            <a:off x="309145" y="116251"/>
            <a:ext cx="1328270" cy="822313"/>
          </a:xfrm>
          <a:prstGeom prst="rect">
            <a:avLst/>
          </a:prstGeom>
          <a:noFill/>
          <a:ln>
            <a:noFill/>
          </a:ln>
        </p:spPr>
      </p:pic>
      <p:sp>
        <p:nvSpPr>
          <p:cNvPr id="13" name="Title 2">
            <a:extLst>
              <a:ext uri="{FF2B5EF4-FFF2-40B4-BE49-F238E27FC236}">
                <a16:creationId xmlns:a16="http://schemas.microsoft.com/office/drawing/2014/main" id="{1E8FB20E-1193-5C41-AF92-47BCD64BF29E}"/>
              </a:ext>
            </a:extLst>
          </p:cNvPr>
          <p:cNvSpPr txBox="1">
            <a:spLocks/>
          </p:cNvSpPr>
          <p:nvPr/>
        </p:nvSpPr>
        <p:spPr>
          <a:xfrm>
            <a:off x="-3504" y="217097"/>
            <a:ext cx="195356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Caveat Brush"/>
              <a:buNone/>
              <a:defRPr sz="3500" b="1" i="0" u="none" strike="noStrike" cap="none">
                <a:solidFill>
                  <a:schemeClr val="accent3"/>
                </a:solidFill>
                <a:latin typeface="Caveat Brush"/>
                <a:ea typeface="Caveat Brush"/>
                <a:cs typeface="Caveat Brush"/>
                <a:sym typeface="Caveat Brush"/>
              </a:defRPr>
            </a:lvl1pPr>
            <a:lvl2pPr marR="0" lvl="1"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2pPr>
            <a:lvl3pPr marR="0" lvl="2"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3pPr>
            <a:lvl4pPr marR="0" lvl="3"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4pPr>
            <a:lvl5pPr marR="0" lvl="4"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5pPr>
            <a:lvl6pPr marR="0" lvl="5"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6pPr>
            <a:lvl7pPr marR="0" lvl="6"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7pPr>
            <a:lvl8pPr marR="0" lvl="7"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8pPr>
            <a:lvl9pPr marR="0" lvl="8"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9pPr>
          </a:lstStyle>
          <a:p>
            <a:r>
              <a:rPr lang="en-VN" sz="2800" dirty="0"/>
              <a:t>Tapescript</a:t>
            </a:r>
          </a:p>
        </p:txBody>
      </p:sp>
      <p:cxnSp>
        <p:nvCxnSpPr>
          <p:cNvPr id="5" name="Straight Connector 4"/>
          <p:cNvCxnSpPr/>
          <p:nvPr/>
        </p:nvCxnSpPr>
        <p:spPr>
          <a:xfrm>
            <a:off x="3200400" y="1463040"/>
            <a:ext cx="633046" cy="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334043" y="2032782"/>
            <a:ext cx="499403" cy="70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5816991" y="2497016"/>
            <a:ext cx="485335" cy="7033"/>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3552092" y="3045655"/>
            <a:ext cx="60491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4832252" y="4431323"/>
            <a:ext cx="703385" cy="1"/>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723163" y="1561514"/>
            <a:ext cx="801859" cy="307777"/>
          </a:xfrm>
          <a:prstGeom prst="rect">
            <a:avLst/>
          </a:prstGeom>
          <a:noFill/>
        </p:spPr>
        <p:txBody>
          <a:bodyPr wrap="square" rtlCol="0">
            <a:spAutoFit/>
          </a:bodyPr>
          <a:lstStyle/>
          <a:p>
            <a:r>
              <a:rPr lang="en-US" dirty="0"/>
              <a:t>KEYS</a:t>
            </a:r>
          </a:p>
        </p:txBody>
      </p:sp>
      <p:cxnSp>
        <p:nvCxnSpPr>
          <p:cNvPr id="21" name="Straight Connector 20"/>
          <p:cNvCxnSpPr/>
          <p:nvPr/>
        </p:nvCxnSpPr>
        <p:spPr>
          <a:xfrm>
            <a:off x="7807569" y="1869291"/>
            <a:ext cx="49940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8205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3"/>
          </p:nvPr>
        </p:nvSpPr>
        <p:spPr>
          <a:xfrm>
            <a:off x="444517" y="1716746"/>
            <a:ext cx="8254966" cy="2698777"/>
          </a:xfrm>
        </p:spPr>
        <p:txBody>
          <a:bodyPr/>
          <a:lstStyle/>
          <a:p>
            <a:pPr algn="just">
              <a:buFont typeface="Arial" panose="020B0604020202020204" pitchFamily="34" charset="0"/>
              <a:buChar char="•"/>
            </a:pPr>
            <a:r>
              <a:rPr lang="en-US" sz="1600" dirty="0">
                <a:latin typeface="Cambria" panose="02040503050406030204" pitchFamily="18" charset="0"/>
                <a:ea typeface="Cambria" panose="02040503050406030204" pitchFamily="18" charset="0"/>
              </a:rPr>
              <a:t>understand what the speakers are saying by inferring meaning, as the information is not always explicitly stated. </a:t>
            </a:r>
          </a:p>
          <a:p>
            <a:pPr algn="just"/>
            <a:endParaRPr lang="en-US" sz="1600" dirty="0">
              <a:latin typeface="Cambria" panose="02040503050406030204" pitchFamily="18" charset="0"/>
              <a:ea typeface="Cambria" panose="02040503050406030204" pitchFamily="18" charset="0"/>
            </a:endParaRPr>
          </a:p>
          <a:p>
            <a:pPr algn="just">
              <a:buFont typeface="Arial" panose="020B0604020202020204" pitchFamily="34" charset="0"/>
              <a:buChar char="•"/>
            </a:pPr>
            <a:r>
              <a:rPr lang="en-US" sz="1600" dirty="0">
                <a:latin typeface="Cambria" panose="02040503050406030204" pitchFamily="18" charset="0"/>
                <a:ea typeface="Cambria" panose="02040503050406030204" pitchFamily="18" charset="0"/>
              </a:rPr>
              <a:t>infer the speaker’s attitude to what they are saying, their purpose and the reasons specific information is mentioned. </a:t>
            </a:r>
          </a:p>
          <a:p>
            <a:pPr algn="just"/>
            <a:endParaRPr lang="en-US" sz="1600" dirty="0">
              <a:latin typeface="Cambria" panose="02040503050406030204" pitchFamily="18" charset="0"/>
              <a:ea typeface="Cambria" panose="02040503050406030204" pitchFamily="18" charset="0"/>
            </a:endParaRPr>
          </a:p>
          <a:p>
            <a:pPr marL="419100" indent="-285750" algn="just">
              <a:buFont typeface="Arial" panose="020B0604020202020204" pitchFamily="34" charset="0"/>
              <a:buChar char="•"/>
            </a:pPr>
            <a:r>
              <a:rPr lang="en-US" sz="1600" dirty="0">
                <a:latin typeface="Cambria" panose="02040503050406030204" pitchFamily="18" charset="0"/>
                <a:ea typeface="Cambria" panose="02040503050406030204" pitchFamily="18" charset="0"/>
              </a:rPr>
              <a:t>To infer meaning, you need to listen for clues in the text (e.g.: relationship between the speakers, tone of voice, word use, etc.) and use your general knowledge to guess the meaning of what the speakers are saying. </a:t>
            </a:r>
          </a:p>
          <a:p>
            <a:pPr algn="just"/>
            <a:r>
              <a:rPr lang="en-US" sz="1600" dirty="0">
                <a:latin typeface="Cambria" panose="02040503050406030204" pitchFamily="18" charset="0"/>
                <a:ea typeface="Cambria" panose="02040503050406030204" pitchFamily="18" charset="0"/>
              </a:rPr>
              <a:t>	</a:t>
            </a:r>
          </a:p>
          <a:p>
            <a:pPr algn="just"/>
            <a:r>
              <a:rPr lang="en-US" sz="1600" dirty="0">
                <a:latin typeface="Cambria" panose="02040503050406030204" pitchFamily="18" charset="0"/>
                <a:ea typeface="Cambria" panose="02040503050406030204" pitchFamily="18" charset="0"/>
              </a:rPr>
              <a:t>	</a:t>
            </a:r>
            <a:endParaRPr lang="en-US" sz="1600" b="1" dirty="0">
              <a:latin typeface="Cambria" panose="02040503050406030204" pitchFamily="18" charset="0"/>
              <a:ea typeface="Cambria" panose="02040503050406030204" pitchFamily="18" charset="0"/>
            </a:endParaRPr>
          </a:p>
        </p:txBody>
      </p:sp>
      <p:sp>
        <p:nvSpPr>
          <p:cNvPr id="5" name="Title 4"/>
          <p:cNvSpPr>
            <a:spLocks noGrp="1"/>
          </p:cNvSpPr>
          <p:nvPr>
            <p:ph type="title"/>
          </p:nvPr>
        </p:nvSpPr>
        <p:spPr>
          <a:xfrm>
            <a:off x="716550" y="564006"/>
            <a:ext cx="7710900" cy="572700"/>
          </a:xfrm>
        </p:spPr>
        <p:txBody>
          <a:bodyPr/>
          <a:lstStyle/>
          <a:p>
            <a:r>
              <a:rPr lang="en-US" dirty="0"/>
              <a:t>04. Making inferences</a:t>
            </a:r>
          </a:p>
        </p:txBody>
      </p:sp>
      <p:grpSp>
        <p:nvGrpSpPr>
          <p:cNvPr id="9" name="Google Shape;7256;p43">
            <a:extLst>
              <a:ext uri="{FF2B5EF4-FFF2-40B4-BE49-F238E27FC236}">
                <a16:creationId xmlns:a16="http://schemas.microsoft.com/office/drawing/2014/main" id="{CE93407C-619B-4949-9D09-A29E65C32273}"/>
              </a:ext>
            </a:extLst>
          </p:cNvPr>
          <p:cNvGrpSpPr/>
          <p:nvPr/>
        </p:nvGrpSpPr>
        <p:grpSpPr>
          <a:xfrm>
            <a:off x="2968935" y="1156267"/>
            <a:ext cx="3206130" cy="151925"/>
            <a:chOff x="3962000" y="4060525"/>
            <a:chExt cx="2324125" cy="174750"/>
          </a:xfrm>
        </p:grpSpPr>
        <p:sp>
          <p:nvSpPr>
            <p:cNvPr id="10" name="Google Shape;7257;p43">
              <a:extLst>
                <a:ext uri="{FF2B5EF4-FFF2-40B4-BE49-F238E27FC236}">
                  <a16:creationId xmlns:a16="http://schemas.microsoft.com/office/drawing/2014/main" id="{271A9454-7587-154B-9005-A1AAF3AE34D5}"/>
                </a:ext>
              </a:extLst>
            </p:cNvPr>
            <p:cNvSpPr/>
            <p:nvPr/>
          </p:nvSpPr>
          <p:spPr>
            <a:xfrm>
              <a:off x="3962000" y="4060525"/>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258;p43">
              <a:extLst>
                <a:ext uri="{FF2B5EF4-FFF2-40B4-BE49-F238E27FC236}">
                  <a16:creationId xmlns:a16="http://schemas.microsoft.com/office/drawing/2014/main" id="{FD4658E9-83DC-7E45-949D-72F1914DE3C2}"/>
                </a:ext>
              </a:extLst>
            </p:cNvPr>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259;p43">
              <a:extLst>
                <a:ext uri="{FF2B5EF4-FFF2-40B4-BE49-F238E27FC236}">
                  <a16:creationId xmlns:a16="http://schemas.microsoft.com/office/drawing/2014/main" id="{BD676DBE-3241-5644-99E2-2F18A1DBB0E7}"/>
                </a:ext>
              </a:extLst>
            </p:cNvPr>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260;p43">
              <a:extLst>
                <a:ext uri="{FF2B5EF4-FFF2-40B4-BE49-F238E27FC236}">
                  <a16:creationId xmlns:a16="http://schemas.microsoft.com/office/drawing/2014/main" id="{264BC9A9-1B17-7C47-91D6-C24DA3B4B279}"/>
                </a:ext>
              </a:extLst>
            </p:cNvPr>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261;p43">
              <a:extLst>
                <a:ext uri="{FF2B5EF4-FFF2-40B4-BE49-F238E27FC236}">
                  <a16:creationId xmlns:a16="http://schemas.microsoft.com/office/drawing/2014/main" id="{47A32A37-B92A-ED4E-B760-55996BBAEB0A}"/>
                </a:ext>
              </a:extLst>
            </p:cNvPr>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262;p43">
              <a:extLst>
                <a:ext uri="{FF2B5EF4-FFF2-40B4-BE49-F238E27FC236}">
                  <a16:creationId xmlns:a16="http://schemas.microsoft.com/office/drawing/2014/main" id="{56ADA5E0-D008-FE41-8CCE-08D27D4B17D6}"/>
                </a:ext>
              </a:extLst>
            </p:cNvPr>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263;p43">
              <a:extLst>
                <a:ext uri="{FF2B5EF4-FFF2-40B4-BE49-F238E27FC236}">
                  <a16:creationId xmlns:a16="http://schemas.microsoft.com/office/drawing/2014/main" id="{992871AE-7CA3-3641-AC8D-802AD2D5C8DD}"/>
                </a:ext>
              </a:extLst>
            </p:cNvPr>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264;p43">
              <a:extLst>
                <a:ext uri="{FF2B5EF4-FFF2-40B4-BE49-F238E27FC236}">
                  <a16:creationId xmlns:a16="http://schemas.microsoft.com/office/drawing/2014/main" id="{0C058C9C-E147-564B-807D-9259622FF2AD}"/>
                </a:ext>
              </a:extLst>
            </p:cNvPr>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265;p43">
              <a:extLst>
                <a:ext uri="{FF2B5EF4-FFF2-40B4-BE49-F238E27FC236}">
                  <a16:creationId xmlns:a16="http://schemas.microsoft.com/office/drawing/2014/main" id="{B3F9CCC9-A09B-B74F-8EEE-CB156A8E32CC}"/>
                </a:ext>
              </a:extLst>
            </p:cNvPr>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266;p43">
              <a:extLst>
                <a:ext uri="{FF2B5EF4-FFF2-40B4-BE49-F238E27FC236}">
                  <a16:creationId xmlns:a16="http://schemas.microsoft.com/office/drawing/2014/main" id="{AACD4BF2-0CF9-C94B-BC3E-413EC2F9D58E}"/>
                </a:ext>
              </a:extLst>
            </p:cNvPr>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267;p43">
              <a:extLst>
                <a:ext uri="{FF2B5EF4-FFF2-40B4-BE49-F238E27FC236}">
                  <a16:creationId xmlns:a16="http://schemas.microsoft.com/office/drawing/2014/main" id="{D073A96B-7B31-FB4C-A956-F02865D26CA6}"/>
                </a:ext>
              </a:extLst>
            </p:cNvPr>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268;p43">
              <a:extLst>
                <a:ext uri="{FF2B5EF4-FFF2-40B4-BE49-F238E27FC236}">
                  <a16:creationId xmlns:a16="http://schemas.microsoft.com/office/drawing/2014/main" id="{6CDC7A19-FE9B-CE4F-ABA2-F8C1EC92E648}"/>
                </a:ext>
              </a:extLst>
            </p:cNvPr>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269;p43">
              <a:extLst>
                <a:ext uri="{FF2B5EF4-FFF2-40B4-BE49-F238E27FC236}">
                  <a16:creationId xmlns:a16="http://schemas.microsoft.com/office/drawing/2014/main" id="{5E7A5575-20E4-5A4F-AB40-A3A53338BA0D}"/>
                </a:ext>
              </a:extLst>
            </p:cNvPr>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270;p43">
              <a:extLst>
                <a:ext uri="{FF2B5EF4-FFF2-40B4-BE49-F238E27FC236}">
                  <a16:creationId xmlns:a16="http://schemas.microsoft.com/office/drawing/2014/main" id="{D5C11C16-7C50-824F-A6C4-546D07D661FB}"/>
                </a:ext>
              </a:extLst>
            </p:cNvPr>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271;p43">
              <a:extLst>
                <a:ext uri="{FF2B5EF4-FFF2-40B4-BE49-F238E27FC236}">
                  <a16:creationId xmlns:a16="http://schemas.microsoft.com/office/drawing/2014/main" id="{0437AD7B-7B8E-FA4F-928E-055C5FA10E6E}"/>
                </a:ext>
              </a:extLst>
            </p:cNvPr>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272;p43">
              <a:extLst>
                <a:ext uri="{FF2B5EF4-FFF2-40B4-BE49-F238E27FC236}">
                  <a16:creationId xmlns:a16="http://schemas.microsoft.com/office/drawing/2014/main" id="{8470E974-D6AD-E245-8D9B-2E59F5ACEC9B}"/>
                </a:ext>
              </a:extLst>
            </p:cNvPr>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273;p43">
              <a:extLst>
                <a:ext uri="{FF2B5EF4-FFF2-40B4-BE49-F238E27FC236}">
                  <a16:creationId xmlns:a16="http://schemas.microsoft.com/office/drawing/2014/main" id="{3FAFFE12-2F39-0245-9060-BBA88DF422C9}"/>
                </a:ext>
              </a:extLst>
            </p:cNvPr>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274;p43">
              <a:extLst>
                <a:ext uri="{FF2B5EF4-FFF2-40B4-BE49-F238E27FC236}">
                  <a16:creationId xmlns:a16="http://schemas.microsoft.com/office/drawing/2014/main" id="{55A80A2E-D9D8-3F47-9CAD-9376DDD1C484}"/>
                </a:ext>
              </a:extLst>
            </p:cNvPr>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275;p43">
              <a:extLst>
                <a:ext uri="{FF2B5EF4-FFF2-40B4-BE49-F238E27FC236}">
                  <a16:creationId xmlns:a16="http://schemas.microsoft.com/office/drawing/2014/main" id="{5E08ED59-8CC9-6A4B-9C7D-04C00CFA218E}"/>
                </a:ext>
              </a:extLst>
            </p:cNvPr>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276;p43">
              <a:extLst>
                <a:ext uri="{FF2B5EF4-FFF2-40B4-BE49-F238E27FC236}">
                  <a16:creationId xmlns:a16="http://schemas.microsoft.com/office/drawing/2014/main" id="{AF22E905-3976-2340-AC59-5A7A5CAB8529}"/>
                </a:ext>
              </a:extLst>
            </p:cNvPr>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277;p43">
              <a:extLst>
                <a:ext uri="{FF2B5EF4-FFF2-40B4-BE49-F238E27FC236}">
                  <a16:creationId xmlns:a16="http://schemas.microsoft.com/office/drawing/2014/main" id="{B09BBE6C-C47A-5441-B787-8B1711040CAE}"/>
                </a:ext>
              </a:extLst>
            </p:cNvPr>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278;p43">
              <a:extLst>
                <a:ext uri="{FF2B5EF4-FFF2-40B4-BE49-F238E27FC236}">
                  <a16:creationId xmlns:a16="http://schemas.microsoft.com/office/drawing/2014/main" id="{BEDFE5D0-644C-3949-A6FF-B3F1F7BCD37B}"/>
                </a:ext>
              </a:extLst>
            </p:cNvPr>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279;p43">
              <a:extLst>
                <a:ext uri="{FF2B5EF4-FFF2-40B4-BE49-F238E27FC236}">
                  <a16:creationId xmlns:a16="http://schemas.microsoft.com/office/drawing/2014/main" id="{E17510DD-BEE7-0146-9925-FFA7E8CCDFBC}"/>
                </a:ext>
              </a:extLst>
            </p:cNvPr>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280;p43">
              <a:extLst>
                <a:ext uri="{FF2B5EF4-FFF2-40B4-BE49-F238E27FC236}">
                  <a16:creationId xmlns:a16="http://schemas.microsoft.com/office/drawing/2014/main" id="{B0F1AE87-A34A-9649-A15B-09F2980DF59A}"/>
                </a:ext>
              </a:extLst>
            </p:cNvPr>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281;p43">
              <a:extLst>
                <a:ext uri="{FF2B5EF4-FFF2-40B4-BE49-F238E27FC236}">
                  <a16:creationId xmlns:a16="http://schemas.microsoft.com/office/drawing/2014/main" id="{A2DA7307-4AEF-754F-B26A-C0AFF47C84BD}"/>
                </a:ext>
              </a:extLst>
            </p:cNvPr>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282;p43">
              <a:extLst>
                <a:ext uri="{FF2B5EF4-FFF2-40B4-BE49-F238E27FC236}">
                  <a16:creationId xmlns:a16="http://schemas.microsoft.com/office/drawing/2014/main" id="{1668C8D7-309F-7548-99AA-217A7571DDA8}"/>
                </a:ext>
              </a:extLst>
            </p:cNvPr>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283;p43">
              <a:extLst>
                <a:ext uri="{FF2B5EF4-FFF2-40B4-BE49-F238E27FC236}">
                  <a16:creationId xmlns:a16="http://schemas.microsoft.com/office/drawing/2014/main" id="{7E31EBBB-2840-7D40-ABE9-7BC3BC50FA20}"/>
                </a:ext>
              </a:extLst>
            </p:cNvPr>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284;p43">
              <a:extLst>
                <a:ext uri="{FF2B5EF4-FFF2-40B4-BE49-F238E27FC236}">
                  <a16:creationId xmlns:a16="http://schemas.microsoft.com/office/drawing/2014/main" id="{714E6461-5CB0-2541-A661-B01F6F6A737C}"/>
                </a:ext>
              </a:extLst>
            </p:cNvPr>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285;p43">
              <a:extLst>
                <a:ext uri="{FF2B5EF4-FFF2-40B4-BE49-F238E27FC236}">
                  <a16:creationId xmlns:a16="http://schemas.microsoft.com/office/drawing/2014/main" id="{746CF340-497B-D842-B40B-FBEE555B8400}"/>
                </a:ext>
              </a:extLst>
            </p:cNvPr>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286;p43">
              <a:extLst>
                <a:ext uri="{FF2B5EF4-FFF2-40B4-BE49-F238E27FC236}">
                  <a16:creationId xmlns:a16="http://schemas.microsoft.com/office/drawing/2014/main" id="{E8F59AED-C5FF-6642-8DC7-C456FE36426E}"/>
                </a:ext>
              </a:extLst>
            </p:cNvPr>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287;p43">
              <a:extLst>
                <a:ext uri="{FF2B5EF4-FFF2-40B4-BE49-F238E27FC236}">
                  <a16:creationId xmlns:a16="http://schemas.microsoft.com/office/drawing/2014/main" id="{0A7DBA60-01C1-E74B-99D2-2C4CB1FD8B84}"/>
                </a:ext>
              </a:extLst>
            </p:cNvPr>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288;p43">
              <a:extLst>
                <a:ext uri="{FF2B5EF4-FFF2-40B4-BE49-F238E27FC236}">
                  <a16:creationId xmlns:a16="http://schemas.microsoft.com/office/drawing/2014/main" id="{38C4D74A-B66E-2A48-BCEF-CFD986C00F7D}"/>
                </a:ext>
              </a:extLst>
            </p:cNvPr>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06431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7248;p43">
            <a:extLst>
              <a:ext uri="{FF2B5EF4-FFF2-40B4-BE49-F238E27FC236}">
                <a16:creationId xmlns:a16="http://schemas.microsoft.com/office/drawing/2014/main" id="{DA9B24A3-0EE1-834C-8FDF-49BABBBCEDCB}"/>
              </a:ext>
            </a:extLst>
          </p:cNvPr>
          <p:cNvPicPr preferRelativeResize="0"/>
          <p:nvPr/>
        </p:nvPicPr>
        <p:blipFill>
          <a:blip r:embed="rId2">
            <a:alphaModFix amt="62000"/>
          </a:blip>
          <a:stretch>
            <a:fillRect/>
          </a:stretch>
        </p:blipFill>
        <p:spPr>
          <a:xfrm rot="-1411927">
            <a:off x="523143" y="346244"/>
            <a:ext cx="1328270" cy="822313"/>
          </a:xfrm>
          <a:prstGeom prst="rect">
            <a:avLst/>
          </a:prstGeom>
          <a:noFill/>
          <a:ln>
            <a:noFill/>
          </a:ln>
        </p:spPr>
      </p:pic>
      <p:sp>
        <p:nvSpPr>
          <p:cNvPr id="8" name="Title 2">
            <a:extLst>
              <a:ext uri="{FF2B5EF4-FFF2-40B4-BE49-F238E27FC236}">
                <a16:creationId xmlns:a16="http://schemas.microsoft.com/office/drawing/2014/main" id="{09D98FCB-E3F9-8648-A5EF-10E5C24A8DD6}"/>
              </a:ext>
            </a:extLst>
          </p:cNvPr>
          <p:cNvSpPr txBox="1">
            <a:spLocks/>
          </p:cNvSpPr>
          <p:nvPr/>
        </p:nvSpPr>
        <p:spPr>
          <a:xfrm>
            <a:off x="576401" y="471050"/>
            <a:ext cx="122175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Caveat Brush"/>
              <a:buNone/>
              <a:defRPr sz="3500" b="1" i="0" u="none" strike="noStrike" cap="none">
                <a:solidFill>
                  <a:schemeClr val="accent3"/>
                </a:solidFill>
                <a:latin typeface="Caveat Brush"/>
                <a:ea typeface="Caveat Brush"/>
                <a:cs typeface="Caveat Brush"/>
                <a:sym typeface="Caveat Brush"/>
              </a:defRPr>
            </a:lvl1pPr>
            <a:lvl2pPr marR="0" lvl="1"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2pPr>
            <a:lvl3pPr marR="0" lvl="2"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3pPr>
            <a:lvl4pPr marR="0" lvl="3"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4pPr>
            <a:lvl5pPr marR="0" lvl="4"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5pPr>
            <a:lvl6pPr marR="0" lvl="5"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6pPr>
            <a:lvl7pPr marR="0" lvl="6"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7pPr>
            <a:lvl8pPr marR="0" lvl="7"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8pPr>
            <a:lvl9pPr marR="0" lvl="8"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9pPr>
          </a:lstStyle>
          <a:p>
            <a:r>
              <a:rPr lang="en-VN" sz="2600" dirty="0"/>
              <a:t>Practice</a:t>
            </a:r>
          </a:p>
        </p:txBody>
      </p:sp>
      <p:sp>
        <p:nvSpPr>
          <p:cNvPr id="9" name="Rectangle 8">
            <a:extLst>
              <a:ext uri="{FF2B5EF4-FFF2-40B4-BE49-F238E27FC236}">
                <a16:creationId xmlns:a16="http://schemas.microsoft.com/office/drawing/2014/main" id="{87E5A92B-75FF-DB4E-B120-914BA013603B}"/>
              </a:ext>
            </a:extLst>
          </p:cNvPr>
          <p:cNvSpPr/>
          <p:nvPr/>
        </p:nvSpPr>
        <p:spPr>
          <a:xfrm>
            <a:off x="1809877" y="666555"/>
            <a:ext cx="6746000" cy="338554"/>
          </a:xfrm>
          <a:prstGeom prst="rect">
            <a:avLst/>
          </a:prstGeom>
        </p:spPr>
        <p:txBody>
          <a:bodyPr wrap="square">
            <a:spAutoFit/>
          </a:bodyPr>
          <a:lstStyle/>
          <a:p>
            <a:r>
              <a:rPr lang="en-US" sz="1600" i="1" dirty="0">
                <a:solidFill>
                  <a:srgbClr val="0070C0"/>
                </a:solidFill>
                <a:latin typeface="Cambria" panose="02040503050406030204" pitchFamily="18" charset="0"/>
              </a:rPr>
              <a:t>Listen to the audio and then select the correct answer:</a:t>
            </a:r>
            <a:endParaRPr lang="en-VN" sz="1600" i="1" dirty="0">
              <a:solidFill>
                <a:srgbClr val="0070C0"/>
              </a:solidFill>
              <a:latin typeface="Cambria" panose="02040503050406030204" pitchFamily="18" charset="0"/>
            </a:endParaRPr>
          </a:p>
        </p:txBody>
      </p:sp>
      <p:sp>
        <p:nvSpPr>
          <p:cNvPr id="10" name="Rectangle 9">
            <a:extLst>
              <a:ext uri="{FF2B5EF4-FFF2-40B4-BE49-F238E27FC236}">
                <a16:creationId xmlns:a16="http://schemas.microsoft.com/office/drawing/2014/main" id="{EE6BEA1E-361D-3D4F-9BA6-2C3780931A98}"/>
              </a:ext>
            </a:extLst>
          </p:cNvPr>
          <p:cNvSpPr/>
          <p:nvPr/>
        </p:nvSpPr>
        <p:spPr>
          <a:xfrm>
            <a:off x="773724" y="1278874"/>
            <a:ext cx="6881446" cy="1893275"/>
          </a:xfrm>
          <a:prstGeom prst="rect">
            <a:avLst/>
          </a:prstGeom>
        </p:spPr>
        <p:txBody>
          <a:bodyPr wrap="square">
            <a:spAutoFit/>
          </a:bodyPr>
          <a:lstStyle/>
          <a:p>
            <a:pPr>
              <a:lnSpc>
                <a:spcPct val="150000"/>
              </a:lnSpc>
            </a:pPr>
            <a:r>
              <a:rPr lang="en-US" sz="1600" b="1" i="1" dirty="0">
                <a:latin typeface="Cambria" panose="02040503050406030204" pitchFamily="18" charset="0"/>
              </a:rPr>
              <a:t>Question 1: What did she buy?</a:t>
            </a:r>
            <a:br>
              <a:rPr lang="en-US" sz="1600" b="1" i="1" dirty="0">
                <a:latin typeface="Cambria" panose="02040503050406030204" pitchFamily="18" charset="0"/>
              </a:rPr>
            </a:br>
            <a:r>
              <a:rPr lang="en-US" sz="1600" dirty="0">
                <a:latin typeface="Cambria" panose="02040503050406030204" pitchFamily="18" charset="0"/>
              </a:rPr>
              <a:t> A.     Belt</a:t>
            </a:r>
            <a:br>
              <a:rPr lang="en-US" sz="1600" dirty="0">
                <a:latin typeface="Cambria" panose="02040503050406030204" pitchFamily="18" charset="0"/>
              </a:rPr>
            </a:br>
            <a:r>
              <a:rPr lang="en-US" sz="1600" dirty="0">
                <a:latin typeface="Cambria" panose="02040503050406030204" pitchFamily="18" charset="0"/>
              </a:rPr>
              <a:t> B.     Scarf</a:t>
            </a:r>
            <a:br>
              <a:rPr lang="en-US" sz="1600" dirty="0">
                <a:latin typeface="Cambria" panose="02040503050406030204" pitchFamily="18" charset="0"/>
              </a:rPr>
            </a:br>
            <a:r>
              <a:rPr lang="en-US" sz="1600" dirty="0">
                <a:latin typeface="Cambria" panose="02040503050406030204" pitchFamily="18" charset="0"/>
              </a:rPr>
              <a:t> C.     Shoes</a:t>
            </a:r>
            <a:br>
              <a:rPr lang="en-US" sz="1600" dirty="0">
                <a:latin typeface="Cambria" panose="02040503050406030204" pitchFamily="18" charset="0"/>
              </a:rPr>
            </a:br>
            <a:r>
              <a:rPr lang="en-US" sz="1600" dirty="0">
                <a:latin typeface="Cambria" panose="02040503050406030204" pitchFamily="18" charset="0"/>
              </a:rPr>
              <a:t> D.     Gloves</a:t>
            </a:r>
            <a:endParaRPr lang="en-VN" sz="1600" dirty="0">
              <a:latin typeface="Cambria" panose="02040503050406030204" pitchFamily="18" charset="0"/>
            </a:endParaRPr>
          </a:p>
        </p:txBody>
      </p:sp>
      <p:sp>
        <p:nvSpPr>
          <p:cNvPr id="15" name="Rectangle 14">
            <a:extLst>
              <a:ext uri="{FF2B5EF4-FFF2-40B4-BE49-F238E27FC236}">
                <a16:creationId xmlns:a16="http://schemas.microsoft.com/office/drawing/2014/main" id="{7A0CD152-043E-7347-9337-4EB87831803F}"/>
              </a:ext>
            </a:extLst>
          </p:cNvPr>
          <p:cNvSpPr/>
          <p:nvPr/>
        </p:nvSpPr>
        <p:spPr>
          <a:xfrm>
            <a:off x="867508" y="3474376"/>
            <a:ext cx="7186246" cy="1077218"/>
          </a:xfrm>
          <a:prstGeom prst="rect">
            <a:avLst/>
          </a:prstGeom>
        </p:spPr>
        <p:txBody>
          <a:bodyPr wrap="square">
            <a:spAutoFit/>
          </a:bodyPr>
          <a:lstStyle/>
          <a:p>
            <a:pPr algn="just"/>
            <a:r>
              <a:rPr lang="en-US" sz="1600" i="1" dirty="0" err="1">
                <a:latin typeface="Cambria" panose="02040503050406030204" pitchFamily="18" charset="0"/>
              </a:rPr>
              <a:t>Tapescript</a:t>
            </a:r>
            <a:r>
              <a:rPr lang="en-US" sz="1600" i="1" dirty="0">
                <a:latin typeface="Cambria" panose="02040503050406030204" pitchFamily="18" charset="0"/>
              </a:rPr>
              <a:t>: I just bought the perfect accessory for my outfit. It's gray and made of cashmere. It's very soft and it will keep my neck warm during the winter. I have a few others made of silk and cotton, but this one looks great with my navy jacket.</a:t>
            </a:r>
            <a:br>
              <a:rPr lang="en-US" sz="1600" i="1" dirty="0">
                <a:latin typeface="Cambria" panose="02040503050406030204" pitchFamily="18" charset="0"/>
              </a:rPr>
            </a:br>
            <a:endParaRPr lang="en-VN" sz="1600" i="1" dirty="0">
              <a:latin typeface="Cambria" panose="02040503050406030204" pitchFamily="18" charset="0"/>
            </a:endParaRPr>
          </a:p>
        </p:txBody>
      </p:sp>
      <p:sp>
        <p:nvSpPr>
          <p:cNvPr id="16" name="Rectangle 15">
            <a:extLst>
              <a:ext uri="{FF2B5EF4-FFF2-40B4-BE49-F238E27FC236}">
                <a16:creationId xmlns:a16="http://schemas.microsoft.com/office/drawing/2014/main" id="{7D05D571-084A-BF41-A655-928430612CFB}"/>
              </a:ext>
            </a:extLst>
          </p:cNvPr>
          <p:cNvSpPr/>
          <p:nvPr/>
        </p:nvSpPr>
        <p:spPr>
          <a:xfrm>
            <a:off x="1146892" y="1065901"/>
            <a:ext cx="7408985" cy="276999"/>
          </a:xfrm>
          <a:prstGeom prst="rect">
            <a:avLst/>
          </a:prstGeom>
        </p:spPr>
        <p:txBody>
          <a:bodyPr wrap="square">
            <a:spAutoFit/>
          </a:bodyPr>
          <a:lstStyle/>
          <a:p>
            <a:r>
              <a:rPr lang="en-VN" sz="1200" b="1" dirty="0">
                <a:solidFill>
                  <a:schemeClr val="tx1"/>
                </a:solidFill>
              </a:rPr>
              <a:t>Audio: </a:t>
            </a:r>
            <a:r>
              <a:rPr lang="en-VN" sz="1200" dirty="0">
                <a:solidFill>
                  <a:srgbClr val="C00000"/>
                </a:solidFill>
              </a:rPr>
              <a:t>https://drive.google.com/file/d/1VOivqqrjcBFw7n8sbA0wtonVGGV_rqEk/view?usp=sharing</a:t>
            </a:r>
          </a:p>
        </p:txBody>
      </p:sp>
    </p:spTree>
    <p:extLst>
      <p:ext uri="{BB962C8B-B14F-4D97-AF65-F5344CB8AC3E}">
        <p14:creationId xmlns:p14="http://schemas.microsoft.com/office/powerpoint/2010/main" val="37893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7248;p43">
            <a:extLst>
              <a:ext uri="{FF2B5EF4-FFF2-40B4-BE49-F238E27FC236}">
                <a16:creationId xmlns:a16="http://schemas.microsoft.com/office/drawing/2014/main" id="{DA9B24A3-0EE1-834C-8FDF-49BABBBCEDCB}"/>
              </a:ext>
            </a:extLst>
          </p:cNvPr>
          <p:cNvPicPr preferRelativeResize="0"/>
          <p:nvPr/>
        </p:nvPicPr>
        <p:blipFill>
          <a:blip r:embed="rId2">
            <a:alphaModFix amt="62000"/>
          </a:blip>
          <a:stretch>
            <a:fillRect/>
          </a:stretch>
        </p:blipFill>
        <p:spPr>
          <a:xfrm rot="-1411927">
            <a:off x="523143" y="346244"/>
            <a:ext cx="1328270" cy="822313"/>
          </a:xfrm>
          <a:prstGeom prst="rect">
            <a:avLst/>
          </a:prstGeom>
          <a:noFill/>
          <a:ln>
            <a:noFill/>
          </a:ln>
        </p:spPr>
      </p:pic>
      <p:sp>
        <p:nvSpPr>
          <p:cNvPr id="8" name="Title 2">
            <a:extLst>
              <a:ext uri="{FF2B5EF4-FFF2-40B4-BE49-F238E27FC236}">
                <a16:creationId xmlns:a16="http://schemas.microsoft.com/office/drawing/2014/main" id="{09D98FCB-E3F9-8648-A5EF-10E5C24A8DD6}"/>
              </a:ext>
            </a:extLst>
          </p:cNvPr>
          <p:cNvSpPr txBox="1">
            <a:spLocks/>
          </p:cNvSpPr>
          <p:nvPr/>
        </p:nvSpPr>
        <p:spPr>
          <a:xfrm>
            <a:off x="576401" y="471050"/>
            <a:ext cx="122175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Caveat Brush"/>
              <a:buNone/>
              <a:defRPr sz="3500" b="1" i="0" u="none" strike="noStrike" cap="none">
                <a:solidFill>
                  <a:schemeClr val="accent3"/>
                </a:solidFill>
                <a:latin typeface="Caveat Brush"/>
                <a:ea typeface="Caveat Brush"/>
                <a:cs typeface="Caveat Brush"/>
                <a:sym typeface="Caveat Brush"/>
              </a:defRPr>
            </a:lvl1pPr>
            <a:lvl2pPr marR="0" lvl="1"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2pPr>
            <a:lvl3pPr marR="0" lvl="2"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3pPr>
            <a:lvl4pPr marR="0" lvl="3"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4pPr>
            <a:lvl5pPr marR="0" lvl="4"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5pPr>
            <a:lvl6pPr marR="0" lvl="5"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6pPr>
            <a:lvl7pPr marR="0" lvl="6"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7pPr>
            <a:lvl8pPr marR="0" lvl="7"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8pPr>
            <a:lvl9pPr marR="0" lvl="8"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9pPr>
          </a:lstStyle>
          <a:p>
            <a:r>
              <a:rPr lang="en-VN" sz="2600" dirty="0"/>
              <a:t>Practice</a:t>
            </a:r>
          </a:p>
        </p:txBody>
      </p:sp>
      <p:sp>
        <p:nvSpPr>
          <p:cNvPr id="9" name="Rectangle 8">
            <a:extLst>
              <a:ext uri="{FF2B5EF4-FFF2-40B4-BE49-F238E27FC236}">
                <a16:creationId xmlns:a16="http://schemas.microsoft.com/office/drawing/2014/main" id="{87E5A92B-75FF-DB4E-B120-914BA013603B}"/>
              </a:ext>
            </a:extLst>
          </p:cNvPr>
          <p:cNvSpPr/>
          <p:nvPr/>
        </p:nvSpPr>
        <p:spPr>
          <a:xfrm>
            <a:off x="1809877" y="666555"/>
            <a:ext cx="6746000" cy="338554"/>
          </a:xfrm>
          <a:prstGeom prst="rect">
            <a:avLst/>
          </a:prstGeom>
        </p:spPr>
        <p:txBody>
          <a:bodyPr wrap="square">
            <a:spAutoFit/>
          </a:bodyPr>
          <a:lstStyle/>
          <a:p>
            <a:r>
              <a:rPr lang="en-US" sz="1600" i="1" dirty="0">
                <a:solidFill>
                  <a:srgbClr val="0070C0"/>
                </a:solidFill>
                <a:latin typeface="Cambria" panose="02040503050406030204" pitchFamily="18" charset="0"/>
              </a:rPr>
              <a:t>Listen to the audio and then select the correct answer:</a:t>
            </a:r>
            <a:endParaRPr lang="en-VN" sz="1600" i="1" dirty="0">
              <a:solidFill>
                <a:srgbClr val="0070C0"/>
              </a:solidFill>
              <a:latin typeface="Cambria" panose="02040503050406030204" pitchFamily="18" charset="0"/>
            </a:endParaRPr>
          </a:p>
        </p:txBody>
      </p:sp>
      <p:sp>
        <p:nvSpPr>
          <p:cNvPr id="11" name="Rectangle 10">
            <a:extLst>
              <a:ext uri="{FF2B5EF4-FFF2-40B4-BE49-F238E27FC236}">
                <a16:creationId xmlns:a16="http://schemas.microsoft.com/office/drawing/2014/main" id="{FF0C90A2-1600-9946-9D25-6727C781394E}"/>
              </a:ext>
            </a:extLst>
          </p:cNvPr>
          <p:cNvSpPr/>
          <p:nvPr/>
        </p:nvSpPr>
        <p:spPr>
          <a:xfrm>
            <a:off x="686109" y="1301171"/>
            <a:ext cx="4572000" cy="1893275"/>
          </a:xfrm>
          <a:prstGeom prst="rect">
            <a:avLst/>
          </a:prstGeom>
        </p:spPr>
        <p:txBody>
          <a:bodyPr>
            <a:spAutoFit/>
          </a:bodyPr>
          <a:lstStyle/>
          <a:p>
            <a:pPr>
              <a:lnSpc>
                <a:spcPct val="150000"/>
              </a:lnSpc>
            </a:pPr>
            <a:r>
              <a:rPr lang="en-US" sz="1600" b="1" i="1" dirty="0">
                <a:latin typeface="Cambria" panose="02040503050406030204" pitchFamily="18" charset="0"/>
              </a:rPr>
              <a:t>Question 2: What season is he talking about?</a:t>
            </a:r>
            <a:br>
              <a:rPr lang="en-US" sz="1600" dirty="0">
                <a:latin typeface="Cambria" panose="02040503050406030204" pitchFamily="18" charset="0"/>
              </a:rPr>
            </a:br>
            <a:r>
              <a:rPr lang="en-US" sz="1600" dirty="0">
                <a:latin typeface="Cambria" panose="02040503050406030204" pitchFamily="18" charset="0"/>
              </a:rPr>
              <a:t> A.     Spring</a:t>
            </a:r>
            <a:br>
              <a:rPr lang="en-US" sz="1600" dirty="0">
                <a:latin typeface="Cambria" panose="02040503050406030204" pitchFamily="18" charset="0"/>
              </a:rPr>
            </a:br>
            <a:r>
              <a:rPr lang="en-US" sz="1600" dirty="0">
                <a:latin typeface="Cambria" panose="02040503050406030204" pitchFamily="18" charset="0"/>
              </a:rPr>
              <a:t> B.     Summer</a:t>
            </a:r>
            <a:br>
              <a:rPr lang="en-US" sz="1600" dirty="0">
                <a:latin typeface="Cambria" panose="02040503050406030204" pitchFamily="18" charset="0"/>
              </a:rPr>
            </a:br>
            <a:r>
              <a:rPr lang="en-US" sz="1600" dirty="0">
                <a:latin typeface="Cambria" panose="02040503050406030204" pitchFamily="18" charset="0"/>
              </a:rPr>
              <a:t> C.     Fall</a:t>
            </a:r>
            <a:br>
              <a:rPr lang="en-US" sz="1600" dirty="0">
                <a:latin typeface="Cambria" panose="02040503050406030204" pitchFamily="18" charset="0"/>
              </a:rPr>
            </a:br>
            <a:r>
              <a:rPr lang="en-US" sz="1600" dirty="0">
                <a:latin typeface="Cambria" panose="02040503050406030204" pitchFamily="18" charset="0"/>
              </a:rPr>
              <a:t> D.    Winter</a:t>
            </a:r>
            <a:endParaRPr lang="en-VN" sz="1600" dirty="0">
              <a:latin typeface="Cambria" panose="02040503050406030204" pitchFamily="18" charset="0"/>
            </a:endParaRPr>
          </a:p>
        </p:txBody>
      </p:sp>
      <p:sp>
        <p:nvSpPr>
          <p:cNvPr id="2" name="Rectangle 1">
            <a:extLst>
              <a:ext uri="{FF2B5EF4-FFF2-40B4-BE49-F238E27FC236}">
                <a16:creationId xmlns:a16="http://schemas.microsoft.com/office/drawing/2014/main" id="{CD0843A1-9238-2E4E-AB6F-5DAB3FDEC25D}"/>
              </a:ext>
            </a:extLst>
          </p:cNvPr>
          <p:cNvSpPr/>
          <p:nvPr/>
        </p:nvSpPr>
        <p:spPr>
          <a:xfrm>
            <a:off x="576401" y="3509248"/>
            <a:ext cx="7971693" cy="830997"/>
          </a:xfrm>
          <a:prstGeom prst="rect">
            <a:avLst/>
          </a:prstGeom>
        </p:spPr>
        <p:txBody>
          <a:bodyPr wrap="square">
            <a:spAutoFit/>
          </a:bodyPr>
          <a:lstStyle/>
          <a:p>
            <a:pPr algn="just"/>
            <a:r>
              <a:rPr lang="en-US" sz="1600" i="1" dirty="0" err="1">
                <a:latin typeface="Cambria" panose="02040503050406030204" pitchFamily="18" charset="0"/>
              </a:rPr>
              <a:t>Tapescript</a:t>
            </a:r>
            <a:r>
              <a:rPr lang="en-US" sz="1600" i="1" dirty="0">
                <a:latin typeface="Cambria" panose="02040503050406030204" pitchFamily="18" charset="0"/>
              </a:rPr>
              <a:t>: I love this time of the year. The leaves are changing colors. There are so many on the ground. My son likes to pile them up and jump in them. We also like to carve pumpkins and display them outside. After hot days of summer, I look forward to some cooler months.</a:t>
            </a:r>
            <a:endParaRPr lang="en-VN" sz="1600" i="1" dirty="0">
              <a:latin typeface="Cambria" panose="02040503050406030204" pitchFamily="18" charset="0"/>
            </a:endParaRPr>
          </a:p>
        </p:txBody>
      </p:sp>
    </p:spTree>
    <p:extLst>
      <p:ext uri="{BB962C8B-B14F-4D97-AF65-F5344CB8AC3E}">
        <p14:creationId xmlns:p14="http://schemas.microsoft.com/office/powerpoint/2010/main" val="66848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7248;p43">
            <a:extLst>
              <a:ext uri="{FF2B5EF4-FFF2-40B4-BE49-F238E27FC236}">
                <a16:creationId xmlns:a16="http://schemas.microsoft.com/office/drawing/2014/main" id="{DA9B24A3-0EE1-834C-8FDF-49BABBBCEDCB}"/>
              </a:ext>
            </a:extLst>
          </p:cNvPr>
          <p:cNvPicPr preferRelativeResize="0"/>
          <p:nvPr/>
        </p:nvPicPr>
        <p:blipFill>
          <a:blip r:embed="rId2">
            <a:alphaModFix amt="62000"/>
          </a:blip>
          <a:stretch>
            <a:fillRect/>
          </a:stretch>
        </p:blipFill>
        <p:spPr>
          <a:xfrm rot="-1411927">
            <a:off x="523143" y="346244"/>
            <a:ext cx="1328270" cy="822313"/>
          </a:xfrm>
          <a:prstGeom prst="rect">
            <a:avLst/>
          </a:prstGeom>
          <a:noFill/>
          <a:ln>
            <a:noFill/>
          </a:ln>
        </p:spPr>
      </p:pic>
      <p:sp>
        <p:nvSpPr>
          <p:cNvPr id="8" name="Title 2">
            <a:extLst>
              <a:ext uri="{FF2B5EF4-FFF2-40B4-BE49-F238E27FC236}">
                <a16:creationId xmlns:a16="http://schemas.microsoft.com/office/drawing/2014/main" id="{09D98FCB-E3F9-8648-A5EF-10E5C24A8DD6}"/>
              </a:ext>
            </a:extLst>
          </p:cNvPr>
          <p:cNvSpPr txBox="1">
            <a:spLocks/>
          </p:cNvSpPr>
          <p:nvPr/>
        </p:nvSpPr>
        <p:spPr>
          <a:xfrm>
            <a:off x="576401" y="471050"/>
            <a:ext cx="122175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Caveat Brush"/>
              <a:buNone/>
              <a:defRPr sz="3500" b="1" i="0" u="none" strike="noStrike" cap="none">
                <a:solidFill>
                  <a:schemeClr val="accent3"/>
                </a:solidFill>
                <a:latin typeface="Caveat Brush"/>
                <a:ea typeface="Caveat Brush"/>
                <a:cs typeface="Caveat Brush"/>
                <a:sym typeface="Caveat Brush"/>
              </a:defRPr>
            </a:lvl1pPr>
            <a:lvl2pPr marR="0" lvl="1"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2pPr>
            <a:lvl3pPr marR="0" lvl="2"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3pPr>
            <a:lvl4pPr marR="0" lvl="3"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4pPr>
            <a:lvl5pPr marR="0" lvl="4"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5pPr>
            <a:lvl6pPr marR="0" lvl="5"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6pPr>
            <a:lvl7pPr marR="0" lvl="6"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7pPr>
            <a:lvl8pPr marR="0" lvl="7"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8pPr>
            <a:lvl9pPr marR="0" lvl="8"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9pPr>
          </a:lstStyle>
          <a:p>
            <a:r>
              <a:rPr lang="en-VN" sz="2600" dirty="0"/>
              <a:t>Practice</a:t>
            </a:r>
          </a:p>
        </p:txBody>
      </p:sp>
      <p:sp>
        <p:nvSpPr>
          <p:cNvPr id="9" name="Rectangle 8">
            <a:extLst>
              <a:ext uri="{FF2B5EF4-FFF2-40B4-BE49-F238E27FC236}">
                <a16:creationId xmlns:a16="http://schemas.microsoft.com/office/drawing/2014/main" id="{87E5A92B-75FF-DB4E-B120-914BA013603B}"/>
              </a:ext>
            </a:extLst>
          </p:cNvPr>
          <p:cNvSpPr/>
          <p:nvPr/>
        </p:nvSpPr>
        <p:spPr>
          <a:xfrm>
            <a:off x="1809877" y="666555"/>
            <a:ext cx="6746000" cy="338554"/>
          </a:xfrm>
          <a:prstGeom prst="rect">
            <a:avLst/>
          </a:prstGeom>
        </p:spPr>
        <p:txBody>
          <a:bodyPr wrap="square">
            <a:spAutoFit/>
          </a:bodyPr>
          <a:lstStyle/>
          <a:p>
            <a:r>
              <a:rPr lang="en-US" sz="1600" i="1" dirty="0">
                <a:solidFill>
                  <a:srgbClr val="0070C0"/>
                </a:solidFill>
                <a:latin typeface="Cambria" panose="02040503050406030204" pitchFamily="18" charset="0"/>
              </a:rPr>
              <a:t>Listen to the audio and then select the correct answer:</a:t>
            </a:r>
            <a:endParaRPr lang="en-VN" sz="1600" i="1" dirty="0">
              <a:solidFill>
                <a:srgbClr val="0070C0"/>
              </a:solidFill>
              <a:latin typeface="Cambria" panose="02040503050406030204" pitchFamily="18" charset="0"/>
            </a:endParaRPr>
          </a:p>
        </p:txBody>
      </p:sp>
      <p:sp>
        <p:nvSpPr>
          <p:cNvPr id="12" name="Rectangle 11">
            <a:extLst>
              <a:ext uri="{FF2B5EF4-FFF2-40B4-BE49-F238E27FC236}">
                <a16:creationId xmlns:a16="http://schemas.microsoft.com/office/drawing/2014/main" id="{66F1FCC6-7269-D84E-80A3-03F6E27780DB}"/>
              </a:ext>
            </a:extLst>
          </p:cNvPr>
          <p:cNvSpPr/>
          <p:nvPr/>
        </p:nvSpPr>
        <p:spPr>
          <a:xfrm>
            <a:off x="686109" y="1274660"/>
            <a:ext cx="4572000" cy="1893275"/>
          </a:xfrm>
          <a:prstGeom prst="rect">
            <a:avLst/>
          </a:prstGeom>
        </p:spPr>
        <p:txBody>
          <a:bodyPr>
            <a:spAutoFit/>
          </a:bodyPr>
          <a:lstStyle/>
          <a:p>
            <a:pPr>
              <a:lnSpc>
                <a:spcPct val="150000"/>
              </a:lnSpc>
            </a:pPr>
            <a:r>
              <a:rPr lang="en-US" sz="1600" b="1" i="1" dirty="0">
                <a:latin typeface="Cambria" panose="02040503050406030204" pitchFamily="18" charset="0"/>
              </a:rPr>
              <a:t>Question 3: What is the woman talking about?</a:t>
            </a:r>
            <a:br>
              <a:rPr lang="en-US" sz="1600" dirty="0">
                <a:latin typeface="Cambria" panose="02040503050406030204" pitchFamily="18" charset="0"/>
              </a:rPr>
            </a:br>
            <a:r>
              <a:rPr lang="en-US" sz="1600" dirty="0">
                <a:latin typeface="Cambria" panose="02040503050406030204" pitchFamily="18" charset="0"/>
              </a:rPr>
              <a:t>A.     Getting married</a:t>
            </a:r>
            <a:br>
              <a:rPr lang="en-US" sz="1600" dirty="0">
                <a:latin typeface="Cambria" panose="02040503050406030204" pitchFamily="18" charset="0"/>
              </a:rPr>
            </a:br>
            <a:r>
              <a:rPr lang="en-US" sz="1600" dirty="0">
                <a:latin typeface="Cambria" panose="02040503050406030204" pitchFamily="18" charset="0"/>
              </a:rPr>
              <a:t>B.     Getting divorced</a:t>
            </a:r>
            <a:br>
              <a:rPr lang="en-US" sz="1600" dirty="0">
                <a:latin typeface="Cambria" panose="02040503050406030204" pitchFamily="18" charset="0"/>
              </a:rPr>
            </a:br>
            <a:r>
              <a:rPr lang="en-US" sz="1600" dirty="0">
                <a:latin typeface="Cambria" panose="02040503050406030204" pitchFamily="18" charset="0"/>
              </a:rPr>
              <a:t>C.      Her deceased spouse</a:t>
            </a:r>
            <a:br>
              <a:rPr lang="en-US" sz="1600" dirty="0">
                <a:latin typeface="Cambria" panose="02040503050406030204" pitchFamily="18" charset="0"/>
              </a:rPr>
            </a:br>
            <a:r>
              <a:rPr lang="en-US" sz="1600" dirty="0">
                <a:latin typeface="Cambria" panose="02040503050406030204" pitchFamily="18" charset="0"/>
              </a:rPr>
              <a:t>D.     Having more children</a:t>
            </a:r>
            <a:endParaRPr lang="en-VN" sz="1600" dirty="0">
              <a:latin typeface="Cambria" panose="02040503050406030204" pitchFamily="18" charset="0"/>
            </a:endParaRPr>
          </a:p>
        </p:txBody>
      </p:sp>
      <p:sp>
        <p:nvSpPr>
          <p:cNvPr id="2" name="Rectangle 1">
            <a:extLst>
              <a:ext uri="{FF2B5EF4-FFF2-40B4-BE49-F238E27FC236}">
                <a16:creationId xmlns:a16="http://schemas.microsoft.com/office/drawing/2014/main" id="{D01EF286-6367-E34B-8BED-305E8622AAA9}"/>
              </a:ext>
            </a:extLst>
          </p:cNvPr>
          <p:cNvSpPr/>
          <p:nvPr/>
        </p:nvSpPr>
        <p:spPr>
          <a:xfrm>
            <a:off x="855784" y="3595232"/>
            <a:ext cx="7700093" cy="1077218"/>
          </a:xfrm>
          <a:prstGeom prst="rect">
            <a:avLst/>
          </a:prstGeom>
        </p:spPr>
        <p:txBody>
          <a:bodyPr wrap="square">
            <a:spAutoFit/>
          </a:bodyPr>
          <a:lstStyle/>
          <a:p>
            <a:pPr algn="just"/>
            <a:r>
              <a:rPr lang="en-US" sz="1600" i="1" dirty="0" err="1">
                <a:latin typeface="Cambria" panose="02040503050406030204" pitchFamily="18" charset="0"/>
              </a:rPr>
              <a:t>Tapescript</a:t>
            </a:r>
            <a:r>
              <a:rPr lang="en-US" sz="1600" i="1" dirty="0">
                <a:latin typeface="Cambria" panose="02040503050406030204" pitchFamily="18" charset="0"/>
              </a:rPr>
              <a:t>: We are just not happy together anymore. We tried marriage counseling, but that didn't help us. The kids are going to be devastated, but we cannot pretend to be happy anymore. We will have joint custody of the children. I will have the kids during the weekdays and my husband will have them during the weekends.</a:t>
            </a:r>
            <a:endParaRPr lang="en-VN" sz="1600" i="1" dirty="0">
              <a:latin typeface="Cambria" panose="02040503050406030204" pitchFamily="18" charset="0"/>
            </a:endParaRPr>
          </a:p>
        </p:txBody>
      </p:sp>
    </p:spTree>
    <p:extLst>
      <p:ext uri="{BB962C8B-B14F-4D97-AF65-F5344CB8AC3E}">
        <p14:creationId xmlns:p14="http://schemas.microsoft.com/office/powerpoint/2010/main" val="101631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7248;p43">
            <a:extLst>
              <a:ext uri="{FF2B5EF4-FFF2-40B4-BE49-F238E27FC236}">
                <a16:creationId xmlns:a16="http://schemas.microsoft.com/office/drawing/2014/main" id="{DA9B24A3-0EE1-834C-8FDF-49BABBBCEDCB}"/>
              </a:ext>
            </a:extLst>
          </p:cNvPr>
          <p:cNvPicPr preferRelativeResize="0"/>
          <p:nvPr/>
        </p:nvPicPr>
        <p:blipFill>
          <a:blip r:embed="rId2">
            <a:alphaModFix amt="62000"/>
          </a:blip>
          <a:stretch>
            <a:fillRect/>
          </a:stretch>
        </p:blipFill>
        <p:spPr>
          <a:xfrm rot="-1411927">
            <a:off x="534865" y="286588"/>
            <a:ext cx="1328270" cy="822313"/>
          </a:xfrm>
          <a:prstGeom prst="rect">
            <a:avLst/>
          </a:prstGeom>
          <a:noFill/>
          <a:ln>
            <a:noFill/>
          </a:ln>
        </p:spPr>
      </p:pic>
      <p:sp>
        <p:nvSpPr>
          <p:cNvPr id="8" name="Title 2">
            <a:extLst>
              <a:ext uri="{FF2B5EF4-FFF2-40B4-BE49-F238E27FC236}">
                <a16:creationId xmlns:a16="http://schemas.microsoft.com/office/drawing/2014/main" id="{09D98FCB-E3F9-8648-A5EF-10E5C24A8DD6}"/>
              </a:ext>
            </a:extLst>
          </p:cNvPr>
          <p:cNvSpPr txBox="1">
            <a:spLocks/>
          </p:cNvSpPr>
          <p:nvPr/>
        </p:nvSpPr>
        <p:spPr>
          <a:xfrm>
            <a:off x="588123" y="411394"/>
            <a:ext cx="122175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Caveat Brush"/>
              <a:buNone/>
              <a:defRPr sz="3500" b="1" i="0" u="none" strike="noStrike" cap="none">
                <a:solidFill>
                  <a:schemeClr val="accent3"/>
                </a:solidFill>
                <a:latin typeface="Caveat Brush"/>
                <a:ea typeface="Caveat Brush"/>
                <a:cs typeface="Caveat Brush"/>
                <a:sym typeface="Caveat Brush"/>
              </a:defRPr>
            </a:lvl1pPr>
            <a:lvl2pPr marR="0" lvl="1"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2pPr>
            <a:lvl3pPr marR="0" lvl="2"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3pPr>
            <a:lvl4pPr marR="0" lvl="3"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4pPr>
            <a:lvl5pPr marR="0" lvl="4"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5pPr>
            <a:lvl6pPr marR="0" lvl="5"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6pPr>
            <a:lvl7pPr marR="0" lvl="6"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7pPr>
            <a:lvl8pPr marR="0" lvl="7"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8pPr>
            <a:lvl9pPr marR="0" lvl="8"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9pPr>
          </a:lstStyle>
          <a:p>
            <a:r>
              <a:rPr lang="en-VN" sz="2600" dirty="0"/>
              <a:t>Practice</a:t>
            </a:r>
          </a:p>
        </p:txBody>
      </p:sp>
      <p:sp>
        <p:nvSpPr>
          <p:cNvPr id="14" name="Rectangle 13">
            <a:extLst>
              <a:ext uri="{FF2B5EF4-FFF2-40B4-BE49-F238E27FC236}">
                <a16:creationId xmlns:a16="http://schemas.microsoft.com/office/drawing/2014/main" id="{E3004247-4898-004C-BD54-CFFEEA69EB5F}"/>
              </a:ext>
            </a:extLst>
          </p:cNvPr>
          <p:cNvSpPr/>
          <p:nvPr/>
        </p:nvSpPr>
        <p:spPr>
          <a:xfrm>
            <a:off x="726171" y="1281932"/>
            <a:ext cx="5053306" cy="1893275"/>
          </a:xfrm>
          <a:prstGeom prst="rect">
            <a:avLst/>
          </a:prstGeom>
        </p:spPr>
        <p:txBody>
          <a:bodyPr wrap="square">
            <a:spAutoFit/>
          </a:bodyPr>
          <a:lstStyle/>
          <a:p>
            <a:pPr>
              <a:lnSpc>
                <a:spcPct val="150000"/>
              </a:lnSpc>
            </a:pPr>
            <a:r>
              <a:rPr lang="en-US" sz="1600" b="1" i="1" dirty="0">
                <a:latin typeface="Cambria" panose="02040503050406030204" pitchFamily="18" charset="0"/>
              </a:rPr>
              <a:t>Question 4: What is the man looking forward to?</a:t>
            </a:r>
            <a:br>
              <a:rPr lang="en-US" sz="1600" dirty="0">
                <a:latin typeface="Cambria" panose="02040503050406030204" pitchFamily="18" charset="0"/>
              </a:rPr>
            </a:br>
            <a:r>
              <a:rPr lang="en-US" sz="1600" dirty="0">
                <a:latin typeface="Cambria" panose="02040503050406030204" pitchFamily="18" charset="0"/>
              </a:rPr>
              <a:t>A.    High school graduation</a:t>
            </a:r>
            <a:br>
              <a:rPr lang="en-US" sz="1600" dirty="0">
                <a:latin typeface="Cambria" panose="02040503050406030204" pitchFamily="18" charset="0"/>
              </a:rPr>
            </a:br>
            <a:r>
              <a:rPr lang="en-US" sz="1600" dirty="0">
                <a:latin typeface="Cambria" panose="02040503050406030204" pitchFamily="18" charset="0"/>
              </a:rPr>
              <a:t>B.    College graduation</a:t>
            </a:r>
            <a:br>
              <a:rPr lang="en-US" sz="1600" dirty="0">
                <a:latin typeface="Cambria" panose="02040503050406030204" pitchFamily="18" charset="0"/>
              </a:rPr>
            </a:br>
            <a:r>
              <a:rPr lang="en-US" sz="1600" dirty="0">
                <a:latin typeface="Cambria" panose="02040503050406030204" pitchFamily="18" charset="0"/>
              </a:rPr>
              <a:t>C.    Retirement</a:t>
            </a:r>
            <a:br>
              <a:rPr lang="en-US" sz="1600" dirty="0">
                <a:latin typeface="Cambria" panose="02040503050406030204" pitchFamily="18" charset="0"/>
              </a:rPr>
            </a:br>
            <a:r>
              <a:rPr lang="en-US" sz="1600" dirty="0">
                <a:latin typeface="Cambria" panose="02040503050406030204" pitchFamily="18" charset="0"/>
              </a:rPr>
              <a:t>D.   Getting married</a:t>
            </a:r>
            <a:endParaRPr lang="en-VN" sz="1600" dirty="0">
              <a:latin typeface="Cambria" panose="02040503050406030204" pitchFamily="18" charset="0"/>
            </a:endParaRPr>
          </a:p>
        </p:txBody>
      </p:sp>
      <p:sp>
        <p:nvSpPr>
          <p:cNvPr id="2" name="Rectangle 1">
            <a:extLst>
              <a:ext uri="{FF2B5EF4-FFF2-40B4-BE49-F238E27FC236}">
                <a16:creationId xmlns:a16="http://schemas.microsoft.com/office/drawing/2014/main" id="{4EFE330D-B1C3-E54E-B87A-F7464534049A}"/>
              </a:ext>
            </a:extLst>
          </p:cNvPr>
          <p:cNvSpPr/>
          <p:nvPr/>
        </p:nvSpPr>
        <p:spPr>
          <a:xfrm>
            <a:off x="588123" y="3572790"/>
            <a:ext cx="8148198" cy="1077218"/>
          </a:xfrm>
          <a:prstGeom prst="rect">
            <a:avLst/>
          </a:prstGeom>
        </p:spPr>
        <p:txBody>
          <a:bodyPr wrap="square">
            <a:spAutoFit/>
          </a:bodyPr>
          <a:lstStyle/>
          <a:p>
            <a:pPr algn="just"/>
            <a:r>
              <a:rPr lang="en-US" sz="1600" i="1" dirty="0" err="1">
                <a:latin typeface="Cambria" panose="02040503050406030204" pitchFamily="18" charset="0"/>
              </a:rPr>
              <a:t>Tapescript</a:t>
            </a:r>
            <a:r>
              <a:rPr lang="en-US" sz="1600" i="1" dirty="0">
                <a:latin typeface="Cambria" panose="02040503050406030204" pitchFamily="18" charset="0"/>
              </a:rPr>
              <a:t>: It's been a difficult four years, but I'm finally done. I changed my major three times. I thought I wanted to become a doctor, but I realized I'm not interested in medicine. The courses were hard and not interesting to me. I already have my first interview for a computer programmer job next week. I am looking forward to receiving my diploma tomorrow.</a:t>
            </a:r>
            <a:endParaRPr lang="en-VN" sz="1600" i="1" dirty="0">
              <a:latin typeface="Cambria" panose="02040503050406030204" pitchFamily="18" charset="0"/>
            </a:endParaRPr>
          </a:p>
        </p:txBody>
      </p:sp>
      <p:sp>
        <p:nvSpPr>
          <p:cNvPr id="15" name="Rectangle 14">
            <a:extLst>
              <a:ext uri="{FF2B5EF4-FFF2-40B4-BE49-F238E27FC236}">
                <a16:creationId xmlns:a16="http://schemas.microsoft.com/office/drawing/2014/main" id="{61877FB6-821E-5149-A109-ED1B8B6001A8}"/>
              </a:ext>
            </a:extLst>
          </p:cNvPr>
          <p:cNvSpPr/>
          <p:nvPr/>
        </p:nvSpPr>
        <p:spPr>
          <a:xfrm>
            <a:off x="1809877" y="642027"/>
            <a:ext cx="6746000" cy="338554"/>
          </a:xfrm>
          <a:prstGeom prst="rect">
            <a:avLst/>
          </a:prstGeom>
        </p:spPr>
        <p:txBody>
          <a:bodyPr wrap="square">
            <a:spAutoFit/>
          </a:bodyPr>
          <a:lstStyle/>
          <a:p>
            <a:r>
              <a:rPr lang="en-US" sz="1600" i="1" dirty="0">
                <a:solidFill>
                  <a:srgbClr val="0070C0"/>
                </a:solidFill>
                <a:latin typeface="Cambria" panose="02040503050406030204" pitchFamily="18" charset="0"/>
              </a:rPr>
              <a:t>Listen to the audio and then select the correct answer:</a:t>
            </a:r>
            <a:endParaRPr lang="en-VN" sz="1600" i="1" dirty="0">
              <a:solidFill>
                <a:srgbClr val="0070C0"/>
              </a:solidFill>
              <a:latin typeface="Cambria" panose="02040503050406030204" pitchFamily="18" charset="0"/>
            </a:endParaRPr>
          </a:p>
        </p:txBody>
      </p:sp>
    </p:spTree>
    <p:extLst>
      <p:ext uri="{BB962C8B-B14F-4D97-AF65-F5344CB8AC3E}">
        <p14:creationId xmlns:p14="http://schemas.microsoft.com/office/powerpoint/2010/main" val="143073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7248;p43">
            <a:extLst>
              <a:ext uri="{FF2B5EF4-FFF2-40B4-BE49-F238E27FC236}">
                <a16:creationId xmlns:a16="http://schemas.microsoft.com/office/drawing/2014/main" id="{DA9B24A3-0EE1-834C-8FDF-49BABBBCEDCB}"/>
              </a:ext>
            </a:extLst>
          </p:cNvPr>
          <p:cNvPicPr preferRelativeResize="0"/>
          <p:nvPr/>
        </p:nvPicPr>
        <p:blipFill>
          <a:blip r:embed="rId2">
            <a:alphaModFix amt="62000"/>
          </a:blip>
          <a:stretch>
            <a:fillRect/>
          </a:stretch>
        </p:blipFill>
        <p:spPr>
          <a:xfrm rot="-1411927">
            <a:off x="534865" y="286588"/>
            <a:ext cx="1328270" cy="822313"/>
          </a:xfrm>
          <a:prstGeom prst="rect">
            <a:avLst/>
          </a:prstGeom>
          <a:noFill/>
          <a:ln>
            <a:noFill/>
          </a:ln>
        </p:spPr>
      </p:pic>
      <p:sp>
        <p:nvSpPr>
          <p:cNvPr id="8" name="Title 2">
            <a:extLst>
              <a:ext uri="{FF2B5EF4-FFF2-40B4-BE49-F238E27FC236}">
                <a16:creationId xmlns:a16="http://schemas.microsoft.com/office/drawing/2014/main" id="{09D98FCB-E3F9-8648-A5EF-10E5C24A8DD6}"/>
              </a:ext>
            </a:extLst>
          </p:cNvPr>
          <p:cNvSpPr txBox="1">
            <a:spLocks/>
          </p:cNvSpPr>
          <p:nvPr/>
        </p:nvSpPr>
        <p:spPr>
          <a:xfrm>
            <a:off x="588123" y="411394"/>
            <a:ext cx="122175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Caveat Brush"/>
              <a:buNone/>
              <a:defRPr sz="3500" b="1" i="0" u="none" strike="noStrike" cap="none">
                <a:solidFill>
                  <a:schemeClr val="accent3"/>
                </a:solidFill>
                <a:latin typeface="Caveat Brush"/>
                <a:ea typeface="Caveat Brush"/>
                <a:cs typeface="Caveat Brush"/>
                <a:sym typeface="Caveat Brush"/>
              </a:defRPr>
            </a:lvl1pPr>
            <a:lvl2pPr marR="0" lvl="1"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2pPr>
            <a:lvl3pPr marR="0" lvl="2"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3pPr>
            <a:lvl4pPr marR="0" lvl="3"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4pPr>
            <a:lvl5pPr marR="0" lvl="4"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5pPr>
            <a:lvl6pPr marR="0" lvl="5"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6pPr>
            <a:lvl7pPr marR="0" lvl="6"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7pPr>
            <a:lvl8pPr marR="0" lvl="7"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8pPr>
            <a:lvl9pPr marR="0" lvl="8"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9pPr>
          </a:lstStyle>
          <a:p>
            <a:r>
              <a:rPr lang="en-VN" sz="2600" dirty="0"/>
              <a:t>Practice</a:t>
            </a:r>
          </a:p>
        </p:txBody>
      </p:sp>
      <p:sp>
        <p:nvSpPr>
          <p:cNvPr id="15" name="Rectangle 14">
            <a:extLst>
              <a:ext uri="{FF2B5EF4-FFF2-40B4-BE49-F238E27FC236}">
                <a16:creationId xmlns:a16="http://schemas.microsoft.com/office/drawing/2014/main" id="{61877FB6-821E-5149-A109-ED1B8B6001A8}"/>
              </a:ext>
            </a:extLst>
          </p:cNvPr>
          <p:cNvSpPr/>
          <p:nvPr/>
        </p:nvSpPr>
        <p:spPr>
          <a:xfrm>
            <a:off x="1809877" y="642027"/>
            <a:ext cx="6746000" cy="338554"/>
          </a:xfrm>
          <a:prstGeom prst="rect">
            <a:avLst/>
          </a:prstGeom>
        </p:spPr>
        <p:txBody>
          <a:bodyPr wrap="square">
            <a:spAutoFit/>
          </a:bodyPr>
          <a:lstStyle/>
          <a:p>
            <a:r>
              <a:rPr lang="en-US" sz="1600" i="1" dirty="0">
                <a:solidFill>
                  <a:srgbClr val="0070C0"/>
                </a:solidFill>
                <a:latin typeface="Cambria" panose="02040503050406030204" pitchFamily="18" charset="0"/>
              </a:rPr>
              <a:t>Listen to the audio and then select the correct answer:</a:t>
            </a:r>
            <a:endParaRPr lang="en-VN" sz="1600" i="1" dirty="0">
              <a:solidFill>
                <a:srgbClr val="0070C0"/>
              </a:solidFill>
              <a:latin typeface="Cambria" panose="02040503050406030204" pitchFamily="18" charset="0"/>
            </a:endParaRPr>
          </a:p>
        </p:txBody>
      </p:sp>
      <p:sp>
        <p:nvSpPr>
          <p:cNvPr id="9" name="Rectangle 8">
            <a:extLst>
              <a:ext uri="{FF2B5EF4-FFF2-40B4-BE49-F238E27FC236}">
                <a16:creationId xmlns:a16="http://schemas.microsoft.com/office/drawing/2014/main" id="{B140B314-13FF-C14E-AE7F-B5D8D81DFC71}"/>
              </a:ext>
            </a:extLst>
          </p:cNvPr>
          <p:cNvSpPr/>
          <p:nvPr/>
        </p:nvSpPr>
        <p:spPr>
          <a:xfrm>
            <a:off x="914399" y="1229637"/>
            <a:ext cx="5720862" cy="1893275"/>
          </a:xfrm>
          <a:prstGeom prst="rect">
            <a:avLst/>
          </a:prstGeom>
        </p:spPr>
        <p:txBody>
          <a:bodyPr wrap="square">
            <a:spAutoFit/>
          </a:bodyPr>
          <a:lstStyle/>
          <a:p>
            <a:pPr>
              <a:lnSpc>
                <a:spcPct val="150000"/>
              </a:lnSpc>
            </a:pPr>
            <a:r>
              <a:rPr lang="en-US" sz="1600" b="1" i="1" dirty="0">
                <a:latin typeface="Cambria" panose="02040503050406030204" pitchFamily="18" charset="0"/>
              </a:rPr>
              <a:t>Question 5: What is the woman talking about?</a:t>
            </a:r>
            <a:br>
              <a:rPr lang="en-US" sz="1600" dirty="0">
                <a:latin typeface="Cambria" panose="02040503050406030204" pitchFamily="18" charset="0"/>
              </a:rPr>
            </a:br>
            <a:r>
              <a:rPr lang="en-US" sz="1600" dirty="0">
                <a:latin typeface="Cambria" panose="02040503050406030204" pitchFamily="18" charset="0"/>
              </a:rPr>
              <a:t>A.   She's giving directions to her house</a:t>
            </a:r>
            <a:br>
              <a:rPr lang="en-US" sz="1600" dirty="0">
                <a:latin typeface="Cambria" panose="02040503050406030204" pitchFamily="18" charset="0"/>
              </a:rPr>
            </a:br>
            <a:r>
              <a:rPr lang="en-US" sz="1600" dirty="0">
                <a:latin typeface="Cambria" panose="02040503050406030204" pitchFamily="18" charset="0"/>
              </a:rPr>
              <a:t>B.   She's reading a recipe</a:t>
            </a:r>
            <a:br>
              <a:rPr lang="en-US" sz="1600" dirty="0">
                <a:latin typeface="Cambria" panose="02040503050406030204" pitchFamily="18" charset="0"/>
              </a:rPr>
            </a:br>
            <a:r>
              <a:rPr lang="en-US" sz="1600" dirty="0">
                <a:latin typeface="Cambria" panose="02040503050406030204" pitchFamily="18" charset="0"/>
              </a:rPr>
              <a:t>C.   She's teaching someone how to drive</a:t>
            </a:r>
            <a:br>
              <a:rPr lang="en-US" sz="1600" dirty="0">
                <a:latin typeface="Cambria" panose="02040503050406030204" pitchFamily="18" charset="0"/>
              </a:rPr>
            </a:br>
            <a:r>
              <a:rPr lang="en-US" sz="1600" dirty="0">
                <a:latin typeface="Cambria" panose="02040503050406030204" pitchFamily="18" charset="0"/>
              </a:rPr>
              <a:t>D.   She's helping her son with his geography homework</a:t>
            </a:r>
            <a:endParaRPr lang="en-VN" sz="1600" dirty="0">
              <a:latin typeface="Cambria" panose="02040503050406030204" pitchFamily="18" charset="0"/>
            </a:endParaRPr>
          </a:p>
        </p:txBody>
      </p:sp>
      <p:sp>
        <p:nvSpPr>
          <p:cNvPr id="3" name="Rectangle 2">
            <a:extLst>
              <a:ext uri="{FF2B5EF4-FFF2-40B4-BE49-F238E27FC236}">
                <a16:creationId xmlns:a16="http://schemas.microsoft.com/office/drawing/2014/main" id="{B5292477-8305-6647-9465-BD929E449607}"/>
              </a:ext>
            </a:extLst>
          </p:cNvPr>
          <p:cNvSpPr/>
          <p:nvPr/>
        </p:nvSpPr>
        <p:spPr>
          <a:xfrm>
            <a:off x="914399" y="3670476"/>
            <a:ext cx="7901354" cy="830997"/>
          </a:xfrm>
          <a:prstGeom prst="rect">
            <a:avLst/>
          </a:prstGeom>
        </p:spPr>
        <p:txBody>
          <a:bodyPr wrap="square">
            <a:spAutoFit/>
          </a:bodyPr>
          <a:lstStyle/>
          <a:p>
            <a:pPr algn="just"/>
            <a:r>
              <a:rPr lang="en-US" sz="1600" i="1" dirty="0" err="1">
                <a:latin typeface="Cambria" panose="02040503050406030204" pitchFamily="18" charset="0"/>
              </a:rPr>
              <a:t>Tapescript</a:t>
            </a:r>
            <a:r>
              <a:rPr lang="en-US" sz="1600" i="1" dirty="0">
                <a:latin typeface="Cambria" panose="02040503050406030204" pitchFamily="18" charset="0"/>
              </a:rPr>
              <a:t>: Make a left turn at the stop sign. Travel on Main Street for 3 miles. When you reach First Avenue, make a right turn. My house is on the left side of the road. It is red with white trim. You will see a black car in the driveway. The house number is 13579.</a:t>
            </a:r>
            <a:endParaRPr lang="en-VN" sz="1600" i="1" dirty="0">
              <a:latin typeface="Cambria" panose="02040503050406030204" pitchFamily="18" charset="0"/>
            </a:endParaRPr>
          </a:p>
        </p:txBody>
      </p:sp>
    </p:spTree>
    <p:extLst>
      <p:ext uri="{BB962C8B-B14F-4D97-AF65-F5344CB8AC3E}">
        <p14:creationId xmlns:p14="http://schemas.microsoft.com/office/powerpoint/2010/main" val="200529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89"/>
        <p:cNvGrpSpPr/>
        <p:nvPr/>
      </p:nvGrpSpPr>
      <p:grpSpPr>
        <a:xfrm>
          <a:off x="0" y="0"/>
          <a:ext cx="0" cy="0"/>
          <a:chOff x="0" y="0"/>
          <a:chExt cx="0" cy="0"/>
        </a:xfrm>
      </p:grpSpPr>
      <p:sp>
        <p:nvSpPr>
          <p:cNvPr id="7491" name="Google Shape;7491;p49"/>
          <p:cNvSpPr txBox="1">
            <a:spLocks noGrp="1"/>
          </p:cNvSpPr>
          <p:nvPr>
            <p:ph type="title"/>
          </p:nvPr>
        </p:nvSpPr>
        <p:spPr>
          <a:xfrm>
            <a:off x="816018" y="411412"/>
            <a:ext cx="77109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05. Recognizing synonyms/ paraphrasing</a:t>
            </a:r>
            <a:endParaRPr dirty="0"/>
          </a:p>
        </p:txBody>
      </p:sp>
      <p:grpSp>
        <p:nvGrpSpPr>
          <p:cNvPr id="7499" name="Google Shape;7499;p49"/>
          <p:cNvGrpSpPr/>
          <p:nvPr/>
        </p:nvGrpSpPr>
        <p:grpSpPr>
          <a:xfrm>
            <a:off x="2997056" y="981499"/>
            <a:ext cx="3149887" cy="174750"/>
            <a:chOff x="3962000" y="4060525"/>
            <a:chExt cx="2324125" cy="174750"/>
          </a:xfrm>
        </p:grpSpPr>
        <p:sp>
          <p:nvSpPr>
            <p:cNvPr id="7500" name="Google Shape;7500;p49"/>
            <p:cNvSpPr/>
            <p:nvPr/>
          </p:nvSpPr>
          <p:spPr>
            <a:xfrm>
              <a:off x="3962000" y="4060525"/>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49"/>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49"/>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49"/>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49"/>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49"/>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49"/>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49"/>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49"/>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49"/>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49"/>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49"/>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49"/>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49"/>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49"/>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49"/>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49"/>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49"/>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49"/>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49"/>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49"/>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49"/>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49"/>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49"/>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49"/>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49"/>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49"/>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49"/>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49"/>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49"/>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49"/>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49"/>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a16="http://schemas.microsoft.com/office/drawing/2014/main" id="{FE565C79-9E8E-2645-91A3-CBF944F70CC6}"/>
              </a:ext>
            </a:extLst>
          </p:cNvPr>
          <p:cNvSpPr>
            <a:spLocks noGrp="1"/>
          </p:cNvSpPr>
          <p:nvPr>
            <p:ph type="subTitle" idx="4"/>
          </p:nvPr>
        </p:nvSpPr>
        <p:spPr>
          <a:xfrm>
            <a:off x="471188" y="1324841"/>
            <a:ext cx="3283396" cy="342595"/>
          </a:xfrm>
        </p:spPr>
        <p:txBody>
          <a:bodyPr/>
          <a:lstStyle/>
          <a:p>
            <a:r>
              <a:rPr lang="en-VN" sz="1800" dirty="0">
                <a:latin typeface="Cambria" panose="02040503050406030204" pitchFamily="18" charset="0"/>
              </a:rPr>
              <a:t>underline the keywords: </a:t>
            </a:r>
          </a:p>
        </p:txBody>
      </p:sp>
      <p:sp>
        <p:nvSpPr>
          <p:cNvPr id="40" name="Subtitle 2">
            <a:extLst>
              <a:ext uri="{FF2B5EF4-FFF2-40B4-BE49-F238E27FC236}">
                <a16:creationId xmlns:a16="http://schemas.microsoft.com/office/drawing/2014/main" id="{9D383D68-CC66-3D42-AAF3-5C83232EEFC9}"/>
              </a:ext>
            </a:extLst>
          </p:cNvPr>
          <p:cNvSpPr txBox="1">
            <a:spLocks/>
          </p:cNvSpPr>
          <p:nvPr/>
        </p:nvSpPr>
        <p:spPr>
          <a:xfrm>
            <a:off x="3566011" y="1343858"/>
            <a:ext cx="4653842" cy="3425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1pPr>
            <a:lvl2pPr marL="914400" marR="0" lvl="1" indent="-323850" algn="ctr" rtl="0">
              <a:lnSpc>
                <a:spcPct val="100000"/>
              </a:lnSpc>
              <a:spcBef>
                <a:spcPts val="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2pPr>
            <a:lvl3pPr marL="1371600" marR="0" lvl="2"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3pPr>
            <a:lvl4pPr marL="1828800" marR="0" lvl="3"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4pPr>
            <a:lvl5pPr marL="2286000" marR="0" lvl="4"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5pPr>
            <a:lvl6pPr marL="2743200" marR="0" lvl="5"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6pPr>
            <a:lvl7pPr marL="3200400" marR="0" lvl="6"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7pPr>
            <a:lvl8pPr marL="3657600" marR="0" lvl="7"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8pPr>
            <a:lvl9pPr marL="4114800" marR="0" lvl="8" indent="-323850" algn="ctr" rtl="0">
              <a:lnSpc>
                <a:spcPct val="100000"/>
              </a:lnSpc>
              <a:spcBef>
                <a:spcPts val="1600"/>
              </a:spcBef>
              <a:spcAft>
                <a:spcPts val="160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9pPr>
          </a:lstStyle>
          <a:p>
            <a:pPr marL="133350" indent="0">
              <a:buNone/>
            </a:pPr>
            <a:r>
              <a:rPr lang="en-VN" sz="1800" dirty="0">
                <a:latin typeface="Cambria" panose="02040503050406030204" pitchFamily="18" charset="0"/>
              </a:rPr>
              <a:t>+ do not expect to hear the same vocabulary</a:t>
            </a:r>
          </a:p>
        </p:txBody>
      </p:sp>
      <p:sp>
        <p:nvSpPr>
          <p:cNvPr id="41" name="Subtitle 2">
            <a:extLst>
              <a:ext uri="{FF2B5EF4-FFF2-40B4-BE49-F238E27FC236}">
                <a16:creationId xmlns:a16="http://schemas.microsoft.com/office/drawing/2014/main" id="{BAA6D809-145B-0C4A-9D36-E6405F9E2BA8}"/>
              </a:ext>
            </a:extLst>
          </p:cNvPr>
          <p:cNvSpPr txBox="1">
            <a:spLocks/>
          </p:cNvSpPr>
          <p:nvPr/>
        </p:nvSpPr>
        <p:spPr>
          <a:xfrm>
            <a:off x="3585347" y="1792008"/>
            <a:ext cx="5065534" cy="3425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1pPr>
            <a:lvl2pPr marL="914400" marR="0" lvl="1" indent="-323850" algn="ctr" rtl="0">
              <a:lnSpc>
                <a:spcPct val="100000"/>
              </a:lnSpc>
              <a:spcBef>
                <a:spcPts val="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2pPr>
            <a:lvl3pPr marL="1371600" marR="0" lvl="2"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3pPr>
            <a:lvl4pPr marL="1828800" marR="0" lvl="3"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4pPr>
            <a:lvl5pPr marL="2286000" marR="0" lvl="4"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5pPr>
            <a:lvl6pPr marL="2743200" marR="0" lvl="5"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6pPr>
            <a:lvl7pPr marL="3200400" marR="0" lvl="6"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7pPr>
            <a:lvl8pPr marL="3657600" marR="0" lvl="7"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8pPr>
            <a:lvl9pPr marL="4114800" marR="0" lvl="8" indent="-323850" algn="ctr" rtl="0">
              <a:lnSpc>
                <a:spcPct val="100000"/>
              </a:lnSpc>
              <a:spcBef>
                <a:spcPts val="1600"/>
              </a:spcBef>
              <a:spcAft>
                <a:spcPts val="160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9pPr>
          </a:lstStyle>
          <a:p>
            <a:pPr marL="133350" indent="0" algn="l">
              <a:buNone/>
            </a:pPr>
            <a:r>
              <a:rPr lang="en-VN" sz="1800" dirty="0">
                <a:latin typeface="Cambria" panose="02040503050406030204" pitchFamily="18" charset="0"/>
              </a:rPr>
              <a:t>+ but hear the synonym or paraphrasing of the key words</a:t>
            </a:r>
          </a:p>
        </p:txBody>
      </p:sp>
      <p:pic>
        <p:nvPicPr>
          <p:cNvPr id="44" name="Google Shape;7248;p43">
            <a:extLst>
              <a:ext uri="{FF2B5EF4-FFF2-40B4-BE49-F238E27FC236}">
                <a16:creationId xmlns:a16="http://schemas.microsoft.com/office/drawing/2014/main" id="{7825825E-9A1F-0243-935C-A37F628A3BE6}"/>
              </a:ext>
            </a:extLst>
          </p:cNvPr>
          <p:cNvPicPr preferRelativeResize="0"/>
          <p:nvPr/>
        </p:nvPicPr>
        <p:blipFill>
          <a:blip r:embed="rId3">
            <a:alphaModFix amt="62000"/>
          </a:blip>
          <a:stretch>
            <a:fillRect/>
          </a:stretch>
        </p:blipFill>
        <p:spPr>
          <a:xfrm rot="-1411927">
            <a:off x="394846" y="1908383"/>
            <a:ext cx="1328270" cy="822313"/>
          </a:xfrm>
          <a:prstGeom prst="rect">
            <a:avLst/>
          </a:prstGeom>
          <a:noFill/>
          <a:ln>
            <a:noFill/>
          </a:ln>
        </p:spPr>
      </p:pic>
      <p:sp>
        <p:nvSpPr>
          <p:cNvPr id="45" name="Title 2">
            <a:extLst>
              <a:ext uri="{FF2B5EF4-FFF2-40B4-BE49-F238E27FC236}">
                <a16:creationId xmlns:a16="http://schemas.microsoft.com/office/drawing/2014/main" id="{17EE7355-574F-FA4D-9535-F5993316FE32}"/>
              </a:ext>
            </a:extLst>
          </p:cNvPr>
          <p:cNvSpPr txBox="1">
            <a:spLocks/>
          </p:cNvSpPr>
          <p:nvPr/>
        </p:nvSpPr>
        <p:spPr>
          <a:xfrm>
            <a:off x="569547" y="2066326"/>
            <a:ext cx="122175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Caveat Brush"/>
              <a:buNone/>
              <a:defRPr sz="3500" b="1" i="0" u="none" strike="noStrike" cap="none">
                <a:solidFill>
                  <a:schemeClr val="accent3"/>
                </a:solidFill>
                <a:latin typeface="Caveat Brush"/>
                <a:ea typeface="Caveat Brush"/>
                <a:cs typeface="Caveat Brush"/>
                <a:sym typeface="Caveat Brush"/>
              </a:defRPr>
            </a:lvl1pPr>
            <a:lvl2pPr marR="0" lvl="1"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2pPr>
            <a:lvl3pPr marR="0" lvl="2"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3pPr>
            <a:lvl4pPr marR="0" lvl="3"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4pPr>
            <a:lvl5pPr marR="0" lvl="4"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5pPr>
            <a:lvl6pPr marR="0" lvl="5"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6pPr>
            <a:lvl7pPr marR="0" lvl="6"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7pPr>
            <a:lvl8pPr marR="0" lvl="7"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8pPr>
            <a:lvl9pPr marR="0" lvl="8"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9pPr>
          </a:lstStyle>
          <a:p>
            <a:r>
              <a:rPr lang="en-VN" sz="2600" dirty="0"/>
              <a:t>Practice</a:t>
            </a:r>
          </a:p>
        </p:txBody>
      </p:sp>
      <p:sp>
        <p:nvSpPr>
          <p:cNvPr id="46" name="Subtitle 2">
            <a:extLst>
              <a:ext uri="{FF2B5EF4-FFF2-40B4-BE49-F238E27FC236}">
                <a16:creationId xmlns:a16="http://schemas.microsoft.com/office/drawing/2014/main" id="{37AA3DA6-5DA1-B240-8F20-6C1899B08FC3}"/>
              </a:ext>
            </a:extLst>
          </p:cNvPr>
          <p:cNvSpPr txBox="1">
            <a:spLocks/>
          </p:cNvSpPr>
          <p:nvPr/>
        </p:nvSpPr>
        <p:spPr>
          <a:xfrm>
            <a:off x="1345710" y="2276713"/>
            <a:ext cx="5310434" cy="3425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1pPr>
            <a:lvl2pPr marL="914400" marR="0" lvl="1" indent="-323850" algn="ctr" rtl="0">
              <a:lnSpc>
                <a:spcPct val="100000"/>
              </a:lnSpc>
              <a:spcBef>
                <a:spcPts val="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2pPr>
            <a:lvl3pPr marL="1371600" marR="0" lvl="2"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3pPr>
            <a:lvl4pPr marL="1828800" marR="0" lvl="3"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4pPr>
            <a:lvl5pPr marL="2286000" marR="0" lvl="4"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5pPr>
            <a:lvl6pPr marL="2743200" marR="0" lvl="5"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6pPr>
            <a:lvl7pPr marL="3200400" marR="0" lvl="6"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7pPr>
            <a:lvl8pPr marL="3657600" marR="0" lvl="7"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8pPr>
            <a:lvl9pPr marL="4114800" marR="0" lvl="8" indent="-323850" algn="ctr" rtl="0">
              <a:lnSpc>
                <a:spcPct val="100000"/>
              </a:lnSpc>
              <a:spcBef>
                <a:spcPts val="1600"/>
              </a:spcBef>
              <a:spcAft>
                <a:spcPts val="160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9pPr>
          </a:lstStyle>
          <a:p>
            <a:pPr marL="133350" indent="0">
              <a:buNone/>
            </a:pPr>
            <a:r>
              <a:rPr lang="en-VN" sz="1600" i="1" dirty="0">
                <a:latin typeface="Cambria" panose="02040503050406030204" pitchFamily="18" charset="0"/>
              </a:rPr>
              <a:t>Find the synonyms/ paraphrasing of the words below</a:t>
            </a:r>
          </a:p>
        </p:txBody>
      </p:sp>
      <p:pic>
        <p:nvPicPr>
          <p:cNvPr id="7" name="Picture 6">
            <a:extLst>
              <a:ext uri="{FF2B5EF4-FFF2-40B4-BE49-F238E27FC236}">
                <a16:creationId xmlns:a16="http://schemas.microsoft.com/office/drawing/2014/main" id="{67D1739C-873B-5143-8E35-8574E6D91396}"/>
              </a:ext>
            </a:extLst>
          </p:cNvPr>
          <p:cNvPicPr>
            <a:picLocks noChangeAspect="1"/>
          </p:cNvPicPr>
          <p:nvPr/>
        </p:nvPicPr>
        <p:blipFill>
          <a:blip r:embed="rId4"/>
          <a:stretch>
            <a:fillRect/>
          </a:stretch>
        </p:blipFill>
        <p:spPr>
          <a:xfrm>
            <a:off x="632688" y="2849413"/>
            <a:ext cx="4417431" cy="1711333"/>
          </a:xfrm>
          <a:prstGeom prst="rect">
            <a:avLst/>
          </a:prstGeom>
        </p:spPr>
      </p:pic>
      <p:pic>
        <p:nvPicPr>
          <p:cNvPr id="9" name="Picture 8">
            <a:extLst>
              <a:ext uri="{FF2B5EF4-FFF2-40B4-BE49-F238E27FC236}">
                <a16:creationId xmlns:a16="http://schemas.microsoft.com/office/drawing/2014/main" id="{AB8B5BEE-7A9A-C849-B1FE-0EBF3F472644}"/>
              </a:ext>
            </a:extLst>
          </p:cNvPr>
          <p:cNvPicPr>
            <a:picLocks noChangeAspect="1"/>
          </p:cNvPicPr>
          <p:nvPr/>
        </p:nvPicPr>
        <p:blipFill>
          <a:blip r:embed="rId5"/>
          <a:stretch>
            <a:fillRect/>
          </a:stretch>
        </p:blipFill>
        <p:spPr>
          <a:xfrm>
            <a:off x="5299711" y="2761418"/>
            <a:ext cx="2415139" cy="1917905"/>
          </a:xfrm>
          <a:prstGeom prst="rect">
            <a:avLst/>
          </a:prstGeom>
        </p:spPr>
      </p:pic>
    </p:spTree>
    <p:extLst>
      <p:ext uri="{BB962C8B-B14F-4D97-AF65-F5344CB8AC3E}">
        <p14:creationId xmlns:p14="http://schemas.microsoft.com/office/powerpoint/2010/main" val="5896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B4CDD00-D609-D546-B654-F8DC75D40FA2}"/>
              </a:ext>
            </a:extLst>
          </p:cNvPr>
          <p:cNvSpPr>
            <a:spLocks noGrp="1"/>
          </p:cNvSpPr>
          <p:nvPr>
            <p:ph type="subTitle" idx="1"/>
          </p:nvPr>
        </p:nvSpPr>
        <p:spPr/>
        <p:txBody>
          <a:bodyPr/>
          <a:lstStyle/>
          <a:p>
            <a:endParaRPr lang="en-VN"/>
          </a:p>
        </p:txBody>
      </p:sp>
      <p:sp>
        <p:nvSpPr>
          <p:cNvPr id="3" name="Subtitle 2">
            <a:extLst>
              <a:ext uri="{FF2B5EF4-FFF2-40B4-BE49-F238E27FC236}">
                <a16:creationId xmlns:a16="http://schemas.microsoft.com/office/drawing/2014/main" id="{1ACD3989-0B63-BD48-A496-3BAA3612F040}"/>
              </a:ext>
            </a:extLst>
          </p:cNvPr>
          <p:cNvSpPr>
            <a:spLocks noGrp="1"/>
          </p:cNvSpPr>
          <p:nvPr>
            <p:ph type="subTitle" idx="2"/>
          </p:nvPr>
        </p:nvSpPr>
        <p:spPr/>
        <p:txBody>
          <a:bodyPr/>
          <a:lstStyle/>
          <a:p>
            <a:endParaRPr lang="en-VN"/>
          </a:p>
        </p:txBody>
      </p:sp>
      <p:sp>
        <p:nvSpPr>
          <p:cNvPr id="4" name="Subtitle 3">
            <a:extLst>
              <a:ext uri="{FF2B5EF4-FFF2-40B4-BE49-F238E27FC236}">
                <a16:creationId xmlns:a16="http://schemas.microsoft.com/office/drawing/2014/main" id="{1D543325-DD74-AE4C-BA7F-3C37C243D378}"/>
              </a:ext>
            </a:extLst>
          </p:cNvPr>
          <p:cNvSpPr>
            <a:spLocks noGrp="1"/>
          </p:cNvSpPr>
          <p:nvPr>
            <p:ph type="subTitle" idx="3"/>
          </p:nvPr>
        </p:nvSpPr>
        <p:spPr/>
        <p:txBody>
          <a:bodyPr/>
          <a:lstStyle/>
          <a:p>
            <a:endParaRPr lang="en-VN"/>
          </a:p>
        </p:txBody>
      </p:sp>
      <p:sp>
        <p:nvSpPr>
          <p:cNvPr id="5" name="Title 4">
            <a:extLst>
              <a:ext uri="{FF2B5EF4-FFF2-40B4-BE49-F238E27FC236}">
                <a16:creationId xmlns:a16="http://schemas.microsoft.com/office/drawing/2014/main" id="{47783C91-DA0D-2E4A-9A66-D0E1AFE6C747}"/>
              </a:ext>
            </a:extLst>
          </p:cNvPr>
          <p:cNvSpPr>
            <a:spLocks noGrp="1"/>
          </p:cNvSpPr>
          <p:nvPr>
            <p:ph type="title"/>
          </p:nvPr>
        </p:nvSpPr>
        <p:spPr/>
        <p:txBody>
          <a:bodyPr/>
          <a:lstStyle/>
          <a:p>
            <a:endParaRPr lang="en-VN"/>
          </a:p>
        </p:txBody>
      </p:sp>
      <p:sp>
        <p:nvSpPr>
          <p:cNvPr id="6" name="Subtitle 5">
            <a:extLst>
              <a:ext uri="{FF2B5EF4-FFF2-40B4-BE49-F238E27FC236}">
                <a16:creationId xmlns:a16="http://schemas.microsoft.com/office/drawing/2014/main" id="{01D29084-128D-4246-AF82-94D5F7C405B9}"/>
              </a:ext>
            </a:extLst>
          </p:cNvPr>
          <p:cNvSpPr>
            <a:spLocks noGrp="1"/>
          </p:cNvSpPr>
          <p:nvPr>
            <p:ph type="subTitle" idx="4"/>
          </p:nvPr>
        </p:nvSpPr>
        <p:spPr/>
        <p:txBody>
          <a:bodyPr/>
          <a:lstStyle/>
          <a:p>
            <a:endParaRPr lang="en-VN"/>
          </a:p>
        </p:txBody>
      </p:sp>
      <p:pic>
        <p:nvPicPr>
          <p:cNvPr id="7" name="Picture 6">
            <a:extLst>
              <a:ext uri="{FF2B5EF4-FFF2-40B4-BE49-F238E27FC236}">
                <a16:creationId xmlns:a16="http://schemas.microsoft.com/office/drawing/2014/main" id="{6102EA86-8A10-F049-A013-53A47E8BA1BC}"/>
              </a:ext>
            </a:extLst>
          </p:cNvPr>
          <p:cNvPicPr>
            <a:picLocks noChangeAspect="1"/>
          </p:cNvPicPr>
          <p:nvPr/>
        </p:nvPicPr>
        <p:blipFill>
          <a:blip r:embed="rId2"/>
          <a:stretch>
            <a:fillRect/>
          </a:stretch>
        </p:blipFill>
        <p:spPr>
          <a:xfrm>
            <a:off x="1204218" y="628866"/>
            <a:ext cx="6399630" cy="4218102"/>
          </a:xfrm>
          <a:prstGeom prst="rect">
            <a:avLst/>
          </a:prstGeom>
        </p:spPr>
      </p:pic>
      <p:sp>
        <p:nvSpPr>
          <p:cNvPr id="8" name="Rounded Rectangle 7">
            <a:extLst>
              <a:ext uri="{FF2B5EF4-FFF2-40B4-BE49-F238E27FC236}">
                <a16:creationId xmlns:a16="http://schemas.microsoft.com/office/drawing/2014/main" id="{D023ED07-D2E6-C040-8D3B-A8CE7DAA7D72}"/>
              </a:ext>
            </a:extLst>
          </p:cNvPr>
          <p:cNvSpPr/>
          <p:nvPr/>
        </p:nvSpPr>
        <p:spPr>
          <a:xfrm>
            <a:off x="6806044" y="1495334"/>
            <a:ext cx="2126169" cy="38097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VN" sz="1200" b="1" i="1" dirty="0">
                <a:solidFill>
                  <a:srgbClr val="FF0000"/>
                </a:solidFill>
              </a:rPr>
              <a:t>- synonym</a:t>
            </a:r>
          </a:p>
          <a:p>
            <a:r>
              <a:rPr lang="en-VN" sz="1200" b="1" i="1" dirty="0">
                <a:solidFill>
                  <a:srgbClr val="FF0000"/>
                </a:solidFill>
              </a:rPr>
              <a:t>- paraphrasing structure</a:t>
            </a:r>
          </a:p>
        </p:txBody>
      </p:sp>
      <p:sp>
        <p:nvSpPr>
          <p:cNvPr id="9" name="Rounded Rectangle 8">
            <a:extLst>
              <a:ext uri="{FF2B5EF4-FFF2-40B4-BE49-F238E27FC236}">
                <a16:creationId xmlns:a16="http://schemas.microsoft.com/office/drawing/2014/main" id="{940CC038-0F77-814D-A16A-D12B559B96CD}"/>
              </a:ext>
            </a:extLst>
          </p:cNvPr>
          <p:cNvSpPr/>
          <p:nvPr/>
        </p:nvSpPr>
        <p:spPr>
          <a:xfrm>
            <a:off x="6806046" y="2656649"/>
            <a:ext cx="1133736" cy="38097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VN" sz="1200" b="1" i="1" dirty="0">
                <a:solidFill>
                  <a:srgbClr val="FF0000"/>
                </a:solidFill>
              </a:rPr>
              <a:t>- synonyms</a:t>
            </a:r>
          </a:p>
        </p:txBody>
      </p:sp>
      <p:sp>
        <p:nvSpPr>
          <p:cNvPr id="10" name="Rounded Rectangle 9">
            <a:extLst>
              <a:ext uri="{FF2B5EF4-FFF2-40B4-BE49-F238E27FC236}">
                <a16:creationId xmlns:a16="http://schemas.microsoft.com/office/drawing/2014/main" id="{C5FB4FAA-CB2C-A745-8DF3-2167D4B0306B}"/>
              </a:ext>
            </a:extLst>
          </p:cNvPr>
          <p:cNvSpPr/>
          <p:nvPr/>
        </p:nvSpPr>
        <p:spPr>
          <a:xfrm>
            <a:off x="6806046" y="3457680"/>
            <a:ext cx="2126169" cy="38097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VN" sz="1200" b="1" i="1" dirty="0">
                <a:solidFill>
                  <a:srgbClr val="FF0000"/>
                </a:solidFill>
              </a:rPr>
              <a:t>- synonym</a:t>
            </a:r>
          </a:p>
          <a:p>
            <a:r>
              <a:rPr lang="en-VN" sz="1200" b="1" i="1" dirty="0">
                <a:solidFill>
                  <a:srgbClr val="FF0000"/>
                </a:solidFill>
              </a:rPr>
              <a:t>- word form change</a:t>
            </a:r>
          </a:p>
        </p:txBody>
      </p:sp>
      <p:sp>
        <p:nvSpPr>
          <p:cNvPr id="11" name="Rounded Rectangle 10">
            <a:extLst>
              <a:ext uri="{FF2B5EF4-FFF2-40B4-BE49-F238E27FC236}">
                <a16:creationId xmlns:a16="http://schemas.microsoft.com/office/drawing/2014/main" id="{6A375C6F-74D7-2544-87B0-1DFF087A2774}"/>
              </a:ext>
            </a:extLst>
          </p:cNvPr>
          <p:cNvSpPr/>
          <p:nvPr/>
        </p:nvSpPr>
        <p:spPr>
          <a:xfrm>
            <a:off x="6806045" y="4433401"/>
            <a:ext cx="2126169" cy="38097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VN" sz="1200" b="1" i="1" dirty="0">
                <a:solidFill>
                  <a:srgbClr val="FF0000"/>
                </a:solidFill>
              </a:rPr>
              <a:t>- synonym</a:t>
            </a:r>
          </a:p>
          <a:p>
            <a:r>
              <a:rPr lang="en-VN" sz="1200" b="1" i="1" dirty="0">
                <a:solidFill>
                  <a:srgbClr val="FF0000"/>
                </a:solidFill>
              </a:rPr>
              <a:t>- paraphrasing structure</a:t>
            </a:r>
          </a:p>
        </p:txBody>
      </p:sp>
    </p:spTree>
    <p:extLst>
      <p:ext uri="{BB962C8B-B14F-4D97-AF65-F5344CB8AC3E}">
        <p14:creationId xmlns:p14="http://schemas.microsoft.com/office/powerpoint/2010/main" val="421569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bg/>
                                          </p:spTgt>
                                        </p:tgtEl>
                                        <p:attrNameLst>
                                          <p:attrName>style.visibility</p:attrName>
                                        </p:attrNameLst>
                                      </p:cBhvr>
                                      <p:to>
                                        <p:strVal val="visible"/>
                                      </p:to>
                                    </p:set>
                                    <p:anim calcmode="lin" valueType="num">
                                      <p:cBhvr additive="base">
                                        <p:cTn id="25"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bg/>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 calcmode="lin" valueType="num">
                                      <p:cBhvr additive="base">
                                        <p:cTn id="3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uild="allAtOnce"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47"/>
        <p:cNvGrpSpPr/>
        <p:nvPr/>
      </p:nvGrpSpPr>
      <p:grpSpPr>
        <a:xfrm>
          <a:off x="0" y="0"/>
          <a:ext cx="0" cy="0"/>
          <a:chOff x="0" y="0"/>
          <a:chExt cx="0" cy="0"/>
        </a:xfrm>
      </p:grpSpPr>
      <p:pic>
        <p:nvPicPr>
          <p:cNvPr id="7248" name="Google Shape;7248;p43"/>
          <p:cNvPicPr preferRelativeResize="0"/>
          <p:nvPr/>
        </p:nvPicPr>
        <p:blipFill>
          <a:blip r:embed="rId3">
            <a:alphaModFix amt="62000"/>
          </a:blip>
          <a:stretch>
            <a:fillRect/>
          </a:stretch>
        </p:blipFill>
        <p:spPr>
          <a:xfrm rot="-1411927">
            <a:off x="1759006" y="1564006"/>
            <a:ext cx="1931598" cy="1266430"/>
          </a:xfrm>
          <a:prstGeom prst="rect">
            <a:avLst/>
          </a:prstGeom>
          <a:noFill/>
          <a:ln>
            <a:noFill/>
          </a:ln>
        </p:spPr>
      </p:pic>
      <p:pic>
        <p:nvPicPr>
          <p:cNvPr id="7249" name="Google Shape;7249;p43"/>
          <p:cNvPicPr preferRelativeResize="0"/>
          <p:nvPr/>
        </p:nvPicPr>
        <p:blipFill>
          <a:blip r:embed="rId4">
            <a:alphaModFix amt="62000"/>
          </a:blip>
          <a:stretch>
            <a:fillRect/>
          </a:stretch>
        </p:blipFill>
        <p:spPr>
          <a:xfrm rot="-1411927">
            <a:off x="5584231" y="1564006"/>
            <a:ext cx="1931598" cy="1266430"/>
          </a:xfrm>
          <a:prstGeom prst="rect">
            <a:avLst/>
          </a:prstGeom>
          <a:noFill/>
          <a:ln>
            <a:noFill/>
          </a:ln>
        </p:spPr>
      </p:pic>
      <p:pic>
        <p:nvPicPr>
          <p:cNvPr id="7250" name="Google Shape;7250;p43"/>
          <p:cNvPicPr preferRelativeResize="0"/>
          <p:nvPr/>
        </p:nvPicPr>
        <p:blipFill>
          <a:blip r:embed="rId5">
            <a:alphaModFix amt="62000"/>
          </a:blip>
          <a:stretch>
            <a:fillRect/>
          </a:stretch>
        </p:blipFill>
        <p:spPr>
          <a:xfrm rot="-1411927">
            <a:off x="1759006" y="3001758"/>
            <a:ext cx="1931598" cy="1266430"/>
          </a:xfrm>
          <a:prstGeom prst="rect">
            <a:avLst/>
          </a:prstGeom>
          <a:noFill/>
          <a:ln>
            <a:noFill/>
          </a:ln>
        </p:spPr>
      </p:pic>
      <p:pic>
        <p:nvPicPr>
          <p:cNvPr id="7251" name="Google Shape;7251;p43"/>
          <p:cNvPicPr preferRelativeResize="0"/>
          <p:nvPr/>
        </p:nvPicPr>
        <p:blipFill>
          <a:blip r:embed="rId6">
            <a:alphaModFix amt="62000"/>
          </a:blip>
          <a:stretch>
            <a:fillRect/>
          </a:stretch>
        </p:blipFill>
        <p:spPr>
          <a:xfrm rot="-1411927">
            <a:off x="5584231" y="2934808"/>
            <a:ext cx="1931598" cy="1266430"/>
          </a:xfrm>
          <a:prstGeom prst="rect">
            <a:avLst/>
          </a:prstGeom>
          <a:noFill/>
          <a:ln>
            <a:noFill/>
          </a:ln>
        </p:spPr>
      </p:pic>
      <p:sp>
        <p:nvSpPr>
          <p:cNvPr id="7252" name="Google Shape;7252;p43"/>
          <p:cNvSpPr txBox="1">
            <a:spLocks noGrp="1"/>
          </p:cNvSpPr>
          <p:nvPr>
            <p:ph type="title" idx="15"/>
          </p:nvPr>
        </p:nvSpPr>
        <p:spPr>
          <a:xfrm>
            <a:off x="720000" y="540000"/>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Listening skills</a:t>
            </a:r>
            <a:endParaRPr dirty="0"/>
          </a:p>
        </p:txBody>
      </p:sp>
      <p:grpSp>
        <p:nvGrpSpPr>
          <p:cNvPr id="7256" name="Google Shape;7256;p43"/>
          <p:cNvGrpSpPr/>
          <p:nvPr/>
        </p:nvGrpSpPr>
        <p:grpSpPr>
          <a:xfrm>
            <a:off x="2968930" y="1205450"/>
            <a:ext cx="3206130" cy="174750"/>
            <a:chOff x="3962000" y="4060525"/>
            <a:chExt cx="2324125" cy="174750"/>
          </a:xfrm>
        </p:grpSpPr>
        <p:sp>
          <p:nvSpPr>
            <p:cNvPr id="7257" name="Google Shape;7257;p43"/>
            <p:cNvSpPr/>
            <p:nvPr/>
          </p:nvSpPr>
          <p:spPr>
            <a:xfrm>
              <a:off x="3962000" y="4060525"/>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43"/>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43"/>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43"/>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43"/>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43"/>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43"/>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43"/>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43"/>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43"/>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43"/>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43"/>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43"/>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43"/>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43"/>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43"/>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43"/>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43"/>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43"/>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43"/>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43"/>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43"/>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43"/>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43"/>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43"/>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43"/>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43"/>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43"/>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43"/>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43"/>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43"/>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43"/>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90" name="Google Shape;7290;p43"/>
          <p:cNvSpPr txBox="1">
            <a:spLocks noGrp="1"/>
          </p:cNvSpPr>
          <p:nvPr>
            <p:ph type="subTitle" idx="2"/>
          </p:nvPr>
        </p:nvSpPr>
        <p:spPr>
          <a:xfrm>
            <a:off x="5562876" y="3462723"/>
            <a:ext cx="2675602" cy="34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dirty="0"/>
              <a:t>Making Inferences</a:t>
            </a:r>
            <a:endParaRPr dirty="0"/>
          </a:p>
        </p:txBody>
      </p:sp>
      <p:sp>
        <p:nvSpPr>
          <p:cNvPr id="7291" name="Google Shape;7291;p43"/>
          <p:cNvSpPr txBox="1">
            <a:spLocks noGrp="1"/>
          </p:cNvSpPr>
          <p:nvPr>
            <p:ph type="subTitle" idx="3"/>
          </p:nvPr>
        </p:nvSpPr>
        <p:spPr>
          <a:xfrm>
            <a:off x="1839901" y="2041273"/>
            <a:ext cx="2272500" cy="4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Predicting </a:t>
            </a:r>
            <a:endParaRPr dirty="0"/>
          </a:p>
        </p:txBody>
      </p:sp>
      <p:sp>
        <p:nvSpPr>
          <p:cNvPr id="7294" name="Google Shape;7294;p43"/>
          <p:cNvSpPr txBox="1">
            <a:spLocks noGrp="1"/>
          </p:cNvSpPr>
          <p:nvPr>
            <p:ph type="title"/>
          </p:nvPr>
        </p:nvSpPr>
        <p:spPr>
          <a:xfrm>
            <a:off x="4787600" y="3429712"/>
            <a:ext cx="742500" cy="40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7295" name="Google Shape;7295;p43"/>
          <p:cNvSpPr txBox="1">
            <a:spLocks noGrp="1"/>
          </p:cNvSpPr>
          <p:nvPr>
            <p:ph type="title" idx="9"/>
          </p:nvPr>
        </p:nvSpPr>
        <p:spPr>
          <a:xfrm>
            <a:off x="4787600" y="2041273"/>
            <a:ext cx="742500" cy="40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7296" name="Google Shape;7296;p43"/>
          <p:cNvSpPr txBox="1">
            <a:spLocks noGrp="1"/>
          </p:cNvSpPr>
          <p:nvPr>
            <p:ph type="title" idx="13"/>
          </p:nvPr>
        </p:nvSpPr>
        <p:spPr>
          <a:xfrm>
            <a:off x="1074924" y="3429712"/>
            <a:ext cx="742500" cy="40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7297" name="Google Shape;7297;p43"/>
          <p:cNvSpPr txBox="1">
            <a:spLocks noGrp="1"/>
          </p:cNvSpPr>
          <p:nvPr>
            <p:ph type="title" idx="14"/>
          </p:nvPr>
        </p:nvSpPr>
        <p:spPr>
          <a:xfrm>
            <a:off x="1074924" y="2041273"/>
            <a:ext cx="742500" cy="40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 name="Subtitle 2">
            <a:extLst>
              <a:ext uri="{FF2B5EF4-FFF2-40B4-BE49-F238E27FC236}">
                <a16:creationId xmlns:a16="http://schemas.microsoft.com/office/drawing/2014/main" id="{1B976F9F-D730-054E-850F-223E64A5964E}"/>
              </a:ext>
            </a:extLst>
          </p:cNvPr>
          <p:cNvSpPr>
            <a:spLocks noGrp="1"/>
          </p:cNvSpPr>
          <p:nvPr>
            <p:ph type="subTitle" idx="4"/>
          </p:nvPr>
        </p:nvSpPr>
        <p:spPr/>
        <p:txBody>
          <a:bodyPr/>
          <a:lstStyle/>
          <a:p>
            <a:r>
              <a:rPr lang="en-VN" dirty="0"/>
              <a:t>Listening for Main ideas</a:t>
            </a:r>
          </a:p>
        </p:txBody>
      </p:sp>
      <p:sp>
        <p:nvSpPr>
          <p:cNvPr id="5" name="Subtitle 4">
            <a:extLst>
              <a:ext uri="{FF2B5EF4-FFF2-40B4-BE49-F238E27FC236}">
                <a16:creationId xmlns:a16="http://schemas.microsoft.com/office/drawing/2014/main" id="{CC03F593-A6E0-864A-B2C0-B8CF19EA96CE}"/>
              </a:ext>
            </a:extLst>
          </p:cNvPr>
          <p:cNvSpPr>
            <a:spLocks noGrp="1"/>
          </p:cNvSpPr>
          <p:nvPr>
            <p:ph type="subTitle" idx="1"/>
          </p:nvPr>
        </p:nvSpPr>
        <p:spPr/>
        <p:txBody>
          <a:bodyPr/>
          <a:lstStyle/>
          <a:p>
            <a:r>
              <a:rPr lang="en-VN" dirty="0"/>
              <a:t>Listening for Details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89"/>
        <p:cNvGrpSpPr/>
        <p:nvPr/>
      </p:nvGrpSpPr>
      <p:grpSpPr>
        <a:xfrm>
          <a:off x="0" y="0"/>
          <a:ext cx="0" cy="0"/>
          <a:chOff x="0" y="0"/>
          <a:chExt cx="0" cy="0"/>
        </a:xfrm>
      </p:grpSpPr>
      <p:sp>
        <p:nvSpPr>
          <p:cNvPr id="7491" name="Google Shape;7491;p49"/>
          <p:cNvSpPr txBox="1">
            <a:spLocks noGrp="1"/>
          </p:cNvSpPr>
          <p:nvPr>
            <p:ph type="title"/>
          </p:nvPr>
        </p:nvSpPr>
        <p:spPr>
          <a:xfrm>
            <a:off x="716550" y="517857"/>
            <a:ext cx="77109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06. Recognizing distractors</a:t>
            </a:r>
            <a:endParaRPr dirty="0"/>
          </a:p>
        </p:txBody>
      </p:sp>
      <p:grpSp>
        <p:nvGrpSpPr>
          <p:cNvPr id="7499" name="Google Shape;7499;p49"/>
          <p:cNvGrpSpPr/>
          <p:nvPr/>
        </p:nvGrpSpPr>
        <p:grpSpPr>
          <a:xfrm>
            <a:off x="2997056" y="1108831"/>
            <a:ext cx="3149887" cy="174750"/>
            <a:chOff x="3962000" y="4060525"/>
            <a:chExt cx="2324125" cy="174750"/>
          </a:xfrm>
        </p:grpSpPr>
        <p:sp>
          <p:nvSpPr>
            <p:cNvPr id="7500" name="Google Shape;7500;p49"/>
            <p:cNvSpPr/>
            <p:nvPr/>
          </p:nvSpPr>
          <p:spPr>
            <a:xfrm>
              <a:off x="3962000" y="4060525"/>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49"/>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49"/>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49"/>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49"/>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49"/>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49"/>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49"/>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49"/>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49"/>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49"/>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49"/>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49"/>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49"/>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49"/>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49"/>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49"/>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49"/>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49"/>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49"/>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49"/>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49"/>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49"/>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49"/>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49"/>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49"/>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49"/>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49"/>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49"/>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49"/>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49"/>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49"/>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a16="http://schemas.microsoft.com/office/drawing/2014/main" id="{FE565C79-9E8E-2645-91A3-CBF944F70CC6}"/>
              </a:ext>
            </a:extLst>
          </p:cNvPr>
          <p:cNvSpPr>
            <a:spLocks noGrp="1"/>
          </p:cNvSpPr>
          <p:nvPr>
            <p:ph type="subTitle" idx="4"/>
          </p:nvPr>
        </p:nvSpPr>
        <p:spPr>
          <a:xfrm>
            <a:off x="420958" y="1615385"/>
            <a:ext cx="6290105" cy="399371"/>
          </a:xfrm>
        </p:spPr>
        <p:txBody>
          <a:bodyPr/>
          <a:lstStyle/>
          <a:p>
            <a:r>
              <a:rPr lang="en-VN" sz="1800" dirty="0">
                <a:latin typeface="Cambria" panose="02040503050406030204" pitchFamily="18" charset="0"/>
              </a:rPr>
              <a:t>Distractors = words and phrases used by speaker</a:t>
            </a:r>
          </a:p>
        </p:txBody>
      </p:sp>
      <p:sp>
        <p:nvSpPr>
          <p:cNvPr id="46" name="Subtitle 2">
            <a:extLst>
              <a:ext uri="{FF2B5EF4-FFF2-40B4-BE49-F238E27FC236}">
                <a16:creationId xmlns:a16="http://schemas.microsoft.com/office/drawing/2014/main" id="{37AA3DA6-5DA1-B240-8F20-6C1899B08FC3}"/>
              </a:ext>
            </a:extLst>
          </p:cNvPr>
          <p:cNvSpPr txBox="1">
            <a:spLocks/>
          </p:cNvSpPr>
          <p:nvPr/>
        </p:nvSpPr>
        <p:spPr>
          <a:xfrm>
            <a:off x="983224" y="2366460"/>
            <a:ext cx="7924015" cy="12842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1pPr>
            <a:lvl2pPr marL="914400" marR="0" lvl="1" indent="-323850" algn="ctr" rtl="0">
              <a:lnSpc>
                <a:spcPct val="100000"/>
              </a:lnSpc>
              <a:spcBef>
                <a:spcPts val="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2pPr>
            <a:lvl3pPr marL="1371600" marR="0" lvl="2"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3pPr>
            <a:lvl4pPr marL="1828800" marR="0" lvl="3"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4pPr>
            <a:lvl5pPr marL="2286000" marR="0" lvl="4"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5pPr>
            <a:lvl6pPr marL="2743200" marR="0" lvl="5"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6pPr>
            <a:lvl7pPr marL="3200400" marR="0" lvl="6"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7pPr>
            <a:lvl8pPr marL="3657600" marR="0" lvl="7"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8pPr>
            <a:lvl9pPr marL="4114800" marR="0" lvl="8" indent="-323850" algn="ctr" rtl="0">
              <a:lnSpc>
                <a:spcPct val="100000"/>
              </a:lnSpc>
              <a:spcBef>
                <a:spcPts val="1600"/>
              </a:spcBef>
              <a:spcAft>
                <a:spcPts val="160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9pPr>
          </a:lstStyle>
          <a:p>
            <a:pPr marL="133350" indent="0" algn="l">
              <a:lnSpc>
                <a:spcPct val="150000"/>
              </a:lnSpc>
              <a:buNone/>
            </a:pPr>
            <a:r>
              <a:rPr lang="en-VN" sz="1800" dirty="0">
                <a:latin typeface="Cambria" panose="02040503050406030204" pitchFamily="18" charset="0"/>
              </a:rPr>
              <a:t>- If you do not listen carefully, you will misunderstand and choose the incorrect answer.</a:t>
            </a:r>
          </a:p>
        </p:txBody>
      </p:sp>
      <p:sp>
        <p:nvSpPr>
          <p:cNvPr id="47" name="Subtitle 2">
            <a:extLst>
              <a:ext uri="{FF2B5EF4-FFF2-40B4-BE49-F238E27FC236}">
                <a16:creationId xmlns:a16="http://schemas.microsoft.com/office/drawing/2014/main" id="{4BB77389-804E-9A40-8824-4FF174738D0C}"/>
              </a:ext>
            </a:extLst>
          </p:cNvPr>
          <p:cNvSpPr txBox="1">
            <a:spLocks/>
          </p:cNvSpPr>
          <p:nvPr/>
        </p:nvSpPr>
        <p:spPr>
          <a:xfrm>
            <a:off x="677498" y="1717384"/>
            <a:ext cx="7004182" cy="102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1pPr>
            <a:lvl2pPr marL="914400" marR="0" lvl="1" indent="-323850" algn="ctr" rtl="0">
              <a:lnSpc>
                <a:spcPct val="100000"/>
              </a:lnSpc>
              <a:spcBef>
                <a:spcPts val="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2pPr>
            <a:lvl3pPr marL="1371600" marR="0" lvl="2"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3pPr>
            <a:lvl4pPr marL="1828800" marR="0" lvl="3"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4pPr>
            <a:lvl5pPr marL="2286000" marR="0" lvl="4"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5pPr>
            <a:lvl6pPr marL="2743200" marR="0" lvl="5"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6pPr>
            <a:lvl7pPr marL="3200400" marR="0" lvl="6"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7pPr>
            <a:lvl8pPr marL="3657600" marR="0" lvl="7"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8pPr>
            <a:lvl9pPr marL="4114800" marR="0" lvl="8" indent="-323850" algn="ctr" rtl="0">
              <a:lnSpc>
                <a:spcPct val="100000"/>
              </a:lnSpc>
              <a:spcBef>
                <a:spcPts val="1600"/>
              </a:spcBef>
              <a:spcAft>
                <a:spcPts val="160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9pPr>
          </a:lstStyle>
          <a:p>
            <a:pPr marL="133350" indent="0">
              <a:buNone/>
            </a:pPr>
            <a:r>
              <a:rPr lang="en-VN" sz="1800" dirty="0">
                <a:latin typeface="Cambria" panose="02040503050406030204" pitchFamily="18" charset="0"/>
                <a:sym typeface="Wingdings" pitchFamily="2" charset="2"/>
              </a:rPr>
              <a:t> qualify </a:t>
            </a:r>
            <a:r>
              <a:rPr lang="en-US" sz="1800" dirty="0">
                <a:latin typeface="Cambria" panose="02040503050406030204" pitchFamily="18" charset="0"/>
              </a:rPr>
              <a:t>something or to correct themselves or another speaker</a:t>
            </a:r>
            <a:endParaRPr lang="en-VN" sz="1800" dirty="0">
              <a:latin typeface="Cambria" panose="02040503050406030204" pitchFamily="18" charset="0"/>
            </a:endParaRPr>
          </a:p>
        </p:txBody>
      </p:sp>
    </p:spTree>
    <p:extLst>
      <p:ext uri="{BB962C8B-B14F-4D97-AF65-F5344CB8AC3E}">
        <p14:creationId xmlns:p14="http://schemas.microsoft.com/office/powerpoint/2010/main" val="2665189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619A63C-A55F-594F-80A5-A986DA8630DF}"/>
              </a:ext>
            </a:extLst>
          </p:cNvPr>
          <p:cNvSpPr>
            <a:spLocks noGrp="1"/>
          </p:cNvSpPr>
          <p:nvPr>
            <p:ph type="subTitle" idx="1"/>
          </p:nvPr>
        </p:nvSpPr>
        <p:spPr/>
        <p:txBody>
          <a:bodyPr/>
          <a:lstStyle/>
          <a:p>
            <a:endParaRPr lang="en-VN"/>
          </a:p>
        </p:txBody>
      </p:sp>
      <p:sp>
        <p:nvSpPr>
          <p:cNvPr id="3" name="Subtitle 2">
            <a:extLst>
              <a:ext uri="{FF2B5EF4-FFF2-40B4-BE49-F238E27FC236}">
                <a16:creationId xmlns:a16="http://schemas.microsoft.com/office/drawing/2014/main" id="{318547E5-A8C6-CE42-9818-44AEC4590325}"/>
              </a:ext>
            </a:extLst>
          </p:cNvPr>
          <p:cNvSpPr>
            <a:spLocks noGrp="1"/>
          </p:cNvSpPr>
          <p:nvPr>
            <p:ph type="subTitle" idx="2"/>
          </p:nvPr>
        </p:nvSpPr>
        <p:spPr/>
        <p:txBody>
          <a:bodyPr/>
          <a:lstStyle/>
          <a:p>
            <a:endParaRPr lang="en-VN"/>
          </a:p>
        </p:txBody>
      </p:sp>
      <p:sp>
        <p:nvSpPr>
          <p:cNvPr id="4" name="Subtitle 3">
            <a:extLst>
              <a:ext uri="{FF2B5EF4-FFF2-40B4-BE49-F238E27FC236}">
                <a16:creationId xmlns:a16="http://schemas.microsoft.com/office/drawing/2014/main" id="{47D1092C-DFAE-F548-B99F-7B6855FDC21E}"/>
              </a:ext>
            </a:extLst>
          </p:cNvPr>
          <p:cNvSpPr>
            <a:spLocks noGrp="1"/>
          </p:cNvSpPr>
          <p:nvPr>
            <p:ph type="subTitle" idx="3"/>
          </p:nvPr>
        </p:nvSpPr>
        <p:spPr/>
        <p:txBody>
          <a:bodyPr/>
          <a:lstStyle/>
          <a:p>
            <a:endParaRPr lang="en-VN"/>
          </a:p>
        </p:txBody>
      </p:sp>
      <p:sp>
        <p:nvSpPr>
          <p:cNvPr id="6" name="Subtitle 5">
            <a:extLst>
              <a:ext uri="{FF2B5EF4-FFF2-40B4-BE49-F238E27FC236}">
                <a16:creationId xmlns:a16="http://schemas.microsoft.com/office/drawing/2014/main" id="{A7ABA7FB-5159-7E44-B6B9-EDB4AF28F131}"/>
              </a:ext>
            </a:extLst>
          </p:cNvPr>
          <p:cNvSpPr>
            <a:spLocks noGrp="1"/>
          </p:cNvSpPr>
          <p:nvPr>
            <p:ph type="subTitle" idx="4"/>
          </p:nvPr>
        </p:nvSpPr>
        <p:spPr/>
        <p:txBody>
          <a:bodyPr/>
          <a:lstStyle/>
          <a:p>
            <a:endParaRPr lang="en-VN"/>
          </a:p>
        </p:txBody>
      </p:sp>
      <p:pic>
        <p:nvPicPr>
          <p:cNvPr id="8" name="Picture 7">
            <a:extLst>
              <a:ext uri="{FF2B5EF4-FFF2-40B4-BE49-F238E27FC236}">
                <a16:creationId xmlns:a16="http://schemas.microsoft.com/office/drawing/2014/main" id="{12C9B65F-B3CF-0F4D-BA22-3B30EF27E324}"/>
              </a:ext>
            </a:extLst>
          </p:cNvPr>
          <p:cNvPicPr>
            <a:picLocks noChangeAspect="1"/>
          </p:cNvPicPr>
          <p:nvPr/>
        </p:nvPicPr>
        <p:blipFill>
          <a:blip r:embed="rId2"/>
          <a:stretch>
            <a:fillRect/>
          </a:stretch>
        </p:blipFill>
        <p:spPr>
          <a:xfrm>
            <a:off x="435006" y="1036546"/>
            <a:ext cx="8338547" cy="3375965"/>
          </a:xfrm>
          <a:prstGeom prst="rect">
            <a:avLst/>
          </a:prstGeom>
        </p:spPr>
      </p:pic>
      <p:pic>
        <p:nvPicPr>
          <p:cNvPr id="7" name="Google Shape;7249;p43">
            <a:extLst>
              <a:ext uri="{FF2B5EF4-FFF2-40B4-BE49-F238E27FC236}">
                <a16:creationId xmlns:a16="http://schemas.microsoft.com/office/drawing/2014/main" id="{2897E6F9-914E-5243-8DEB-FA1D0D31EA14}"/>
              </a:ext>
            </a:extLst>
          </p:cNvPr>
          <p:cNvPicPr preferRelativeResize="0"/>
          <p:nvPr/>
        </p:nvPicPr>
        <p:blipFill>
          <a:blip r:embed="rId3">
            <a:alphaModFix amt="62000"/>
          </a:blip>
          <a:stretch>
            <a:fillRect/>
          </a:stretch>
        </p:blipFill>
        <p:spPr>
          <a:xfrm rot="-1411927">
            <a:off x="491234" y="66718"/>
            <a:ext cx="1931598" cy="1266430"/>
          </a:xfrm>
          <a:prstGeom prst="rect">
            <a:avLst/>
          </a:prstGeom>
          <a:noFill/>
          <a:ln>
            <a:noFill/>
          </a:ln>
        </p:spPr>
      </p:pic>
      <p:sp>
        <p:nvSpPr>
          <p:cNvPr id="11" name="Google Shape;7491;p49">
            <a:extLst>
              <a:ext uri="{FF2B5EF4-FFF2-40B4-BE49-F238E27FC236}">
                <a16:creationId xmlns:a16="http://schemas.microsoft.com/office/drawing/2014/main" id="{6C5C404D-DB5E-934D-AA19-6AC095F66316}"/>
              </a:ext>
            </a:extLst>
          </p:cNvPr>
          <p:cNvSpPr txBox="1">
            <a:spLocks noGrp="1"/>
          </p:cNvSpPr>
          <p:nvPr>
            <p:ph type="title"/>
          </p:nvPr>
        </p:nvSpPr>
        <p:spPr>
          <a:xfrm>
            <a:off x="695285" y="413583"/>
            <a:ext cx="1250473"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dirty="0"/>
              <a:t>Example</a:t>
            </a:r>
            <a:endParaRPr sz="2600" dirty="0"/>
          </a:p>
        </p:txBody>
      </p:sp>
    </p:spTree>
    <p:extLst>
      <p:ext uri="{BB962C8B-B14F-4D97-AF65-F5344CB8AC3E}">
        <p14:creationId xmlns:p14="http://schemas.microsoft.com/office/powerpoint/2010/main" val="3582869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89"/>
        <p:cNvGrpSpPr/>
        <p:nvPr/>
      </p:nvGrpSpPr>
      <p:grpSpPr>
        <a:xfrm>
          <a:off x="0" y="0"/>
          <a:ext cx="0" cy="0"/>
          <a:chOff x="0" y="0"/>
          <a:chExt cx="0" cy="0"/>
        </a:xfrm>
      </p:grpSpPr>
      <p:sp>
        <p:nvSpPr>
          <p:cNvPr id="7491" name="Google Shape;7491;p49"/>
          <p:cNvSpPr txBox="1">
            <a:spLocks noGrp="1"/>
          </p:cNvSpPr>
          <p:nvPr>
            <p:ph type="title"/>
          </p:nvPr>
        </p:nvSpPr>
        <p:spPr>
          <a:xfrm>
            <a:off x="716550" y="433232"/>
            <a:ext cx="77109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07. Understanding connected speech</a:t>
            </a:r>
            <a:endParaRPr dirty="0"/>
          </a:p>
        </p:txBody>
      </p:sp>
      <p:grpSp>
        <p:nvGrpSpPr>
          <p:cNvPr id="7499" name="Google Shape;7499;p49"/>
          <p:cNvGrpSpPr/>
          <p:nvPr/>
        </p:nvGrpSpPr>
        <p:grpSpPr>
          <a:xfrm>
            <a:off x="2997056" y="981499"/>
            <a:ext cx="3149887" cy="174750"/>
            <a:chOff x="3962000" y="4060525"/>
            <a:chExt cx="2324125" cy="174750"/>
          </a:xfrm>
        </p:grpSpPr>
        <p:sp>
          <p:nvSpPr>
            <p:cNvPr id="7500" name="Google Shape;7500;p49"/>
            <p:cNvSpPr/>
            <p:nvPr/>
          </p:nvSpPr>
          <p:spPr>
            <a:xfrm>
              <a:off x="3962000" y="4060525"/>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49"/>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49"/>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49"/>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49"/>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49"/>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49"/>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49"/>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49"/>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49"/>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49"/>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49"/>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49"/>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49"/>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49"/>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49"/>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49"/>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49"/>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49"/>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49"/>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49"/>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49"/>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49"/>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49"/>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49"/>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49"/>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49"/>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49"/>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49"/>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49"/>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49"/>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49"/>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a16="http://schemas.microsoft.com/office/drawing/2014/main" id="{FE565C79-9E8E-2645-91A3-CBF944F70CC6}"/>
              </a:ext>
            </a:extLst>
          </p:cNvPr>
          <p:cNvSpPr>
            <a:spLocks noGrp="1"/>
          </p:cNvSpPr>
          <p:nvPr>
            <p:ph type="subTitle" idx="4"/>
          </p:nvPr>
        </p:nvSpPr>
        <p:spPr>
          <a:xfrm>
            <a:off x="56093" y="1081424"/>
            <a:ext cx="8552921" cy="1028700"/>
          </a:xfrm>
        </p:spPr>
        <p:txBody>
          <a:bodyPr/>
          <a:lstStyle/>
          <a:p>
            <a:pPr marL="133350" indent="0" algn="l">
              <a:buNone/>
            </a:pPr>
            <a:r>
              <a:rPr lang="en-VN" sz="1800" dirty="0">
                <a:latin typeface="Cambria" panose="02040503050406030204" pitchFamily="18" charset="0"/>
              </a:rPr>
              <a:t>- Connected speech: when the words and sounds in a sentence run into each other </a:t>
            </a:r>
            <a:r>
              <a:rPr lang="en-VN" sz="1800" dirty="0">
                <a:latin typeface="Cambria" panose="02040503050406030204" pitchFamily="18" charset="0"/>
                <a:sym typeface="Wingdings" pitchFamily="2" charset="2"/>
              </a:rPr>
              <a:t> become difficult to understand </a:t>
            </a:r>
            <a:endParaRPr lang="en-VN" sz="1800" dirty="0">
              <a:latin typeface="Cambria" panose="02040503050406030204" pitchFamily="18" charset="0"/>
            </a:endParaRPr>
          </a:p>
        </p:txBody>
      </p:sp>
      <p:sp>
        <p:nvSpPr>
          <p:cNvPr id="46" name="Subtitle 2">
            <a:extLst>
              <a:ext uri="{FF2B5EF4-FFF2-40B4-BE49-F238E27FC236}">
                <a16:creationId xmlns:a16="http://schemas.microsoft.com/office/drawing/2014/main" id="{37AA3DA6-5DA1-B240-8F20-6C1899B08FC3}"/>
              </a:ext>
            </a:extLst>
          </p:cNvPr>
          <p:cNvSpPr txBox="1">
            <a:spLocks/>
          </p:cNvSpPr>
          <p:nvPr/>
        </p:nvSpPr>
        <p:spPr>
          <a:xfrm>
            <a:off x="56093" y="1500898"/>
            <a:ext cx="9087907" cy="12842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1pPr>
            <a:lvl2pPr marL="914400" marR="0" lvl="1" indent="-323850" algn="ctr" rtl="0">
              <a:lnSpc>
                <a:spcPct val="100000"/>
              </a:lnSpc>
              <a:spcBef>
                <a:spcPts val="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2pPr>
            <a:lvl3pPr marL="1371600" marR="0" lvl="2"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3pPr>
            <a:lvl4pPr marL="1828800" marR="0" lvl="3"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4pPr>
            <a:lvl5pPr marL="2286000" marR="0" lvl="4"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5pPr>
            <a:lvl6pPr marL="2743200" marR="0" lvl="5"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6pPr>
            <a:lvl7pPr marL="3200400" marR="0" lvl="6"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7pPr>
            <a:lvl8pPr marL="3657600" marR="0" lvl="7" indent="-323850" algn="ctr" rtl="0">
              <a:lnSpc>
                <a:spcPct val="100000"/>
              </a:lnSpc>
              <a:spcBef>
                <a:spcPts val="1600"/>
              </a:spcBef>
              <a:spcAft>
                <a:spcPts val="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8pPr>
            <a:lvl9pPr marL="4114800" marR="0" lvl="8" indent="-323850" algn="ctr" rtl="0">
              <a:lnSpc>
                <a:spcPct val="100000"/>
              </a:lnSpc>
              <a:spcBef>
                <a:spcPts val="1600"/>
              </a:spcBef>
              <a:spcAft>
                <a:spcPts val="1600"/>
              </a:spcAft>
              <a:buClr>
                <a:schemeClr val="accent3"/>
              </a:buClr>
              <a:buSzPts val="1500"/>
              <a:buFont typeface="Raleway"/>
              <a:buChar char="■"/>
              <a:defRPr sz="1500" b="0" i="0" u="none" strike="noStrike" cap="none">
                <a:solidFill>
                  <a:schemeClr val="accent3"/>
                </a:solidFill>
                <a:latin typeface="Raleway"/>
                <a:ea typeface="Raleway"/>
                <a:cs typeface="Raleway"/>
                <a:sym typeface="Raleway"/>
              </a:defRPr>
            </a:lvl9pPr>
          </a:lstStyle>
          <a:p>
            <a:pPr marL="133350" indent="0" algn="l">
              <a:buNone/>
            </a:pPr>
            <a:r>
              <a:rPr lang="en-VN" sz="1800" dirty="0">
                <a:latin typeface="Cambria" panose="02040503050406030204" pitchFamily="18" charset="0"/>
              </a:rPr>
              <a:t>- If you do not listen carefully, you will misunderstand and choose the incorrect answer.</a:t>
            </a:r>
          </a:p>
        </p:txBody>
      </p:sp>
      <p:sp>
        <p:nvSpPr>
          <p:cNvPr id="2" name="Rectangle 1">
            <a:extLst>
              <a:ext uri="{FF2B5EF4-FFF2-40B4-BE49-F238E27FC236}">
                <a16:creationId xmlns:a16="http://schemas.microsoft.com/office/drawing/2014/main" id="{49B82E57-3A79-4743-89F6-24AA0EF6FB1C}"/>
              </a:ext>
            </a:extLst>
          </p:cNvPr>
          <p:cNvSpPr/>
          <p:nvPr/>
        </p:nvSpPr>
        <p:spPr>
          <a:xfrm>
            <a:off x="2509319" y="2327294"/>
            <a:ext cx="4572000" cy="1815882"/>
          </a:xfrm>
          <a:prstGeom prst="rect">
            <a:avLst/>
          </a:prstGeom>
        </p:spPr>
        <p:txBody>
          <a:bodyPr>
            <a:spAutoFit/>
          </a:bodyPr>
          <a:lstStyle/>
          <a:p>
            <a:r>
              <a:rPr lang="en-US" sz="1600" dirty="0">
                <a:solidFill>
                  <a:srgbClr val="333333"/>
                </a:solidFill>
                <a:latin typeface="Cambria" panose="02040503050406030204" pitchFamily="18" charset="0"/>
                <a:cs typeface="Futura bt" panose="020B0602020204020303" pitchFamily="34" charset="-79"/>
              </a:rPr>
              <a:t>Example:</a:t>
            </a:r>
          </a:p>
          <a:p>
            <a:r>
              <a:rPr lang="en-US" sz="1600" dirty="0">
                <a:solidFill>
                  <a:srgbClr val="333333"/>
                </a:solidFill>
                <a:latin typeface="Cambria" panose="02040503050406030204" pitchFamily="18" charset="0"/>
                <a:cs typeface="Futura bt" panose="020B0602020204020303" pitchFamily="34" charset="-79"/>
              </a:rPr>
              <a:t>“hang out” 	</a:t>
            </a:r>
            <a:r>
              <a:rPr lang="en-US" sz="1600" dirty="0">
                <a:solidFill>
                  <a:srgbClr val="333333"/>
                </a:solidFill>
                <a:latin typeface="Cambria" panose="02040503050406030204" pitchFamily="18" charset="0"/>
                <a:cs typeface="Futura bt" panose="020B0602020204020303" pitchFamily="34" charset="-79"/>
                <a:sym typeface="Wingdings" pitchFamily="2" charset="2"/>
              </a:rPr>
              <a:t> 	</a:t>
            </a:r>
            <a:r>
              <a:rPr lang="en-US" sz="1600" dirty="0">
                <a:solidFill>
                  <a:srgbClr val="333333"/>
                </a:solidFill>
                <a:latin typeface="Cambria" panose="02040503050406030204" pitchFamily="18" charset="0"/>
                <a:cs typeface="Futura bt" panose="020B0602020204020303" pitchFamily="34" charset="-79"/>
              </a:rPr>
              <a:t>“hangout”</a:t>
            </a:r>
          </a:p>
          <a:p>
            <a:r>
              <a:rPr lang="en-US" sz="1600" dirty="0">
                <a:solidFill>
                  <a:srgbClr val="333333"/>
                </a:solidFill>
                <a:latin typeface="Cambria" panose="02040503050406030204" pitchFamily="18" charset="0"/>
                <a:cs typeface="Futura bt" panose="020B0602020204020303" pitchFamily="34" charset="-79"/>
              </a:rPr>
              <a:t>“clean up”		</a:t>
            </a:r>
            <a:r>
              <a:rPr lang="en-US" sz="1600" dirty="0">
                <a:solidFill>
                  <a:srgbClr val="333333"/>
                </a:solidFill>
                <a:latin typeface="Cambria" panose="02040503050406030204" pitchFamily="18" charset="0"/>
                <a:cs typeface="Futura bt" panose="020B0602020204020303" pitchFamily="34" charset="-79"/>
                <a:sym typeface="Wingdings" pitchFamily="2" charset="2"/>
              </a:rPr>
              <a:t> 	</a:t>
            </a:r>
            <a:r>
              <a:rPr lang="en-US" sz="1600" dirty="0">
                <a:solidFill>
                  <a:srgbClr val="333333"/>
                </a:solidFill>
                <a:latin typeface="Cambria" panose="02040503050406030204" pitchFamily="18" charset="0"/>
                <a:cs typeface="Futura bt" panose="020B0602020204020303" pitchFamily="34" charset="-79"/>
              </a:rPr>
              <a:t>“cleanup”</a:t>
            </a:r>
          </a:p>
          <a:p>
            <a:pPr>
              <a:buFont typeface="Arial" panose="020B0604020202020204" pitchFamily="34" charset="0"/>
              <a:buChar char="•"/>
            </a:pPr>
            <a:r>
              <a:rPr lang="en-US" sz="1600" dirty="0">
                <a:latin typeface="Cambria" panose="02040503050406030204" pitchFamily="18" charset="0"/>
              </a:rPr>
              <a:t>“do it” 		</a:t>
            </a:r>
            <a:r>
              <a:rPr lang="en-US" sz="1600" dirty="0">
                <a:latin typeface="Cambria" panose="02040503050406030204" pitchFamily="18" charset="0"/>
                <a:sym typeface="Wingdings" pitchFamily="2" charset="2"/>
              </a:rPr>
              <a:t> 	</a:t>
            </a:r>
            <a:r>
              <a:rPr lang="en-US" sz="1600" dirty="0">
                <a:latin typeface="Cambria" panose="02040503050406030204" pitchFamily="18" charset="0"/>
              </a:rPr>
              <a:t>“</a:t>
            </a:r>
            <a:r>
              <a:rPr lang="en-US" sz="1600" dirty="0" err="1">
                <a:latin typeface="Cambria" panose="02040503050406030204" pitchFamily="18" charset="0"/>
              </a:rPr>
              <a:t>dewit</a:t>
            </a:r>
            <a:r>
              <a:rPr lang="en-US" sz="1600" dirty="0">
                <a:latin typeface="Cambria" panose="02040503050406030204" pitchFamily="18" charset="0"/>
              </a:rPr>
              <a:t>”</a:t>
            </a:r>
          </a:p>
          <a:p>
            <a:r>
              <a:rPr lang="en-US" sz="1600" dirty="0">
                <a:latin typeface="Cambria" panose="02040503050406030204" pitchFamily="18" charset="0"/>
              </a:rPr>
              <a:t>“don’t you” 	</a:t>
            </a:r>
            <a:r>
              <a:rPr lang="en-US" sz="1600" dirty="0">
                <a:latin typeface="Cambria" panose="02040503050406030204" pitchFamily="18" charset="0"/>
                <a:sym typeface="Wingdings" pitchFamily="2" charset="2"/>
              </a:rPr>
              <a:t> 	</a:t>
            </a:r>
            <a:r>
              <a:rPr lang="en-US" sz="1600" dirty="0">
                <a:latin typeface="Cambria" panose="02040503050406030204" pitchFamily="18" charset="0"/>
              </a:rPr>
              <a:t>“don-chu”</a:t>
            </a:r>
          </a:p>
          <a:p>
            <a:r>
              <a:rPr lang="en-US" sz="1600" dirty="0">
                <a:latin typeface="Cambria" panose="02040503050406030204" pitchFamily="18" charset="0"/>
              </a:rPr>
              <a:t>“meet you” 	</a:t>
            </a:r>
            <a:r>
              <a:rPr lang="en-US" sz="1600" dirty="0">
                <a:latin typeface="Cambria" panose="02040503050406030204" pitchFamily="18" charset="0"/>
                <a:sym typeface="Wingdings" pitchFamily="2" charset="2"/>
              </a:rPr>
              <a:t> 	</a:t>
            </a:r>
            <a:r>
              <a:rPr lang="en-US" sz="1600" dirty="0">
                <a:latin typeface="Cambria" panose="02040503050406030204" pitchFamily="18" charset="0"/>
              </a:rPr>
              <a:t>“mee-chu”</a:t>
            </a:r>
          </a:p>
          <a:p>
            <a:pPr>
              <a:buFont typeface="Arial" panose="020B0604020202020204" pitchFamily="34" charset="0"/>
              <a:buChar char="•"/>
            </a:pPr>
            <a:endParaRPr lang="en-US" sz="1600" dirty="0">
              <a:solidFill>
                <a:srgbClr val="333333"/>
              </a:solidFill>
              <a:latin typeface="Cambria" panose="02040503050406030204" pitchFamily="18" charset="0"/>
              <a:cs typeface="Futura bt" panose="020B0602020204020303" pitchFamily="34" charset="-79"/>
            </a:endParaRPr>
          </a:p>
        </p:txBody>
      </p:sp>
      <p:sp>
        <p:nvSpPr>
          <p:cNvPr id="4" name="Rectangle 3">
            <a:extLst>
              <a:ext uri="{FF2B5EF4-FFF2-40B4-BE49-F238E27FC236}">
                <a16:creationId xmlns:a16="http://schemas.microsoft.com/office/drawing/2014/main" id="{8E8E8E9E-8D47-C043-9B0B-B8C8951A2366}"/>
              </a:ext>
            </a:extLst>
          </p:cNvPr>
          <p:cNvSpPr/>
          <p:nvPr/>
        </p:nvSpPr>
        <p:spPr>
          <a:xfrm>
            <a:off x="1655334" y="4187346"/>
            <a:ext cx="7192567" cy="738664"/>
          </a:xfrm>
          <a:prstGeom prst="rect">
            <a:avLst/>
          </a:prstGeom>
        </p:spPr>
        <p:txBody>
          <a:bodyPr wrap="square">
            <a:spAutoFit/>
          </a:bodyPr>
          <a:lstStyle/>
          <a:p>
            <a:r>
              <a:rPr lang="en-VN" dirty="0">
                <a:hlinkClick r:id="rId3"/>
              </a:rPr>
              <a:t>https://helenslanguagehome.com/my-language-blog/english-connected-speech-listening-exercises/#1517310363862-7e69868d-d1bf</a:t>
            </a:r>
            <a:endParaRPr lang="en-VN" dirty="0"/>
          </a:p>
          <a:p>
            <a:endParaRPr lang="en-VN" dirty="0"/>
          </a:p>
        </p:txBody>
      </p:sp>
      <p:pic>
        <p:nvPicPr>
          <p:cNvPr id="40" name="Google Shape;7248;p43">
            <a:extLst>
              <a:ext uri="{FF2B5EF4-FFF2-40B4-BE49-F238E27FC236}">
                <a16:creationId xmlns:a16="http://schemas.microsoft.com/office/drawing/2014/main" id="{0E6AF62D-FB66-D141-AD9A-C5916BC88B02}"/>
              </a:ext>
            </a:extLst>
          </p:cNvPr>
          <p:cNvPicPr preferRelativeResize="0"/>
          <p:nvPr/>
        </p:nvPicPr>
        <p:blipFill>
          <a:blip r:embed="rId4">
            <a:alphaModFix amt="62000"/>
          </a:blip>
          <a:stretch>
            <a:fillRect/>
          </a:stretch>
        </p:blipFill>
        <p:spPr>
          <a:xfrm rot="20075996">
            <a:off x="424432" y="3958788"/>
            <a:ext cx="1328270" cy="822313"/>
          </a:xfrm>
          <a:prstGeom prst="rect">
            <a:avLst/>
          </a:prstGeom>
          <a:noFill/>
          <a:ln>
            <a:noFill/>
          </a:ln>
        </p:spPr>
      </p:pic>
      <p:sp>
        <p:nvSpPr>
          <p:cNvPr id="41" name="Title 2">
            <a:extLst>
              <a:ext uri="{FF2B5EF4-FFF2-40B4-BE49-F238E27FC236}">
                <a16:creationId xmlns:a16="http://schemas.microsoft.com/office/drawing/2014/main" id="{BE1B02AC-A198-7A4F-825C-602E42187990}"/>
              </a:ext>
            </a:extLst>
          </p:cNvPr>
          <p:cNvSpPr txBox="1">
            <a:spLocks/>
          </p:cNvSpPr>
          <p:nvPr/>
        </p:nvSpPr>
        <p:spPr>
          <a:xfrm rot="21487923">
            <a:off x="557844" y="4101282"/>
            <a:ext cx="122175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Caveat Brush"/>
              <a:buNone/>
              <a:defRPr sz="3500" b="1" i="0" u="none" strike="noStrike" cap="none">
                <a:solidFill>
                  <a:schemeClr val="accent3"/>
                </a:solidFill>
                <a:latin typeface="Caveat Brush"/>
                <a:ea typeface="Caveat Brush"/>
                <a:cs typeface="Caveat Brush"/>
                <a:sym typeface="Caveat Brush"/>
              </a:defRPr>
            </a:lvl1pPr>
            <a:lvl2pPr marR="0" lvl="1"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2pPr>
            <a:lvl3pPr marR="0" lvl="2"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3pPr>
            <a:lvl4pPr marR="0" lvl="3"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4pPr>
            <a:lvl5pPr marR="0" lvl="4"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5pPr>
            <a:lvl6pPr marR="0" lvl="5"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6pPr>
            <a:lvl7pPr marR="0" lvl="6"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7pPr>
            <a:lvl8pPr marR="0" lvl="7"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8pPr>
            <a:lvl9pPr marR="0" lvl="8"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9pPr>
          </a:lstStyle>
          <a:p>
            <a:r>
              <a:rPr lang="en-VN" sz="2600" dirty="0"/>
              <a:t>Practice</a:t>
            </a:r>
          </a:p>
        </p:txBody>
      </p:sp>
    </p:spTree>
    <p:extLst>
      <p:ext uri="{BB962C8B-B14F-4D97-AF65-F5344CB8AC3E}">
        <p14:creationId xmlns:p14="http://schemas.microsoft.com/office/powerpoint/2010/main" val="3148645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ăm cách nói thay thế &amp;#39;thank you&amp;#39; - Vn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4103" y="769547"/>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974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47"/>
        <p:cNvGrpSpPr/>
        <p:nvPr/>
      </p:nvGrpSpPr>
      <p:grpSpPr>
        <a:xfrm>
          <a:off x="0" y="0"/>
          <a:ext cx="0" cy="0"/>
          <a:chOff x="0" y="0"/>
          <a:chExt cx="0" cy="0"/>
        </a:xfrm>
      </p:grpSpPr>
      <p:pic>
        <p:nvPicPr>
          <p:cNvPr id="7248" name="Google Shape;7248;p43"/>
          <p:cNvPicPr preferRelativeResize="0"/>
          <p:nvPr/>
        </p:nvPicPr>
        <p:blipFill>
          <a:blip r:embed="rId3">
            <a:alphaModFix amt="62000"/>
          </a:blip>
          <a:stretch>
            <a:fillRect/>
          </a:stretch>
        </p:blipFill>
        <p:spPr>
          <a:xfrm rot="-1411927">
            <a:off x="1759006" y="1564006"/>
            <a:ext cx="1931598" cy="1266430"/>
          </a:xfrm>
          <a:prstGeom prst="rect">
            <a:avLst/>
          </a:prstGeom>
          <a:noFill/>
          <a:ln>
            <a:noFill/>
          </a:ln>
        </p:spPr>
      </p:pic>
      <p:pic>
        <p:nvPicPr>
          <p:cNvPr id="7249" name="Google Shape;7249;p43"/>
          <p:cNvPicPr preferRelativeResize="0"/>
          <p:nvPr/>
        </p:nvPicPr>
        <p:blipFill>
          <a:blip r:embed="rId4">
            <a:alphaModFix amt="62000"/>
          </a:blip>
          <a:stretch>
            <a:fillRect/>
          </a:stretch>
        </p:blipFill>
        <p:spPr>
          <a:xfrm rot="-1411927">
            <a:off x="5584231" y="1564006"/>
            <a:ext cx="1931598" cy="1266430"/>
          </a:xfrm>
          <a:prstGeom prst="rect">
            <a:avLst/>
          </a:prstGeom>
          <a:noFill/>
          <a:ln>
            <a:noFill/>
          </a:ln>
        </p:spPr>
      </p:pic>
      <p:pic>
        <p:nvPicPr>
          <p:cNvPr id="7250" name="Google Shape;7250;p43"/>
          <p:cNvPicPr preferRelativeResize="0"/>
          <p:nvPr/>
        </p:nvPicPr>
        <p:blipFill>
          <a:blip r:embed="rId5">
            <a:alphaModFix amt="62000"/>
          </a:blip>
          <a:stretch>
            <a:fillRect/>
          </a:stretch>
        </p:blipFill>
        <p:spPr>
          <a:xfrm rot="-1411927">
            <a:off x="3521725" y="3130086"/>
            <a:ext cx="1931598" cy="1266430"/>
          </a:xfrm>
          <a:prstGeom prst="rect">
            <a:avLst/>
          </a:prstGeom>
          <a:noFill/>
          <a:ln>
            <a:noFill/>
          </a:ln>
        </p:spPr>
      </p:pic>
      <p:sp>
        <p:nvSpPr>
          <p:cNvPr id="7252" name="Google Shape;7252;p43"/>
          <p:cNvSpPr txBox="1">
            <a:spLocks noGrp="1"/>
          </p:cNvSpPr>
          <p:nvPr>
            <p:ph type="title" idx="15"/>
          </p:nvPr>
        </p:nvSpPr>
        <p:spPr>
          <a:xfrm>
            <a:off x="720000" y="540000"/>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Listening skills</a:t>
            </a:r>
            <a:endParaRPr dirty="0"/>
          </a:p>
        </p:txBody>
      </p:sp>
      <p:grpSp>
        <p:nvGrpSpPr>
          <p:cNvPr id="7256" name="Google Shape;7256;p43"/>
          <p:cNvGrpSpPr/>
          <p:nvPr/>
        </p:nvGrpSpPr>
        <p:grpSpPr>
          <a:xfrm>
            <a:off x="2968930" y="1205450"/>
            <a:ext cx="3206130" cy="174750"/>
            <a:chOff x="3962000" y="4060525"/>
            <a:chExt cx="2324125" cy="174750"/>
          </a:xfrm>
        </p:grpSpPr>
        <p:sp>
          <p:nvSpPr>
            <p:cNvPr id="7257" name="Google Shape;7257;p43"/>
            <p:cNvSpPr/>
            <p:nvPr/>
          </p:nvSpPr>
          <p:spPr>
            <a:xfrm>
              <a:off x="3962000" y="4060525"/>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43"/>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43"/>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43"/>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43"/>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43"/>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43"/>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43"/>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43"/>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43"/>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43"/>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43"/>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43"/>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43"/>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43"/>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43"/>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43"/>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43"/>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43"/>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43"/>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43"/>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43"/>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43"/>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43"/>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43"/>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43"/>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43"/>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43"/>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43"/>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43"/>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43"/>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43"/>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9" name="Google Shape;7289;p43"/>
          <p:cNvSpPr txBox="1">
            <a:spLocks noGrp="1"/>
          </p:cNvSpPr>
          <p:nvPr>
            <p:ph type="subTitle" idx="1"/>
          </p:nvPr>
        </p:nvSpPr>
        <p:spPr>
          <a:xfrm>
            <a:off x="3815642" y="3542013"/>
            <a:ext cx="2272500" cy="4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dirty="0"/>
              <a:t>Understanding connected speech</a:t>
            </a:r>
            <a:endParaRPr dirty="0"/>
          </a:p>
        </p:txBody>
      </p:sp>
      <p:sp>
        <p:nvSpPr>
          <p:cNvPr id="7291" name="Google Shape;7291;p43"/>
          <p:cNvSpPr txBox="1">
            <a:spLocks noGrp="1"/>
          </p:cNvSpPr>
          <p:nvPr>
            <p:ph type="subTitle" idx="3"/>
          </p:nvPr>
        </p:nvSpPr>
        <p:spPr>
          <a:xfrm>
            <a:off x="1839900" y="2041273"/>
            <a:ext cx="2828553" cy="4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Recognizing synonyms/ paraphrasing</a:t>
            </a:r>
            <a:endParaRPr dirty="0"/>
          </a:p>
        </p:txBody>
      </p:sp>
      <p:sp>
        <p:nvSpPr>
          <p:cNvPr id="7292" name="Google Shape;7292;p43"/>
          <p:cNvSpPr txBox="1">
            <a:spLocks noGrp="1"/>
          </p:cNvSpPr>
          <p:nvPr>
            <p:ph type="subTitle" idx="4"/>
          </p:nvPr>
        </p:nvSpPr>
        <p:spPr>
          <a:xfrm>
            <a:off x="5562876" y="2041273"/>
            <a:ext cx="2244600" cy="4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dirty="0"/>
              <a:t>Recognizing distractors</a:t>
            </a:r>
            <a:endParaRPr dirty="0"/>
          </a:p>
        </p:txBody>
      </p:sp>
      <p:sp>
        <p:nvSpPr>
          <p:cNvPr id="7295" name="Google Shape;7295;p43"/>
          <p:cNvSpPr txBox="1">
            <a:spLocks noGrp="1"/>
          </p:cNvSpPr>
          <p:nvPr>
            <p:ph type="title" idx="9"/>
          </p:nvPr>
        </p:nvSpPr>
        <p:spPr>
          <a:xfrm>
            <a:off x="4787600" y="2041273"/>
            <a:ext cx="742500" cy="40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06</a:t>
            </a:r>
            <a:endParaRPr dirty="0"/>
          </a:p>
        </p:txBody>
      </p:sp>
      <p:sp>
        <p:nvSpPr>
          <p:cNvPr id="7296" name="Google Shape;7296;p43"/>
          <p:cNvSpPr txBox="1">
            <a:spLocks noGrp="1"/>
          </p:cNvSpPr>
          <p:nvPr>
            <p:ph type="title" idx="13"/>
          </p:nvPr>
        </p:nvSpPr>
        <p:spPr>
          <a:xfrm>
            <a:off x="2843058" y="3621057"/>
            <a:ext cx="742500" cy="40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07</a:t>
            </a:r>
            <a:endParaRPr dirty="0"/>
          </a:p>
        </p:txBody>
      </p:sp>
      <p:sp>
        <p:nvSpPr>
          <p:cNvPr id="7297" name="Google Shape;7297;p43"/>
          <p:cNvSpPr txBox="1">
            <a:spLocks noGrp="1"/>
          </p:cNvSpPr>
          <p:nvPr>
            <p:ph type="title" idx="14"/>
          </p:nvPr>
        </p:nvSpPr>
        <p:spPr>
          <a:xfrm>
            <a:off x="1074924" y="2041273"/>
            <a:ext cx="742500" cy="40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05</a:t>
            </a:r>
            <a:endParaRPr dirty="0"/>
          </a:p>
        </p:txBody>
      </p:sp>
    </p:spTree>
    <p:extLst>
      <p:ext uri="{BB962C8B-B14F-4D97-AF65-F5344CB8AC3E}">
        <p14:creationId xmlns:p14="http://schemas.microsoft.com/office/powerpoint/2010/main" val="3041894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08"/>
        <p:cNvGrpSpPr/>
        <p:nvPr/>
      </p:nvGrpSpPr>
      <p:grpSpPr>
        <a:xfrm>
          <a:off x="0" y="0"/>
          <a:ext cx="0" cy="0"/>
          <a:chOff x="0" y="0"/>
          <a:chExt cx="0" cy="0"/>
        </a:xfrm>
      </p:grpSpPr>
      <p:sp>
        <p:nvSpPr>
          <p:cNvPr id="7209" name="Google Shape;7209;p42"/>
          <p:cNvSpPr txBox="1">
            <a:spLocks noGrp="1"/>
          </p:cNvSpPr>
          <p:nvPr>
            <p:ph type="title"/>
          </p:nvPr>
        </p:nvSpPr>
        <p:spPr>
          <a:xfrm>
            <a:off x="716550" y="655575"/>
            <a:ext cx="77109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 Predicting</a:t>
            </a:r>
            <a:endParaRPr dirty="0"/>
          </a:p>
        </p:txBody>
      </p:sp>
      <p:sp>
        <p:nvSpPr>
          <p:cNvPr id="7210" name="Google Shape;7210;p42"/>
          <p:cNvSpPr txBox="1">
            <a:spLocks noGrp="1"/>
          </p:cNvSpPr>
          <p:nvPr>
            <p:ph type="body" idx="1"/>
          </p:nvPr>
        </p:nvSpPr>
        <p:spPr>
          <a:xfrm>
            <a:off x="157963" y="1585639"/>
            <a:ext cx="9979803" cy="3444000"/>
          </a:xfrm>
          <a:prstGeom prst="rect">
            <a:avLst/>
          </a:prstGeom>
        </p:spPr>
        <p:txBody>
          <a:bodyPr spcFirstLastPara="1" wrap="square" lIns="91425" tIns="91425" rIns="91425" bIns="91425" anchor="t" anchorCtr="0">
            <a:noAutofit/>
          </a:bodyPr>
          <a:lstStyle/>
          <a:p>
            <a:pPr marL="342900" lvl="0" indent="-342900">
              <a:buFont typeface="Arial" panose="020B0604020202020204" pitchFamily="34" charset="0"/>
              <a:buChar char="•"/>
            </a:pPr>
            <a:r>
              <a:rPr lang="en-US" sz="1900" b="1" dirty="0">
                <a:latin typeface="Cambria" panose="02040503050406030204" pitchFamily="18" charset="0"/>
              </a:rPr>
              <a:t>Read the title, headings, pictures, etc. </a:t>
            </a:r>
            <a:r>
              <a:rPr lang="en-US" sz="1900" b="1" dirty="0">
                <a:latin typeface="Cambria" panose="02040503050406030204" pitchFamily="18" charset="0"/>
                <a:sym typeface="Wingdings" pitchFamily="2" charset="2"/>
              </a:rPr>
              <a:t> to predict information in the text</a:t>
            </a:r>
            <a:endParaRPr lang="en-US" sz="1900" b="1" dirty="0">
              <a:latin typeface="Cambria" panose="02040503050406030204" pitchFamily="18" charset="0"/>
            </a:endParaRPr>
          </a:p>
          <a:p>
            <a:pPr marL="342900" lvl="0" indent="-342900" algn="l" rtl="0">
              <a:lnSpc>
                <a:spcPct val="150000"/>
              </a:lnSpc>
              <a:spcBef>
                <a:spcPts val="0"/>
              </a:spcBef>
              <a:spcAft>
                <a:spcPts val="0"/>
              </a:spcAft>
              <a:buClr>
                <a:schemeClr val="dk2"/>
              </a:buClr>
              <a:buSzPts val="1100"/>
              <a:buFont typeface="Arial" panose="020B0604020202020204" pitchFamily="34" charset="0"/>
              <a:buChar char="•"/>
            </a:pPr>
            <a:r>
              <a:rPr lang="vi-VN" sz="1900" b="1" dirty="0">
                <a:latin typeface="Cambria" panose="02040503050406030204" pitchFamily="18" charset="0"/>
              </a:rPr>
              <a:t>Read the questions </a:t>
            </a:r>
            <a:r>
              <a:rPr lang="vi-VN" sz="1900" b="1" dirty="0">
                <a:latin typeface="Cambria" panose="02040503050406030204" pitchFamily="18" charset="0"/>
                <a:sym typeface="Wingdings" pitchFamily="2" charset="2"/>
              </a:rPr>
              <a:t> predict the answers</a:t>
            </a:r>
          </a:p>
          <a:p>
            <a:pPr marL="628650" lvl="1" indent="-171450">
              <a:lnSpc>
                <a:spcPct val="150000"/>
              </a:lnSpc>
              <a:spcBef>
                <a:spcPts val="0"/>
              </a:spcBef>
              <a:buClr>
                <a:schemeClr val="dk2"/>
              </a:buClr>
              <a:buSzPts val="1100"/>
              <a:buFont typeface="Arial" panose="020B0604020202020204" pitchFamily="34" charset="0"/>
              <a:buChar char="•"/>
            </a:pPr>
            <a:r>
              <a:rPr lang="vi-VN" sz="1900" dirty="0">
                <a:latin typeface="Cambria" panose="02040503050406030204" pitchFamily="18" charset="0"/>
                <a:sym typeface="Wingdings" pitchFamily="2" charset="2"/>
              </a:rPr>
              <a:t>type of information </a:t>
            </a:r>
            <a:r>
              <a:rPr lang="vi-VN" sz="1900" i="1" dirty="0">
                <a:latin typeface="Cambria" panose="02040503050406030204" pitchFamily="18" charset="0"/>
                <a:sym typeface="Wingdings" pitchFamily="2" charset="2"/>
              </a:rPr>
              <a:t>(E.g.: name, date, number, price, etc.)</a:t>
            </a:r>
          </a:p>
          <a:p>
            <a:pPr marL="628650" lvl="1" indent="-171450">
              <a:lnSpc>
                <a:spcPct val="150000"/>
              </a:lnSpc>
              <a:spcBef>
                <a:spcPts val="0"/>
              </a:spcBef>
              <a:buClr>
                <a:schemeClr val="dk2"/>
              </a:buClr>
              <a:buSzPts val="1100"/>
              <a:buFont typeface="Arial" panose="020B0604020202020204" pitchFamily="34" charset="0"/>
              <a:buChar char="•"/>
            </a:pPr>
            <a:r>
              <a:rPr lang="vi-VN" sz="1900" dirty="0">
                <a:latin typeface="Cambria" panose="02040503050406030204" pitchFamily="18" charset="0"/>
                <a:sym typeface="Wingdings" pitchFamily="2" charset="2"/>
              </a:rPr>
              <a:t>type of words </a:t>
            </a:r>
            <a:r>
              <a:rPr lang="vi-VN" sz="1900" i="1" dirty="0">
                <a:latin typeface="Cambria" panose="02040503050406030204" pitchFamily="18" charset="0"/>
                <a:sym typeface="Wingdings" pitchFamily="2" charset="2"/>
              </a:rPr>
              <a:t>(E.g.: nouns, verb, adjective, etc.)</a:t>
            </a:r>
          </a:p>
          <a:p>
            <a:pPr marL="628650" lvl="1" indent="-171450">
              <a:lnSpc>
                <a:spcPct val="150000"/>
              </a:lnSpc>
              <a:spcBef>
                <a:spcPts val="0"/>
              </a:spcBef>
              <a:buClr>
                <a:schemeClr val="dk2"/>
              </a:buClr>
              <a:buSzPts val="1100"/>
              <a:buFont typeface="Arial" panose="020B0604020202020204" pitchFamily="34" charset="0"/>
              <a:buChar char="•"/>
            </a:pPr>
            <a:r>
              <a:rPr lang="vi-VN" sz="1900" dirty="0">
                <a:latin typeface="Cambria" panose="02040503050406030204" pitchFamily="18" charset="0"/>
                <a:sym typeface="Wingdings" pitchFamily="2" charset="2"/>
              </a:rPr>
              <a:t>synonyms/ paraphrasing </a:t>
            </a:r>
            <a:r>
              <a:rPr lang="vi-VN" sz="1900" i="1" dirty="0">
                <a:latin typeface="Cambria" panose="02040503050406030204" pitchFamily="18" charset="0"/>
                <a:sym typeface="Wingdings" pitchFamily="2" charset="2"/>
              </a:rPr>
              <a:t>(E.g.: 25% = a quarter)</a:t>
            </a:r>
          </a:p>
          <a:p>
            <a:pPr marL="457200" lvl="1" indent="0">
              <a:lnSpc>
                <a:spcPct val="150000"/>
              </a:lnSpc>
              <a:spcBef>
                <a:spcPts val="0"/>
              </a:spcBef>
              <a:buClr>
                <a:schemeClr val="dk2"/>
              </a:buClr>
              <a:buSzPts val="1100"/>
              <a:buNone/>
            </a:pPr>
            <a:r>
              <a:rPr lang="vi-VN" sz="1900" dirty="0">
                <a:latin typeface="Cambria" panose="02040503050406030204" pitchFamily="18" charset="0"/>
                <a:sym typeface="Wingdings" pitchFamily="2" charset="2"/>
              </a:rPr>
              <a:t> help to understand the audio</a:t>
            </a:r>
          </a:p>
          <a:p>
            <a:pPr marL="457200" lvl="1" indent="0">
              <a:lnSpc>
                <a:spcPct val="150000"/>
              </a:lnSpc>
              <a:spcBef>
                <a:spcPts val="0"/>
              </a:spcBef>
              <a:buClr>
                <a:schemeClr val="dk2"/>
              </a:buClr>
              <a:buSzPts val="1100"/>
              <a:buNone/>
            </a:pPr>
            <a:r>
              <a:rPr lang="vi-VN" sz="1900" dirty="0">
                <a:latin typeface="Cambria" panose="02040503050406030204" pitchFamily="18" charset="0"/>
                <a:sym typeface="Wingdings" pitchFamily="2" charset="2"/>
              </a:rPr>
              <a:t> identify the right information</a:t>
            </a:r>
            <a:endParaRPr lang="vi-VN" sz="1900" dirty="0">
              <a:latin typeface="Cambria" panose="02040503050406030204" pitchFamily="18" charset="0"/>
            </a:endParaRPr>
          </a:p>
          <a:p>
            <a:pPr marL="0" lvl="0" indent="0" algn="l" rtl="0">
              <a:spcBef>
                <a:spcPts val="0"/>
              </a:spcBef>
              <a:spcAft>
                <a:spcPts val="0"/>
              </a:spcAft>
              <a:buClr>
                <a:schemeClr val="dk2"/>
              </a:buClr>
              <a:buSzPts val="1100"/>
              <a:buNone/>
            </a:pPr>
            <a:endParaRPr lang="vi-VN" sz="1900" b="1" dirty="0"/>
          </a:p>
          <a:p>
            <a:pPr marL="171450" lvl="0" indent="-171450" algn="l" rtl="0">
              <a:spcBef>
                <a:spcPts val="0"/>
              </a:spcBef>
              <a:spcAft>
                <a:spcPts val="0"/>
              </a:spcAft>
              <a:buClr>
                <a:schemeClr val="dk2"/>
              </a:buClr>
              <a:buSzPts val="1100"/>
              <a:buFont typeface="Arial" panose="020B0604020202020204" pitchFamily="34" charset="0"/>
              <a:buChar char="•"/>
            </a:pPr>
            <a:endParaRPr lang="vi-VN" sz="1900" b="1" dirty="0"/>
          </a:p>
        </p:txBody>
      </p:sp>
      <p:grpSp>
        <p:nvGrpSpPr>
          <p:cNvPr id="7211" name="Google Shape;7211;p42"/>
          <p:cNvGrpSpPr/>
          <p:nvPr/>
        </p:nvGrpSpPr>
        <p:grpSpPr>
          <a:xfrm>
            <a:off x="2625870" y="1191420"/>
            <a:ext cx="3886634" cy="174750"/>
            <a:chOff x="3962000" y="4060525"/>
            <a:chExt cx="2324125" cy="174750"/>
          </a:xfrm>
        </p:grpSpPr>
        <p:sp>
          <p:nvSpPr>
            <p:cNvPr id="7212" name="Google Shape;7212;p42"/>
            <p:cNvSpPr/>
            <p:nvPr/>
          </p:nvSpPr>
          <p:spPr>
            <a:xfrm>
              <a:off x="3962000" y="4060525"/>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42"/>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42"/>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42"/>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42"/>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42"/>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42"/>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42"/>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42"/>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42"/>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42"/>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42"/>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42"/>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42"/>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42"/>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42"/>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42"/>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42"/>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42"/>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42"/>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42"/>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42"/>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42"/>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42"/>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42"/>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42"/>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42"/>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42"/>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42"/>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42"/>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42"/>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42"/>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08"/>
        <p:cNvGrpSpPr/>
        <p:nvPr/>
      </p:nvGrpSpPr>
      <p:grpSpPr>
        <a:xfrm>
          <a:off x="0" y="0"/>
          <a:ext cx="0" cy="0"/>
          <a:chOff x="0" y="0"/>
          <a:chExt cx="0" cy="0"/>
        </a:xfrm>
      </p:grpSpPr>
      <p:pic>
        <p:nvPicPr>
          <p:cNvPr id="39" name="Google Shape;7248;p43">
            <a:extLst>
              <a:ext uri="{FF2B5EF4-FFF2-40B4-BE49-F238E27FC236}">
                <a16:creationId xmlns:a16="http://schemas.microsoft.com/office/drawing/2014/main" id="{26AE055E-FA90-3C44-9786-FCEE562A7DEE}"/>
              </a:ext>
            </a:extLst>
          </p:cNvPr>
          <p:cNvPicPr preferRelativeResize="0"/>
          <p:nvPr/>
        </p:nvPicPr>
        <p:blipFill>
          <a:blip r:embed="rId3">
            <a:alphaModFix amt="62000"/>
          </a:blip>
          <a:stretch>
            <a:fillRect/>
          </a:stretch>
        </p:blipFill>
        <p:spPr>
          <a:xfrm rot="-1411927">
            <a:off x="511163" y="346038"/>
            <a:ext cx="1328270" cy="822313"/>
          </a:xfrm>
          <a:prstGeom prst="rect">
            <a:avLst/>
          </a:prstGeom>
          <a:noFill/>
          <a:ln>
            <a:noFill/>
          </a:ln>
        </p:spPr>
      </p:pic>
      <p:sp>
        <p:nvSpPr>
          <p:cNvPr id="40" name="Title 2">
            <a:extLst>
              <a:ext uri="{FF2B5EF4-FFF2-40B4-BE49-F238E27FC236}">
                <a16:creationId xmlns:a16="http://schemas.microsoft.com/office/drawing/2014/main" id="{5EA08941-56CB-9E41-9E8A-46C6B0ED20CF}"/>
              </a:ext>
            </a:extLst>
          </p:cNvPr>
          <p:cNvSpPr txBox="1">
            <a:spLocks/>
          </p:cNvSpPr>
          <p:nvPr/>
        </p:nvSpPr>
        <p:spPr>
          <a:xfrm>
            <a:off x="564421" y="470844"/>
            <a:ext cx="122175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Caveat Brush"/>
              <a:buNone/>
              <a:defRPr sz="3500" b="1" i="0" u="none" strike="noStrike" cap="none">
                <a:solidFill>
                  <a:schemeClr val="accent3"/>
                </a:solidFill>
                <a:latin typeface="Caveat Brush"/>
                <a:ea typeface="Caveat Brush"/>
                <a:cs typeface="Caveat Brush"/>
                <a:sym typeface="Caveat Brush"/>
              </a:defRPr>
            </a:lvl1pPr>
            <a:lvl2pPr marR="0" lvl="1"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2pPr>
            <a:lvl3pPr marR="0" lvl="2"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3pPr>
            <a:lvl4pPr marR="0" lvl="3"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4pPr>
            <a:lvl5pPr marR="0" lvl="4"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5pPr>
            <a:lvl6pPr marR="0" lvl="5"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6pPr>
            <a:lvl7pPr marR="0" lvl="6"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7pPr>
            <a:lvl8pPr marR="0" lvl="7"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8pPr>
            <a:lvl9pPr marR="0" lvl="8"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9pPr>
          </a:lstStyle>
          <a:p>
            <a:r>
              <a:rPr lang="en-VN" sz="2600" dirty="0"/>
              <a:t>Practice</a:t>
            </a:r>
          </a:p>
        </p:txBody>
      </p:sp>
      <p:pic>
        <p:nvPicPr>
          <p:cNvPr id="9" name="Picture 8">
            <a:extLst>
              <a:ext uri="{FF2B5EF4-FFF2-40B4-BE49-F238E27FC236}">
                <a16:creationId xmlns:a16="http://schemas.microsoft.com/office/drawing/2014/main" id="{3C7BA2B8-EB22-4241-BC49-EAF3F0BBBB1D}"/>
              </a:ext>
            </a:extLst>
          </p:cNvPr>
          <p:cNvPicPr>
            <a:picLocks noChangeAspect="1"/>
          </p:cNvPicPr>
          <p:nvPr/>
        </p:nvPicPr>
        <p:blipFill>
          <a:blip r:embed="rId4"/>
          <a:stretch>
            <a:fillRect/>
          </a:stretch>
        </p:blipFill>
        <p:spPr>
          <a:xfrm>
            <a:off x="485653" y="1077904"/>
            <a:ext cx="4874821" cy="3307708"/>
          </a:xfrm>
          <a:prstGeom prst="rect">
            <a:avLst/>
          </a:prstGeom>
        </p:spPr>
      </p:pic>
      <p:pic>
        <p:nvPicPr>
          <p:cNvPr id="11" name="Picture 10">
            <a:extLst>
              <a:ext uri="{FF2B5EF4-FFF2-40B4-BE49-F238E27FC236}">
                <a16:creationId xmlns:a16="http://schemas.microsoft.com/office/drawing/2014/main" id="{7BC23C51-0784-9448-967E-80AB5698D5B4}"/>
              </a:ext>
            </a:extLst>
          </p:cNvPr>
          <p:cNvPicPr>
            <a:picLocks noChangeAspect="1"/>
          </p:cNvPicPr>
          <p:nvPr/>
        </p:nvPicPr>
        <p:blipFill>
          <a:blip r:embed="rId5"/>
          <a:stretch>
            <a:fillRect/>
          </a:stretch>
        </p:blipFill>
        <p:spPr>
          <a:xfrm>
            <a:off x="5530595" y="1460892"/>
            <a:ext cx="2709637" cy="2541732"/>
          </a:xfrm>
          <a:prstGeom prst="rect">
            <a:avLst/>
          </a:prstGeom>
        </p:spPr>
      </p:pic>
    </p:spTree>
    <p:extLst>
      <p:ext uri="{BB962C8B-B14F-4D97-AF65-F5344CB8AC3E}">
        <p14:creationId xmlns:p14="http://schemas.microsoft.com/office/powerpoint/2010/main" val="187642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89"/>
        <p:cNvGrpSpPr/>
        <p:nvPr/>
      </p:nvGrpSpPr>
      <p:grpSpPr>
        <a:xfrm>
          <a:off x="0" y="0"/>
          <a:ext cx="0" cy="0"/>
          <a:chOff x="0" y="0"/>
          <a:chExt cx="0" cy="0"/>
        </a:xfrm>
      </p:grpSpPr>
      <p:sp>
        <p:nvSpPr>
          <p:cNvPr id="7491" name="Google Shape;7491;p49"/>
          <p:cNvSpPr txBox="1">
            <a:spLocks noGrp="1"/>
          </p:cNvSpPr>
          <p:nvPr>
            <p:ph type="title"/>
          </p:nvPr>
        </p:nvSpPr>
        <p:spPr>
          <a:xfrm>
            <a:off x="716550" y="433232"/>
            <a:ext cx="77109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 Listening for Main ideas</a:t>
            </a:r>
            <a:endParaRPr dirty="0"/>
          </a:p>
        </p:txBody>
      </p:sp>
      <p:sp>
        <p:nvSpPr>
          <p:cNvPr id="7498" name="Google Shape;7498;p49"/>
          <p:cNvSpPr txBox="1">
            <a:spLocks noGrp="1"/>
          </p:cNvSpPr>
          <p:nvPr>
            <p:ph type="subTitle" idx="4"/>
          </p:nvPr>
        </p:nvSpPr>
        <p:spPr>
          <a:xfrm>
            <a:off x="460015" y="1291891"/>
            <a:ext cx="8497553" cy="3163671"/>
          </a:xfrm>
          <a:prstGeom prst="rect">
            <a:avLst/>
          </a:prstGeom>
        </p:spPr>
        <p:txBody>
          <a:bodyPr spcFirstLastPara="1" wrap="square" lIns="91425" tIns="91425" rIns="91425" bIns="91425" anchor="ctr" anchorCtr="0">
            <a:noAutofit/>
          </a:bodyPr>
          <a:lstStyle/>
          <a:p>
            <a:pPr marL="0" indent="-285750" algn="l">
              <a:spcBef>
                <a:spcPts val="600"/>
              </a:spcBef>
            </a:pPr>
            <a:r>
              <a:rPr lang="en" sz="1600" dirty="0">
                <a:latin typeface="Cambria" panose="02040503050406030204" pitchFamily="18" charset="0"/>
              </a:rPr>
              <a:t>Main idea  =  what the speaker is trying to say</a:t>
            </a:r>
          </a:p>
          <a:p>
            <a:pPr marL="0" indent="0" algn="l">
              <a:spcBef>
                <a:spcPts val="600"/>
              </a:spcBef>
              <a:buNone/>
            </a:pPr>
            <a:r>
              <a:rPr lang="en" sz="1600" dirty="0">
                <a:latin typeface="Cambria" panose="02040503050406030204" pitchFamily="18" charset="0"/>
              </a:rPr>
              <a:t>                           =  “big picture” = covers the ideas of the listening text</a:t>
            </a:r>
          </a:p>
          <a:p>
            <a:pPr marL="0" indent="-285750" algn="l">
              <a:spcBef>
                <a:spcPts val="600"/>
              </a:spcBef>
            </a:pPr>
            <a:r>
              <a:rPr lang="en" sz="1600" dirty="0">
                <a:latin typeface="Cambria" panose="02040503050406030204" pitchFamily="18" charset="0"/>
              </a:rPr>
              <a:t>Main idea is often repeated to emphasize the key point</a:t>
            </a:r>
          </a:p>
          <a:p>
            <a:pPr marL="0" indent="-285750" algn="l">
              <a:spcBef>
                <a:spcPts val="600"/>
              </a:spcBef>
            </a:pPr>
            <a:r>
              <a:rPr lang="en" sz="1600" dirty="0">
                <a:latin typeface="Cambria" panose="02040503050406030204" pitchFamily="18" charset="0"/>
              </a:rPr>
              <a:t>Keys to identify Main ideas:</a:t>
            </a:r>
          </a:p>
          <a:p>
            <a:pPr marL="742950" lvl="1" indent="-285750" algn="l">
              <a:spcBef>
                <a:spcPts val="600"/>
              </a:spcBef>
              <a:buFont typeface="Wingdings" pitchFamily="2" charset="2"/>
              <a:buChar char="ü"/>
            </a:pPr>
            <a:r>
              <a:rPr lang="en" sz="1600" b="1" i="1" dirty="0">
                <a:latin typeface="Cambria" panose="02040503050406030204" pitchFamily="18" charset="0"/>
              </a:rPr>
              <a:t>discourse markers:</a:t>
            </a:r>
          </a:p>
          <a:p>
            <a:pPr marL="0" lvl="1" indent="0" algn="l">
              <a:spcBef>
                <a:spcPts val="600"/>
              </a:spcBef>
              <a:buNone/>
            </a:pPr>
            <a:r>
              <a:rPr lang="en" sz="1600" dirty="0">
                <a:latin typeface="Cambria" panose="02040503050406030204" pitchFamily="18" charset="0"/>
              </a:rPr>
              <a:t>E.g.: The main point is .../What I’m trying to show is …/What I’m going to talk about today is …..</a:t>
            </a:r>
          </a:p>
          <a:p>
            <a:pPr marL="742950" lvl="2" indent="-285750" algn="l">
              <a:spcBef>
                <a:spcPts val="600"/>
              </a:spcBef>
              <a:buFont typeface="Wingdings" pitchFamily="2" charset="2"/>
              <a:buChar char="ü"/>
            </a:pPr>
            <a:r>
              <a:rPr lang="en" sz="1600" b="1" i="1" dirty="0">
                <a:latin typeface="Cambria" panose="02040503050406030204" pitchFamily="18" charset="0"/>
              </a:rPr>
              <a:t>Repetition</a:t>
            </a:r>
            <a:r>
              <a:rPr lang="en" sz="1600" dirty="0">
                <a:latin typeface="Cambria" panose="02040503050406030204" pitchFamily="18" charset="0"/>
              </a:rPr>
              <a:t> (how many times the word/phrase is repeated)</a:t>
            </a:r>
          </a:p>
          <a:p>
            <a:pPr marL="742950" lvl="2" indent="-285750" algn="l">
              <a:spcBef>
                <a:spcPts val="600"/>
              </a:spcBef>
              <a:buFont typeface="Wingdings" pitchFamily="2" charset="2"/>
              <a:buChar char="ü"/>
            </a:pPr>
            <a:r>
              <a:rPr lang="en" sz="1600" b="1" i="1" dirty="0">
                <a:latin typeface="Cambria" panose="02040503050406030204" pitchFamily="18" charset="0"/>
              </a:rPr>
              <a:t>Pace</a:t>
            </a:r>
            <a:r>
              <a:rPr lang="en" sz="1600" dirty="0">
                <a:latin typeface="Cambria" panose="02040503050406030204" pitchFamily="18" charset="0"/>
              </a:rPr>
              <a:t>: 	+ unimportant points </a:t>
            </a:r>
            <a:r>
              <a:rPr lang="en" sz="1600" dirty="0">
                <a:latin typeface="Cambria" panose="02040503050406030204" pitchFamily="18" charset="0"/>
                <a:sym typeface="Wingdings" pitchFamily="2" charset="2"/>
              </a:rPr>
              <a:t> usually spoken quickly</a:t>
            </a:r>
            <a:br>
              <a:rPr lang="en" sz="1600" dirty="0">
                <a:latin typeface="Cambria" panose="02040503050406030204" pitchFamily="18" charset="0"/>
                <a:sym typeface="Wingdings" pitchFamily="2" charset="2"/>
              </a:rPr>
            </a:br>
            <a:r>
              <a:rPr lang="en" sz="1600" dirty="0">
                <a:latin typeface="Cambria" panose="02040503050406030204" pitchFamily="18" charset="0"/>
                <a:sym typeface="Wingdings" pitchFamily="2" charset="2"/>
              </a:rPr>
              <a:t>		+ important information points  usually spoken slowly and clearly</a:t>
            </a:r>
          </a:p>
          <a:p>
            <a:pPr marL="742950" lvl="2" indent="-285750" algn="l">
              <a:spcBef>
                <a:spcPts val="600"/>
              </a:spcBef>
              <a:buFont typeface="Wingdings" pitchFamily="2" charset="2"/>
              <a:buChar char="ü"/>
            </a:pPr>
            <a:r>
              <a:rPr lang="en" sz="1600" b="1" i="1" dirty="0">
                <a:latin typeface="Cambria" panose="02040503050406030204" pitchFamily="18" charset="0"/>
                <a:sym typeface="Wingdings" pitchFamily="2" charset="2"/>
              </a:rPr>
              <a:t>Visual aids </a:t>
            </a:r>
            <a:r>
              <a:rPr lang="en" sz="1600" dirty="0">
                <a:latin typeface="Cambria" panose="02040503050406030204" pitchFamily="18" charset="0"/>
                <a:sym typeface="Wingdings" pitchFamily="2" charset="2"/>
              </a:rPr>
              <a:t>(outlines, lists, drawings, etc.)  provide clues to the main point</a:t>
            </a:r>
          </a:p>
        </p:txBody>
      </p:sp>
      <p:grpSp>
        <p:nvGrpSpPr>
          <p:cNvPr id="7499" name="Google Shape;7499;p49"/>
          <p:cNvGrpSpPr/>
          <p:nvPr/>
        </p:nvGrpSpPr>
        <p:grpSpPr>
          <a:xfrm>
            <a:off x="2997056" y="981499"/>
            <a:ext cx="3149887" cy="174750"/>
            <a:chOff x="3962000" y="4060525"/>
            <a:chExt cx="2324125" cy="174750"/>
          </a:xfrm>
        </p:grpSpPr>
        <p:sp>
          <p:nvSpPr>
            <p:cNvPr id="7500" name="Google Shape;7500;p49"/>
            <p:cNvSpPr/>
            <p:nvPr/>
          </p:nvSpPr>
          <p:spPr>
            <a:xfrm>
              <a:off x="3962000" y="4060525"/>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49"/>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49"/>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49"/>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49"/>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49"/>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49"/>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49"/>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49"/>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49"/>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49"/>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49"/>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49"/>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49"/>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49"/>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49"/>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49"/>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49"/>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49"/>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49"/>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49"/>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49"/>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49"/>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49"/>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49"/>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49"/>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49"/>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49"/>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49"/>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49"/>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49"/>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49"/>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1346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08"/>
        <p:cNvGrpSpPr/>
        <p:nvPr/>
      </p:nvGrpSpPr>
      <p:grpSpPr>
        <a:xfrm>
          <a:off x="0" y="0"/>
          <a:ext cx="0" cy="0"/>
          <a:chOff x="0" y="0"/>
          <a:chExt cx="0" cy="0"/>
        </a:xfrm>
      </p:grpSpPr>
      <p:pic>
        <p:nvPicPr>
          <p:cNvPr id="39" name="Google Shape;7248;p43">
            <a:extLst>
              <a:ext uri="{FF2B5EF4-FFF2-40B4-BE49-F238E27FC236}">
                <a16:creationId xmlns:a16="http://schemas.microsoft.com/office/drawing/2014/main" id="{26AE055E-FA90-3C44-9786-FCEE562A7DEE}"/>
              </a:ext>
            </a:extLst>
          </p:cNvPr>
          <p:cNvPicPr preferRelativeResize="0"/>
          <p:nvPr/>
        </p:nvPicPr>
        <p:blipFill>
          <a:blip r:embed="rId3">
            <a:alphaModFix amt="62000"/>
          </a:blip>
          <a:stretch>
            <a:fillRect/>
          </a:stretch>
        </p:blipFill>
        <p:spPr>
          <a:xfrm rot="-1411927">
            <a:off x="284893" y="898993"/>
            <a:ext cx="1328270" cy="822313"/>
          </a:xfrm>
          <a:prstGeom prst="rect">
            <a:avLst/>
          </a:prstGeom>
          <a:noFill/>
          <a:ln>
            <a:noFill/>
          </a:ln>
        </p:spPr>
      </p:pic>
      <p:sp>
        <p:nvSpPr>
          <p:cNvPr id="40" name="Title 2">
            <a:extLst>
              <a:ext uri="{FF2B5EF4-FFF2-40B4-BE49-F238E27FC236}">
                <a16:creationId xmlns:a16="http://schemas.microsoft.com/office/drawing/2014/main" id="{5EA08941-56CB-9E41-9E8A-46C6B0ED20CF}"/>
              </a:ext>
            </a:extLst>
          </p:cNvPr>
          <p:cNvSpPr txBox="1">
            <a:spLocks/>
          </p:cNvSpPr>
          <p:nvPr/>
        </p:nvSpPr>
        <p:spPr>
          <a:xfrm>
            <a:off x="338151" y="1023799"/>
            <a:ext cx="122175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Caveat Brush"/>
              <a:buNone/>
              <a:defRPr sz="3500" b="1" i="0" u="none" strike="noStrike" cap="none">
                <a:solidFill>
                  <a:schemeClr val="accent3"/>
                </a:solidFill>
                <a:latin typeface="Caveat Brush"/>
                <a:ea typeface="Caveat Brush"/>
                <a:cs typeface="Caveat Brush"/>
                <a:sym typeface="Caveat Brush"/>
              </a:defRPr>
            </a:lvl1pPr>
            <a:lvl2pPr marR="0" lvl="1"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2pPr>
            <a:lvl3pPr marR="0" lvl="2"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3pPr>
            <a:lvl4pPr marR="0" lvl="3"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4pPr>
            <a:lvl5pPr marR="0" lvl="4"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5pPr>
            <a:lvl6pPr marR="0" lvl="5"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6pPr>
            <a:lvl7pPr marR="0" lvl="6"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7pPr>
            <a:lvl8pPr marR="0" lvl="7"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8pPr>
            <a:lvl9pPr marR="0" lvl="8"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9pPr>
          </a:lstStyle>
          <a:p>
            <a:r>
              <a:rPr lang="en-VN" sz="2600" dirty="0"/>
              <a:t>Practice</a:t>
            </a:r>
          </a:p>
        </p:txBody>
      </p:sp>
      <p:sp>
        <p:nvSpPr>
          <p:cNvPr id="2" name="Rectangle 1">
            <a:extLst>
              <a:ext uri="{FF2B5EF4-FFF2-40B4-BE49-F238E27FC236}">
                <a16:creationId xmlns:a16="http://schemas.microsoft.com/office/drawing/2014/main" id="{805100C3-5A82-FA45-9738-DB9B706C2582}"/>
              </a:ext>
            </a:extLst>
          </p:cNvPr>
          <p:cNvSpPr/>
          <p:nvPr/>
        </p:nvSpPr>
        <p:spPr>
          <a:xfrm>
            <a:off x="1583352" y="1326927"/>
            <a:ext cx="7036864" cy="338554"/>
          </a:xfrm>
          <a:prstGeom prst="rect">
            <a:avLst/>
          </a:prstGeom>
        </p:spPr>
        <p:txBody>
          <a:bodyPr wrap="square">
            <a:spAutoFit/>
          </a:bodyPr>
          <a:lstStyle/>
          <a:p>
            <a:r>
              <a:rPr lang="en-US" sz="1600" b="1" i="1" dirty="0">
                <a:latin typeface="Cambria" panose="02040503050406030204" pitchFamily="18" charset="0"/>
              </a:rPr>
              <a:t>You will listen to an audio and find out what is the speaker talking about.</a:t>
            </a:r>
            <a:endParaRPr lang="en-VN" sz="1600" b="1" i="1" dirty="0">
              <a:latin typeface="Cambria" panose="02040503050406030204" pitchFamily="18" charset="0"/>
            </a:endParaRPr>
          </a:p>
        </p:txBody>
      </p:sp>
      <p:sp>
        <p:nvSpPr>
          <p:cNvPr id="6" name="TextBox 5">
            <a:extLst>
              <a:ext uri="{FF2B5EF4-FFF2-40B4-BE49-F238E27FC236}">
                <a16:creationId xmlns:a16="http://schemas.microsoft.com/office/drawing/2014/main" id="{DBA129D8-C636-8544-9B22-991377EDDB73}"/>
              </a:ext>
            </a:extLst>
          </p:cNvPr>
          <p:cNvSpPr txBox="1"/>
          <p:nvPr/>
        </p:nvSpPr>
        <p:spPr>
          <a:xfrm>
            <a:off x="949028" y="1655305"/>
            <a:ext cx="7803757" cy="1021883"/>
          </a:xfrm>
          <a:prstGeom prst="rect">
            <a:avLst/>
          </a:prstGeom>
          <a:noFill/>
        </p:spPr>
        <p:txBody>
          <a:bodyPr wrap="square" rtlCol="0">
            <a:spAutoFit/>
          </a:bodyPr>
          <a:lstStyle/>
          <a:p>
            <a:pPr>
              <a:lnSpc>
                <a:spcPct val="150000"/>
              </a:lnSpc>
            </a:pPr>
            <a:r>
              <a:rPr lang="en-VN" dirty="0"/>
              <a:t>Audio: </a:t>
            </a:r>
          </a:p>
          <a:p>
            <a:pPr>
              <a:lnSpc>
                <a:spcPct val="150000"/>
              </a:lnSpc>
            </a:pPr>
            <a:r>
              <a:rPr lang="en-US" dirty="0">
                <a:hlinkClick r:id="rId4"/>
              </a:rPr>
              <a:t>https://drive.google.com/file/d/1i6hqxGHVLbr5Gta2md_SaTLudkGzVjtY/view?usp=sharing</a:t>
            </a:r>
            <a:endParaRPr lang="en-US" dirty="0"/>
          </a:p>
          <a:p>
            <a:pPr>
              <a:lnSpc>
                <a:spcPct val="150000"/>
              </a:lnSpc>
            </a:pPr>
            <a:endParaRPr lang="en-VN" dirty="0"/>
          </a:p>
        </p:txBody>
      </p:sp>
      <p:pic>
        <p:nvPicPr>
          <p:cNvPr id="8" name="Picture 7">
            <a:extLst>
              <a:ext uri="{FF2B5EF4-FFF2-40B4-BE49-F238E27FC236}">
                <a16:creationId xmlns:a16="http://schemas.microsoft.com/office/drawing/2014/main" id="{15F853C4-9C71-8A4F-B926-9641D378A7AB}"/>
              </a:ext>
            </a:extLst>
          </p:cNvPr>
          <p:cNvPicPr>
            <a:picLocks noChangeAspect="1"/>
          </p:cNvPicPr>
          <p:nvPr/>
        </p:nvPicPr>
        <p:blipFill>
          <a:blip r:embed="rId5"/>
          <a:stretch>
            <a:fillRect/>
          </a:stretch>
        </p:blipFill>
        <p:spPr>
          <a:xfrm>
            <a:off x="6989276" y="1952277"/>
            <a:ext cx="333860" cy="317574"/>
          </a:xfrm>
          <a:prstGeom prst="rect">
            <a:avLst/>
          </a:prstGeom>
        </p:spPr>
      </p:pic>
    </p:spTree>
    <p:extLst>
      <p:ext uri="{BB962C8B-B14F-4D97-AF65-F5344CB8AC3E}">
        <p14:creationId xmlns:p14="http://schemas.microsoft.com/office/powerpoint/2010/main" val="1557959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6654BD-939D-EF49-AE00-BB60CCDB77E0}"/>
              </a:ext>
            </a:extLst>
          </p:cNvPr>
          <p:cNvPicPr>
            <a:picLocks noChangeAspect="1"/>
          </p:cNvPicPr>
          <p:nvPr/>
        </p:nvPicPr>
        <p:blipFill>
          <a:blip r:embed="rId2"/>
          <a:stretch>
            <a:fillRect/>
          </a:stretch>
        </p:blipFill>
        <p:spPr>
          <a:xfrm>
            <a:off x="122674" y="797171"/>
            <a:ext cx="7048418" cy="4069492"/>
          </a:xfrm>
          <a:prstGeom prst="rect">
            <a:avLst/>
          </a:prstGeom>
        </p:spPr>
      </p:pic>
      <p:pic>
        <p:nvPicPr>
          <p:cNvPr id="10" name="Google Shape;7248;p43">
            <a:extLst>
              <a:ext uri="{FF2B5EF4-FFF2-40B4-BE49-F238E27FC236}">
                <a16:creationId xmlns:a16="http://schemas.microsoft.com/office/drawing/2014/main" id="{FD655961-CBB1-7F44-B73E-A3856D544B84}"/>
              </a:ext>
            </a:extLst>
          </p:cNvPr>
          <p:cNvPicPr preferRelativeResize="0"/>
          <p:nvPr/>
        </p:nvPicPr>
        <p:blipFill>
          <a:blip r:embed="rId3">
            <a:alphaModFix amt="62000"/>
          </a:blip>
          <a:stretch>
            <a:fillRect/>
          </a:stretch>
        </p:blipFill>
        <p:spPr>
          <a:xfrm rot="-1411927">
            <a:off x="309145" y="116251"/>
            <a:ext cx="1328270" cy="822313"/>
          </a:xfrm>
          <a:prstGeom prst="rect">
            <a:avLst/>
          </a:prstGeom>
          <a:noFill/>
          <a:ln>
            <a:noFill/>
          </a:ln>
        </p:spPr>
      </p:pic>
      <p:sp>
        <p:nvSpPr>
          <p:cNvPr id="13" name="Title 2">
            <a:extLst>
              <a:ext uri="{FF2B5EF4-FFF2-40B4-BE49-F238E27FC236}">
                <a16:creationId xmlns:a16="http://schemas.microsoft.com/office/drawing/2014/main" id="{1E8FB20E-1193-5C41-AF92-47BCD64BF29E}"/>
              </a:ext>
            </a:extLst>
          </p:cNvPr>
          <p:cNvSpPr txBox="1">
            <a:spLocks/>
          </p:cNvSpPr>
          <p:nvPr/>
        </p:nvSpPr>
        <p:spPr>
          <a:xfrm>
            <a:off x="-3504" y="217097"/>
            <a:ext cx="195356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Caveat Brush"/>
              <a:buNone/>
              <a:defRPr sz="3500" b="1" i="0" u="none" strike="noStrike" cap="none">
                <a:solidFill>
                  <a:schemeClr val="accent3"/>
                </a:solidFill>
                <a:latin typeface="Caveat Brush"/>
                <a:ea typeface="Caveat Brush"/>
                <a:cs typeface="Caveat Brush"/>
                <a:sym typeface="Caveat Brush"/>
              </a:defRPr>
            </a:lvl1pPr>
            <a:lvl2pPr marR="0" lvl="1"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2pPr>
            <a:lvl3pPr marR="0" lvl="2"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3pPr>
            <a:lvl4pPr marR="0" lvl="3"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4pPr>
            <a:lvl5pPr marR="0" lvl="4"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5pPr>
            <a:lvl6pPr marR="0" lvl="5"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6pPr>
            <a:lvl7pPr marR="0" lvl="6"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7pPr>
            <a:lvl8pPr marR="0" lvl="7"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8pPr>
            <a:lvl9pPr marR="0" lvl="8" algn="l" rtl="0">
              <a:lnSpc>
                <a:spcPct val="100000"/>
              </a:lnSpc>
              <a:spcBef>
                <a:spcPts val="0"/>
              </a:spcBef>
              <a:spcAft>
                <a:spcPts val="0"/>
              </a:spcAft>
              <a:buClr>
                <a:schemeClr val="accent3"/>
              </a:buClr>
              <a:buSzPts val="3000"/>
              <a:buFont typeface="Caveat Brush"/>
              <a:buNone/>
              <a:defRPr sz="3000" b="0" i="0" u="none" strike="noStrike" cap="none">
                <a:solidFill>
                  <a:schemeClr val="accent3"/>
                </a:solidFill>
                <a:latin typeface="Caveat Brush"/>
                <a:ea typeface="Caveat Brush"/>
                <a:cs typeface="Caveat Brush"/>
                <a:sym typeface="Caveat Brush"/>
              </a:defRPr>
            </a:lvl9pPr>
          </a:lstStyle>
          <a:p>
            <a:r>
              <a:rPr lang="en-VN" sz="2800" dirty="0"/>
              <a:t>Tapescript</a:t>
            </a:r>
          </a:p>
        </p:txBody>
      </p:sp>
      <p:sp>
        <p:nvSpPr>
          <p:cNvPr id="14" name="TextBox 13">
            <a:extLst>
              <a:ext uri="{FF2B5EF4-FFF2-40B4-BE49-F238E27FC236}">
                <a16:creationId xmlns:a16="http://schemas.microsoft.com/office/drawing/2014/main" id="{891E3D6F-AD5B-6244-9C0B-B8735D308283}"/>
              </a:ext>
            </a:extLst>
          </p:cNvPr>
          <p:cNvSpPr txBox="1"/>
          <p:nvPr/>
        </p:nvSpPr>
        <p:spPr>
          <a:xfrm>
            <a:off x="7297270" y="1556087"/>
            <a:ext cx="1724056" cy="2031325"/>
          </a:xfrm>
          <a:prstGeom prst="rect">
            <a:avLst/>
          </a:prstGeom>
          <a:noFill/>
        </p:spPr>
        <p:txBody>
          <a:bodyPr wrap="square" rtlCol="0">
            <a:spAutoFit/>
          </a:bodyPr>
          <a:lstStyle/>
          <a:p>
            <a:pPr algn="just"/>
            <a:r>
              <a:rPr lang="en-VN" i="1" dirty="0">
                <a:solidFill>
                  <a:srgbClr val="0070C0"/>
                </a:solidFill>
                <a:latin typeface="Cambria" panose="02040503050406030204" pitchFamily="18" charset="0"/>
              </a:rPr>
              <a:t>The main ideas of the listening text is that Ben introduced </a:t>
            </a:r>
            <a:r>
              <a:rPr lang="en-VN" b="1" i="1" dirty="0">
                <a:solidFill>
                  <a:srgbClr val="C00000"/>
                </a:solidFill>
                <a:latin typeface="Cambria" panose="02040503050406030204" pitchFamily="18" charset="0"/>
              </a:rPr>
              <a:t>the course</a:t>
            </a:r>
            <a:r>
              <a:rPr lang="en-VN" i="1" dirty="0">
                <a:solidFill>
                  <a:srgbClr val="C00000"/>
                </a:solidFill>
                <a:latin typeface="Cambria" panose="02040503050406030204" pitchFamily="18" charset="0"/>
              </a:rPr>
              <a:t> </a:t>
            </a:r>
            <a:r>
              <a:rPr lang="en-VN" i="1" dirty="0">
                <a:solidFill>
                  <a:srgbClr val="0070C0"/>
                </a:solidFill>
                <a:latin typeface="Cambria" panose="02040503050406030204" pitchFamily="18" charset="0"/>
              </a:rPr>
              <a:t>for </a:t>
            </a:r>
            <a:r>
              <a:rPr lang="en-VN" b="1" i="1" dirty="0">
                <a:solidFill>
                  <a:srgbClr val="C00000"/>
                </a:solidFill>
                <a:latin typeface="Cambria" panose="02040503050406030204" pitchFamily="18" charset="0"/>
              </a:rPr>
              <a:t>young people </a:t>
            </a:r>
            <a:r>
              <a:rPr lang="en-VN" i="1" dirty="0">
                <a:solidFill>
                  <a:srgbClr val="0070C0"/>
                </a:solidFill>
                <a:latin typeface="Cambria" panose="02040503050406030204" pitchFamily="18" charset="0"/>
              </a:rPr>
              <a:t>in terms of </a:t>
            </a:r>
            <a:r>
              <a:rPr lang="en-VN" b="1" i="1" dirty="0">
                <a:solidFill>
                  <a:srgbClr val="C00000"/>
                </a:solidFill>
                <a:latin typeface="Cambria" panose="02040503050406030204" pitchFamily="18" charset="0"/>
              </a:rPr>
              <a:t>the place </a:t>
            </a:r>
            <a:r>
              <a:rPr lang="en-VN" i="1" dirty="0">
                <a:solidFill>
                  <a:srgbClr val="0070C0"/>
                </a:solidFill>
                <a:latin typeface="Cambria" panose="02040503050406030204" pitchFamily="18" charset="0"/>
              </a:rPr>
              <a:t>where it is planned and </a:t>
            </a:r>
            <a:r>
              <a:rPr lang="en-VN" b="1" i="1" dirty="0">
                <a:solidFill>
                  <a:srgbClr val="C00000"/>
                </a:solidFill>
                <a:latin typeface="Cambria" panose="02040503050406030204" pitchFamily="18" charset="0"/>
              </a:rPr>
              <a:t>the activities </a:t>
            </a:r>
            <a:r>
              <a:rPr lang="en-VN" i="1" dirty="0">
                <a:solidFill>
                  <a:srgbClr val="0070C0"/>
                </a:solidFill>
                <a:latin typeface="Cambria" panose="02040503050406030204" pitchFamily="18" charset="0"/>
              </a:rPr>
              <a:t>will be included.</a:t>
            </a:r>
          </a:p>
        </p:txBody>
      </p:sp>
    </p:spTree>
    <p:extLst>
      <p:ext uri="{BB962C8B-B14F-4D97-AF65-F5344CB8AC3E}">
        <p14:creationId xmlns:p14="http://schemas.microsoft.com/office/powerpoint/2010/main" val="329758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08"/>
        <p:cNvGrpSpPr/>
        <p:nvPr/>
      </p:nvGrpSpPr>
      <p:grpSpPr>
        <a:xfrm>
          <a:off x="0" y="0"/>
          <a:ext cx="0" cy="0"/>
          <a:chOff x="0" y="0"/>
          <a:chExt cx="0" cy="0"/>
        </a:xfrm>
      </p:grpSpPr>
      <p:sp>
        <p:nvSpPr>
          <p:cNvPr id="7209" name="Google Shape;7209;p42"/>
          <p:cNvSpPr txBox="1">
            <a:spLocks noGrp="1"/>
          </p:cNvSpPr>
          <p:nvPr>
            <p:ph type="title"/>
          </p:nvPr>
        </p:nvSpPr>
        <p:spPr>
          <a:xfrm>
            <a:off x="725382" y="476245"/>
            <a:ext cx="77109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 Listening for Details</a:t>
            </a:r>
            <a:endParaRPr dirty="0"/>
          </a:p>
        </p:txBody>
      </p:sp>
      <p:sp>
        <p:nvSpPr>
          <p:cNvPr id="7210" name="Google Shape;7210;p42"/>
          <p:cNvSpPr txBox="1">
            <a:spLocks noGrp="1"/>
          </p:cNvSpPr>
          <p:nvPr>
            <p:ph type="body" idx="1"/>
          </p:nvPr>
        </p:nvSpPr>
        <p:spPr>
          <a:xfrm>
            <a:off x="710979" y="1191496"/>
            <a:ext cx="8000790" cy="3239991"/>
          </a:xfrm>
          <a:prstGeom prst="rect">
            <a:avLst/>
          </a:prstGeom>
        </p:spPr>
        <p:txBody>
          <a:bodyPr spcFirstLastPara="1" wrap="square" lIns="91425" tIns="91425" rIns="91425" bIns="91425" anchor="t" anchorCtr="0">
            <a:noAutofit/>
          </a:bodyPr>
          <a:lstStyle/>
          <a:p>
            <a:pPr marL="171450" lvl="0" indent="-171450" algn="l" rtl="0">
              <a:lnSpc>
                <a:spcPct val="150000"/>
              </a:lnSpc>
              <a:spcBef>
                <a:spcPts val="0"/>
              </a:spcBef>
              <a:spcAft>
                <a:spcPts val="0"/>
              </a:spcAft>
              <a:buClr>
                <a:schemeClr val="dk2"/>
              </a:buClr>
              <a:buSzPts val="1100"/>
              <a:buFont typeface="Arial" panose="020B0604020202020204" pitchFamily="34" charset="0"/>
              <a:buChar char="•"/>
            </a:pPr>
            <a:r>
              <a:rPr lang="vi-VN" sz="1800" dirty="0">
                <a:latin typeface="Cambria" panose="02040503050406030204" pitchFamily="18" charset="0"/>
              </a:rPr>
              <a:t>Details = facts, statements, examples, etc.</a:t>
            </a:r>
          </a:p>
          <a:p>
            <a:pPr marL="171450" lvl="0" indent="-171450" algn="l" rtl="0">
              <a:lnSpc>
                <a:spcPct val="150000"/>
              </a:lnSpc>
              <a:spcBef>
                <a:spcPts val="0"/>
              </a:spcBef>
              <a:spcAft>
                <a:spcPts val="0"/>
              </a:spcAft>
              <a:buClr>
                <a:schemeClr val="dk2"/>
              </a:buClr>
              <a:buSzPts val="1100"/>
              <a:buFont typeface="Arial" panose="020B0604020202020204" pitchFamily="34" charset="0"/>
              <a:buChar char="•"/>
            </a:pPr>
            <a:r>
              <a:rPr lang="vi-VN" sz="1800" dirty="0">
                <a:latin typeface="Cambria" panose="02040503050406030204" pitchFamily="18" charset="0"/>
              </a:rPr>
              <a:t>not need to understand the meaning of every word or the whole listening text.</a:t>
            </a:r>
          </a:p>
          <a:p>
            <a:pPr marL="171450" lvl="0" indent="-171450" algn="l" rtl="0">
              <a:lnSpc>
                <a:spcPct val="150000"/>
              </a:lnSpc>
              <a:spcBef>
                <a:spcPts val="0"/>
              </a:spcBef>
              <a:spcAft>
                <a:spcPts val="0"/>
              </a:spcAft>
              <a:buClr>
                <a:schemeClr val="dk2"/>
              </a:buClr>
              <a:buSzPts val="1100"/>
              <a:buFont typeface="Arial" panose="020B0604020202020204" pitchFamily="34" charset="0"/>
              <a:buChar char="•"/>
            </a:pPr>
            <a:r>
              <a:rPr lang="vi-VN" sz="1800" dirty="0">
                <a:latin typeface="Cambria" panose="02040503050406030204" pitchFamily="18" charset="0"/>
              </a:rPr>
              <a:t>pick up the information and answer the question.</a:t>
            </a:r>
          </a:p>
          <a:p>
            <a:pPr marL="0" lvl="0" indent="0" algn="l" rtl="0">
              <a:lnSpc>
                <a:spcPct val="150000"/>
              </a:lnSpc>
              <a:spcBef>
                <a:spcPts val="0"/>
              </a:spcBef>
              <a:spcAft>
                <a:spcPts val="0"/>
              </a:spcAft>
              <a:buClr>
                <a:schemeClr val="dk2"/>
              </a:buClr>
              <a:buSzPts val="1100"/>
              <a:buNone/>
            </a:pPr>
            <a:r>
              <a:rPr lang="vi-VN" sz="1800" i="1" dirty="0">
                <a:latin typeface="Cambria" panose="02040503050406030204" pitchFamily="18" charset="0"/>
              </a:rPr>
              <a:t>         E.g.: Listen to the announcement at the airport</a:t>
            </a:r>
          </a:p>
          <a:p>
            <a:pPr marL="0" lvl="0" indent="0" algn="l" rtl="0">
              <a:lnSpc>
                <a:spcPct val="150000"/>
              </a:lnSpc>
              <a:spcBef>
                <a:spcPts val="0"/>
              </a:spcBef>
              <a:spcAft>
                <a:spcPts val="0"/>
              </a:spcAft>
              <a:buClr>
                <a:schemeClr val="dk2"/>
              </a:buClr>
              <a:buSzPts val="1100"/>
              <a:buNone/>
            </a:pPr>
            <a:r>
              <a:rPr lang="vi-VN" sz="1800" i="1" dirty="0">
                <a:latin typeface="Cambria" panose="02040503050406030204" pitchFamily="18" charset="0"/>
              </a:rPr>
              <a:t>                  to find out the time of your flight.</a:t>
            </a:r>
          </a:p>
          <a:p>
            <a:pPr marL="0" lvl="0" indent="0" algn="l" rtl="0">
              <a:spcBef>
                <a:spcPts val="0"/>
              </a:spcBef>
              <a:spcAft>
                <a:spcPts val="0"/>
              </a:spcAft>
              <a:buClr>
                <a:schemeClr val="dk2"/>
              </a:buClr>
              <a:buSzPts val="1100"/>
              <a:buNone/>
            </a:pPr>
            <a:endParaRPr lang="vi-VN" b="1" dirty="0">
              <a:latin typeface="+mj-lt"/>
            </a:endParaRPr>
          </a:p>
          <a:p>
            <a:pPr marL="171450" lvl="0" indent="-171450" algn="l" rtl="0">
              <a:spcBef>
                <a:spcPts val="0"/>
              </a:spcBef>
              <a:spcAft>
                <a:spcPts val="0"/>
              </a:spcAft>
              <a:buClr>
                <a:schemeClr val="dk2"/>
              </a:buClr>
              <a:buSzPts val="1100"/>
              <a:buFont typeface="Arial" panose="020B0604020202020204" pitchFamily="34" charset="0"/>
              <a:buChar char="•"/>
            </a:pPr>
            <a:endParaRPr lang="vi-VN" b="1" dirty="0">
              <a:latin typeface="+mj-lt"/>
            </a:endParaRPr>
          </a:p>
        </p:txBody>
      </p:sp>
      <p:grpSp>
        <p:nvGrpSpPr>
          <p:cNvPr id="7211" name="Google Shape;7211;p42"/>
          <p:cNvGrpSpPr/>
          <p:nvPr/>
        </p:nvGrpSpPr>
        <p:grpSpPr>
          <a:xfrm>
            <a:off x="2637515" y="1041871"/>
            <a:ext cx="3886634" cy="174750"/>
            <a:chOff x="3962000" y="4060525"/>
            <a:chExt cx="2324125" cy="174750"/>
          </a:xfrm>
        </p:grpSpPr>
        <p:sp>
          <p:nvSpPr>
            <p:cNvPr id="7212" name="Google Shape;7212;p42"/>
            <p:cNvSpPr/>
            <p:nvPr/>
          </p:nvSpPr>
          <p:spPr>
            <a:xfrm>
              <a:off x="3962000" y="4060525"/>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42"/>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42"/>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42"/>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42"/>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42"/>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42"/>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42"/>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42"/>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42"/>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42"/>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42"/>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42"/>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42"/>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42"/>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42"/>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42"/>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42"/>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42"/>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42"/>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42"/>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42"/>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42"/>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42"/>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42"/>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42"/>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42"/>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42"/>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42"/>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42"/>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42"/>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42"/>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D1B1E456-FC5F-BE40-9968-346E3A3C8477}"/>
              </a:ext>
            </a:extLst>
          </p:cNvPr>
          <p:cNvPicPr>
            <a:picLocks noChangeAspect="1"/>
          </p:cNvPicPr>
          <p:nvPr/>
        </p:nvPicPr>
        <p:blipFill>
          <a:blip r:embed="rId3"/>
          <a:stretch>
            <a:fillRect/>
          </a:stretch>
        </p:blipFill>
        <p:spPr>
          <a:xfrm>
            <a:off x="5467735" y="2944005"/>
            <a:ext cx="2954144" cy="1723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27210002"/>
      </p:ext>
    </p:extLst>
  </p:cSld>
  <p:clrMapOvr>
    <a:masterClrMapping/>
  </p:clrMapOvr>
</p:sld>
</file>

<file path=ppt/theme/theme1.xml><?xml version="1.0" encoding="utf-8"?>
<a:theme xmlns:a="http://schemas.openxmlformats.org/drawingml/2006/main" name="Handa Notebook Thesis by Slidesgo">
  <a:themeElements>
    <a:clrScheme name="Simple Light">
      <a:dk1>
        <a:srgbClr val="000000"/>
      </a:dk1>
      <a:lt1>
        <a:srgbClr val="FFFFFF"/>
      </a:lt1>
      <a:dk2>
        <a:srgbClr val="595959"/>
      </a:dk2>
      <a:lt2>
        <a:srgbClr val="FF7884"/>
      </a:lt2>
      <a:accent1>
        <a:srgbClr val="FFB5BD"/>
      </a:accent1>
      <a:accent2>
        <a:srgbClr val="FFCF60"/>
      </a:accent2>
      <a:accent3>
        <a:srgbClr val="00426E"/>
      </a:accent3>
      <a:accent4>
        <a:srgbClr val="81C7C7"/>
      </a:accent4>
      <a:accent5>
        <a:srgbClr val="003D6A"/>
      </a:accent5>
      <a:accent6>
        <a:srgbClr val="A8BFCE"/>
      </a:accent6>
      <a:hlink>
        <a:srgbClr val="003D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2374</TotalTime>
  <Words>1332</Words>
  <Application>Microsoft Macintosh PowerPoint</Application>
  <PresentationFormat>On-screen Show (16:9)</PresentationFormat>
  <Paragraphs>113</Paragraphs>
  <Slides>23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Caveat Brush</vt:lpstr>
      <vt:lpstr>Arial</vt:lpstr>
      <vt:lpstr>Wingdings</vt:lpstr>
      <vt:lpstr>Raleway</vt:lpstr>
      <vt:lpstr>Cambria</vt:lpstr>
      <vt:lpstr>Times New Roman</vt:lpstr>
      <vt:lpstr>Handa Notebook Thesis by Slidesgo</vt:lpstr>
      <vt:lpstr>LISTENING</vt:lpstr>
      <vt:lpstr>Listening skills</vt:lpstr>
      <vt:lpstr>Listening skills</vt:lpstr>
      <vt:lpstr>01. Predicting</vt:lpstr>
      <vt:lpstr>PowerPoint Presentation</vt:lpstr>
      <vt:lpstr>02. Listening for Main ideas</vt:lpstr>
      <vt:lpstr>PowerPoint Presentation</vt:lpstr>
      <vt:lpstr>PowerPoint Presentation</vt:lpstr>
      <vt:lpstr>03. Listening for Details</vt:lpstr>
      <vt:lpstr>PowerPoint Presentation</vt:lpstr>
      <vt:lpstr>PowerPoint Presentation</vt:lpstr>
      <vt:lpstr>04. Making inferences</vt:lpstr>
      <vt:lpstr>PowerPoint Presentation</vt:lpstr>
      <vt:lpstr>PowerPoint Presentation</vt:lpstr>
      <vt:lpstr>PowerPoint Presentation</vt:lpstr>
      <vt:lpstr>PowerPoint Presentation</vt:lpstr>
      <vt:lpstr>PowerPoint Presentation</vt:lpstr>
      <vt:lpstr>05. Recognizing synonyms/ paraphrasing</vt:lpstr>
      <vt:lpstr>PowerPoint Presentation</vt:lpstr>
      <vt:lpstr>06. Recognizing distractors</vt:lpstr>
      <vt:lpstr>Example</vt:lpstr>
      <vt:lpstr>07. Understanding connected speech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dc:title>
  <cp:lastModifiedBy>Microsoft Office User</cp:lastModifiedBy>
  <cp:revision>13</cp:revision>
  <dcterms:modified xsi:type="dcterms:W3CDTF">2022-02-26T03:28:54Z</dcterms:modified>
</cp:coreProperties>
</file>