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5"/>
  </p:notesMasterIdLst>
  <p:sldIdLst>
    <p:sldId id="262" r:id="rId2"/>
    <p:sldId id="258" r:id="rId3"/>
    <p:sldId id="257" r:id="rId4"/>
    <p:sldId id="263" r:id="rId5"/>
    <p:sldId id="264" r:id="rId6"/>
    <p:sldId id="266" r:id="rId7"/>
    <p:sldId id="267" r:id="rId8"/>
    <p:sldId id="268" r:id="rId9"/>
    <p:sldId id="270" r:id="rId10"/>
    <p:sldId id="271" r:id="rId11"/>
    <p:sldId id="269" r:id="rId12"/>
    <p:sldId id="273" r:id="rId13"/>
    <p:sldId id="274" r:id="rId14"/>
  </p:sldIdLst>
  <p:sldSz cx="9144000" cy="5143500" type="screen16x9"/>
  <p:notesSz cx="6858000" cy="9144000"/>
  <p:embeddedFontLst>
    <p:embeddedFont>
      <p:font typeface="Caveat Brush" pitchFamily="2" charset="77"/>
      <p:regular r:id="rId16"/>
    </p:embeddedFont>
    <p:embeddedFont>
      <p:font typeface="Raleway" pitchFamily="2" charset="77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7D7F1B-5091-4ED9-B08C-ED4AD1456D24}">
  <a:tblStyle styleId="{A87D7F1B-5091-4ED9-B08C-ED4AD1456D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394"/>
  </p:normalViewPr>
  <p:slideViewPr>
    <p:cSldViewPr snapToGrid="0" snapToObjects="1">
      <p:cViewPr varScale="1">
        <p:scale>
          <a:sx n="143" d="100"/>
          <a:sy n="143" d="100"/>
        </p:scale>
        <p:origin x="76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6" name="Google Shape;7356;g9eef0a043f_0_2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7" name="Google Shape;7357;g9eef0a043f_0_2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5" name="Google Shape;7245;g9fe55af37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6" name="Google Shape;7246;g9fe55af37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6" name="Google Shape;7206;g9eef0a043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7" name="Google Shape;7207;g9eef0a043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7" name="Google Shape;7407;g9eef0a043f_0_2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8" name="Google Shape;7408;g9eef0a043f_0_2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7" name="Google Shape;7487;g9eef0a043f_0_3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8" name="Google Shape;7488;g9eef0a043f_0_30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2" name="Google Shape;7552;g9eef0a043f_0_3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3" name="Google Shape;7553;g9eef0a043f_0_3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5" name="Google Shape;7245;g9fe55af37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6" name="Google Shape;7246;g9fe55af37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433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5" name="Google Shape;7245;g9fe55af37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6" name="Google Shape;7246;g9fe55af37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377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"/>
          <p:cNvSpPr txBox="1">
            <a:spLocks noGrp="1"/>
          </p:cNvSpPr>
          <p:nvPr>
            <p:ph type="subTitle" idx="1"/>
          </p:nvPr>
        </p:nvSpPr>
        <p:spPr>
          <a:xfrm>
            <a:off x="3140316" y="3410225"/>
            <a:ext cx="2864100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8" name="Google Shape;198;p3"/>
          <p:cNvSpPr txBox="1">
            <a:spLocks noGrp="1"/>
          </p:cNvSpPr>
          <p:nvPr>
            <p:ph type="title"/>
          </p:nvPr>
        </p:nvSpPr>
        <p:spPr>
          <a:xfrm>
            <a:off x="3104616" y="2197022"/>
            <a:ext cx="29355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9" name="Google Shape;199;p3"/>
          <p:cNvSpPr txBox="1">
            <a:spLocks noGrp="1"/>
          </p:cNvSpPr>
          <p:nvPr>
            <p:ph type="title" idx="2" hasCustomPrompt="1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200" name="Google Shape;200;p3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201" name="Google Shape;201;p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3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312" name="Google Shape;312;p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0" name="Google Shape;380;p3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6785838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"/>
          <p:cNvPicPr preferRelativeResize="0"/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-731575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8_1_1">
    <p:spTree>
      <p:nvGrpSpPr>
        <p:cNvPr id="1" name="Shape 6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7" name="Google Shape;677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78" name="Google Shape;6778;p37"/>
          <p:cNvGrpSpPr/>
          <p:nvPr/>
        </p:nvGrpSpPr>
        <p:grpSpPr>
          <a:xfrm>
            <a:off x="-1185137" y="840925"/>
            <a:ext cx="2106500" cy="597475"/>
            <a:chOff x="-2810250" y="3572525"/>
            <a:chExt cx="2106500" cy="597475"/>
          </a:xfrm>
        </p:grpSpPr>
        <p:sp>
          <p:nvSpPr>
            <p:cNvPr id="6779" name="Google Shape;6779;p3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3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3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3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3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3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3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3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3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3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3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3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3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3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3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3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3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3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3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3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3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3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3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3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3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3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3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3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3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3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3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3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3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3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3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3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3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3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3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3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3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3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3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3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3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3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3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3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3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3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3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3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3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3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3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3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3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3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3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3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3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9" name="Google Shape;6889;p37"/>
          <p:cNvGrpSpPr/>
          <p:nvPr/>
        </p:nvGrpSpPr>
        <p:grpSpPr>
          <a:xfrm>
            <a:off x="7738988" y="4488250"/>
            <a:ext cx="1637000" cy="521475"/>
            <a:chOff x="-4380075" y="3780200"/>
            <a:chExt cx="1637000" cy="521475"/>
          </a:xfrm>
        </p:grpSpPr>
        <p:sp>
          <p:nvSpPr>
            <p:cNvPr id="6890" name="Google Shape;6890;p3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3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3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3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3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3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3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3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3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3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3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3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3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3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3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3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3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3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3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3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3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3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3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3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3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3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3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3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3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3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3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3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3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3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3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3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3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3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3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3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3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3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3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3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3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3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3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3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3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3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3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3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3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3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3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3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3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3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3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3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3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3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3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3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3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3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3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3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58" name="Google Shape;6958;p37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6785838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9" name="Google Shape;6959;p37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-731575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_1_1_1">
    <p:spTree>
      <p:nvGrpSpPr>
        <p:cNvPr id="1" name="Shape 6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1" name="Google Shape;6961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2" name="Google Shape;6962;p38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6963" name="Google Shape;6963;p3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3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3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3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3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3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3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3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3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3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3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3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3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3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3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3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3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3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3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3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3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3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3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3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3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3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3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3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3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3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3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3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3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3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3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3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3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3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3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3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3" name="Google Shape;7073;p38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7074" name="Google Shape;7074;p38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8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8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8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8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8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8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8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8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8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8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8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8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8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8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8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8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8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8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8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8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8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8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8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8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8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8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8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8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8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8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8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8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8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8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8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8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8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8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8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8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8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8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38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38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38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38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8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8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8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38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38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38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38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38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8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8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38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38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8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8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8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38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38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8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8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8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8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42" name="Google Shape;7142;p38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4087981">
            <a:off x="-1035713" y="2978796"/>
            <a:ext cx="2995599" cy="196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3" name="Google Shape;7143;p38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7867873">
            <a:off x="6954277" y="-481791"/>
            <a:ext cx="3426521" cy="2246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"/>
          <p:cNvSpPr txBox="1">
            <a:spLocks noGrp="1"/>
          </p:cNvSpPr>
          <p:nvPr>
            <p:ph type="body" idx="1"/>
          </p:nvPr>
        </p:nvSpPr>
        <p:spPr>
          <a:xfrm>
            <a:off x="713691" y="1343127"/>
            <a:ext cx="7710900" cy="3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  <a:defRPr sz="1200"/>
            </a:lvl1pPr>
            <a:lvl2pPr marL="914400" lvl="1" indent="-323850" rtl="0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87" name="Google Shape;387;p4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388" name="Google Shape;388;p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8" name="Google Shape;498;p4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"/>
          <p:cNvSpPr txBox="1">
            <a:spLocks noGrp="1"/>
          </p:cNvSpPr>
          <p:nvPr>
            <p:ph type="subTitle" idx="1"/>
          </p:nvPr>
        </p:nvSpPr>
        <p:spPr>
          <a:xfrm>
            <a:off x="5037383" y="3970251"/>
            <a:ext cx="2941200" cy="3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Caveat Brush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502" name="Google Shape;502;p5"/>
          <p:cNvSpPr txBox="1">
            <a:spLocks noGrp="1"/>
          </p:cNvSpPr>
          <p:nvPr>
            <p:ph type="subTitle" idx="2"/>
          </p:nvPr>
        </p:nvSpPr>
        <p:spPr>
          <a:xfrm>
            <a:off x="1199000" y="3970243"/>
            <a:ext cx="2907600" cy="3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03" name="Google Shape;503;p5"/>
          <p:cNvSpPr txBox="1">
            <a:spLocks noGrp="1"/>
          </p:cNvSpPr>
          <p:nvPr>
            <p:ph type="subTitle" idx="3"/>
          </p:nvPr>
        </p:nvSpPr>
        <p:spPr>
          <a:xfrm>
            <a:off x="1160011" y="3078253"/>
            <a:ext cx="29781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grpSp>
        <p:nvGrpSpPr>
          <p:cNvPr id="504" name="Google Shape;504;p5"/>
          <p:cNvGrpSpPr/>
          <p:nvPr/>
        </p:nvGrpSpPr>
        <p:grpSpPr>
          <a:xfrm>
            <a:off x="-786325" y="840925"/>
            <a:ext cx="2106500" cy="597475"/>
            <a:chOff x="-2810250" y="3572525"/>
            <a:chExt cx="2106500" cy="597475"/>
          </a:xfrm>
        </p:grpSpPr>
        <p:sp>
          <p:nvSpPr>
            <p:cNvPr id="505" name="Google Shape;505;p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5"/>
          <p:cNvGrpSpPr/>
          <p:nvPr/>
        </p:nvGrpSpPr>
        <p:grpSpPr>
          <a:xfrm>
            <a:off x="8137800" y="4488250"/>
            <a:ext cx="1637000" cy="521475"/>
            <a:chOff x="-4380075" y="3780200"/>
            <a:chExt cx="1637000" cy="521475"/>
          </a:xfrm>
        </p:grpSpPr>
        <p:sp>
          <p:nvSpPr>
            <p:cNvPr id="616" name="Google Shape;616;p5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4" name="Google Shape;684;p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>
            <a:off x="7184650" y="562625"/>
            <a:ext cx="35433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>
            <a:off x="-332763" y="4507037"/>
            <a:ext cx="3793026" cy="6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87" name="Google Shape;687;p5"/>
          <p:cNvSpPr txBox="1">
            <a:spLocks noGrp="1"/>
          </p:cNvSpPr>
          <p:nvPr>
            <p:ph type="subTitle" idx="4"/>
          </p:nvPr>
        </p:nvSpPr>
        <p:spPr>
          <a:xfrm>
            <a:off x="5017413" y="3078253"/>
            <a:ext cx="29781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3" name="Google Shape;170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13"/>
          <p:cNvSpPr txBox="1">
            <a:spLocks noGrp="1"/>
          </p:cNvSpPr>
          <p:nvPr>
            <p:ph type="subTitle" idx="1"/>
          </p:nvPr>
        </p:nvSpPr>
        <p:spPr>
          <a:xfrm>
            <a:off x="3140316" y="3410225"/>
            <a:ext cx="2864100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05" name="Google Shape;1705;p13"/>
          <p:cNvSpPr txBox="1">
            <a:spLocks noGrp="1"/>
          </p:cNvSpPr>
          <p:nvPr>
            <p:ph type="title"/>
          </p:nvPr>
        </p:nvSpPr>
        <p:spPr>
          <a:xfrm>
            <a:off x="2643450" y="2197025"/>
            <a:ext cx="38571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06" name="Google Shape;1706;p13"/>
          <p:cNvSpPr txBox="1">
            <a:spLocks noGrp="1"/>
          </p:cNvSpPr>
          <p:nvPr>
            <p:ph type="title" idx="2" hasCustomPrompt="1"/>
          </p:nvPr>
        </p:nvSpPr>
        <p:spPr>
          <a:xfrm>
            <a:off x="3844116" y="1425648"/>
            <a:ext cx="1456500" cy="10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707" name="Google Shape;1707;p13"/>
          <p:cNvGrpSpPr/>
          <p:nvPr/>
        </p:nvGrpSpPr>
        <p:grpSpPr>
          <a:xfrm>
            <a:off x="-442137" y="686788"/>
            <a:ext cx="2106500" cy="597475"/>
            <a:chOff x="-2810250" y="3572525"/>
            <a:chExt cx="2106500" cy="597475"/>
          </a:xfrm>
        </p:grpSpPr>
        <p:sp>
          <p:nvSpPr>
            <p:cNvPr id="1708" name="Google Shape;1708;p1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18" name="Google Shape;1818;p13"/>
          <p:cNvPicPr preferRelativeResize="0"/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-405738" y="-88850"/>
            <a:ext cx="3793026" cy="6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Google Shape;1819;p13"/>
          <p:cNvPicPr preferRelativeResize="0"/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5886125" y="4625975"/>
            <a:ext cx="3793026" cy="673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0" name="Google Shape;1820;p13"/>
          <p:cNvGrpSpPr/>
          <p:nvPr/>
        </p:nvGrpSpPr>
        <p:grpSpPr>
          <a:xfrm>
            <a:off x="7432698" y="4092426"/>
            <a:ext cx="2115168" cy="673798"/>
            <a:chOff x="-4380075" y="3780200"/>
            <a:chExt cx="1637000" cy="521475"/>
          </a:xfrm>
        </p:grpSpPr>
        <p:sp>
          <p:nvSpPr>
            <p:cNvPr id="1821" name="Google Shape;1821;p1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5"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0" name="Google Shape;189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1" name="Google Shape;1891;p14"/>
          <p:cNvSpPr txBox="1">
            <a:spLocks noGrp="1"/>
          </p:cNvSpPr>
          <p:nvPr>
            <p:ph type="subTitle" idx="1"/>
          </p:nvPr>
        </p:nvSpPr>
        <p:spPr>
          <a:xfrm>
            <a:off x="1839913" y="3429700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2" name="Google Shape;1892;p14"/>
          <p:cNvSpPr txBox="1">
            <a:spLocks noGrp="1"/>
          </p:cNvSpPr>
          <p:nvPr>
            <p:ph type="subTitle" idx="2"/>
          </p:nvPr>
        </p:nvSpPr>
        <p:spPr>
          <a:xfrm>
            <a:off x="5562876" y="3462723"/>
            <a:ext cx="2244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3" name="Google Shape;1893;p14"/>
          <p:cNvSpPr txBox="1">
            <a:spLocks noGrp="1"/>
          </p:cNvSpPr>
          <p:nvPr>
            <p:ph type="subTitle" idx="3"/>
          </p:nvPr>
        </p:nvSpPr>
        <p:spPr>
          <a:xfrm>
            <a:off x="1839901" y="2041273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4" name="Google Shape;1894;p14"/>
          <p:cNvSpPr txBox="1">
            <a:spLocks noGrp="1"/>
          </p:cNvSpPr>
          <p:nvPr>
            <p:ph type="subTitle" idx="4"/>
          </p:nvPr>
        </p:nvSpPr>
        <p:spPr>
          <a:xfrm>
            <a:off x="5562876" y="2041273"/>
            <a:ext cx="2244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5" name="Google Shape;1895;p14"/>
          <p:cNvSpPr txBox="1">
            <a:spLocks noGrp="1"/>
          </p:cNvSpPr>
          <p:nvPr>
            <p:ph type="subTitle" idx="5"/>
          </p:nvPr>
        </p:nvSpPr>
        <p:spPr>
          <a:xfrm>
            <a:off x="1839901" y="2606177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6" name="Google Shape;1896;p14"/>
          <p:cNvSpPr txBox="1">
            <a:spLocks noGrp="1"/>
          </p:cNvSpPr>
          <p:nvPr>
            <p:ph type="subTitle" idx="6"/>
          </p:nvPr>
        </p:nvSpPr>
        <p:spPr>
          <a:xfrm>
            <a:off x="5562876" y="2606717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7" name="Google Shape;1897;p14"/>
          <p:cNvSpPr txBox="1">
            <a:spLocks noGrp="1"/>
          </p:cNvSpPr>
          <p:nvPr>
            <p:ph type="subTitle" idx="7"/>
          </p:nvPr>
        </p:nvSpPr>
        <p:spPr>
          <a:xfrm>
            <a:off x="1839901" y="3993854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8" name="Google Shape;1898;p14"/>
          <p:cNvSpPr txBox="1">
            <a:spLocks noGrp="1"/>
          </p:cNvSpPr>
          <p:nvPr>
            <p:ph type="subTitle" idx="8"/>
          </p:nvPr>
        </p:nvSpPr>
        <p:spPr>
          <a:xfrm>
            <a:off x="5562876" y="3993854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9" name="Google Shape;1899;p14"/>
          <p:cNvSpPr txBox="1">
            <a:spLocks noGrp="1"/>
          </p:cNvSpPr>
          <p:nvPr>
            <p:ph type="title" hasCustomPrompt="1"/>
          </p:nvPr>
        </p:nvSpPr>
        <p:spPr>
          <a:xfrm>
            <a:off x="4787600" y="3429712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0" name="Google Shape;1900;p14"/>
          <p:cNvSpPr txBox="1">
            <a:spLocks noGrp="1"/>
          </p:cNvSpPr>
          <p:nvPr>
            <p:ph type="title" idx="9" hasCustomPrompt="1"/>
          </p:nvPr>
        </p:nvSpPr>
        <p:spPr>
          <a:xfrm>
            <a:off x="4787600" y="2041273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1" name="Google Shape;1901;p14"/>
          <p:cNvSpPr txBox="1">
            <a:spLocks noGrp="1"/>
          </p:cNvSpPr>
          <p:nvPr>
            <p:ph type="title" idx="13" hasCustomPrompt="1"/>
          </p:nvPr>
        </p:nvSpPr>
        <p:spPr>
          <a:xfrm>
            <a:off x="1074924" y="3429712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2" name="Google Shape;1902;p14"/>
          <p:cNvSpPr txBox="1">
            <a:spLocks noGrp="1"/>
          </p:cNvSpPr>
          <p:nvPr>
            <p:ph type="title" idx="14" hasCustomPrompt="1"/>
          </p:nvPr>
        </p:nvSpPr>
        <p:spPr>
          <a:xfrm>
            <a:off x="1074924" y="2041273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1903" name="Google Shape;1903;p1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904" name="Google Shape;1904;p14"/>
          <p:cNvGrpSpPr/>
          <p:nvPr/>
        </p:nvGrpSpPr>
        <p:grpSpPr>
          <a:xfrm>
            <a:off x="7037488" y="540000"/>
            <a:ext cx="2106500" cy="597475"/>
            <a:chOff x="-2810250" y="3572525"/>
            <a:chExt cx="2106500" cy="597475"/>
          </a:xfrm>
        </p:grpSpPr>
        <p:sp>
          <p:nvSpPr>
            <p:cNvPr id="1905" name="Google Shape;1905;p1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5" name="Google Shape;2015;p14"/>
          <p:cNvGrpSpPr/>
          <p:nvPr/>
        </p:nvGrpSpPr>
        <p:grpSpPr>
          <a:xfrm flipH="1">
            <a:off x="-430712" y="4537184"/>
            <a:ext cx="2106500" cy="597475"/>
            <a:chOff x="-2810250" y="3572525"/>
            <a:chExt cx="2106500" cy="597475"/>
          </a:xfrm>
        </p:grpSpPr>
        <p:sp>
          <p:nvSpPr>
            <p:cNvPr id="2016" name="Google Shape;2016;p1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6_1"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" name="Google Shape;253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0" name="Google Shape;2540;p17"/>
          <p:cNvSpPr txBox="1">
            <a:spLocks noGrp="1"/>
          </p:cNvSpPr>
          <p:nvPr>
            <p:ph type="subTitle" idx="1"/>
          </p:nvPr>
        </p:nvSpPr>
        <p:spPr>
          <a:xfrm>
            <a:off x="3194600" y="2218834"/>
            <a:ext cx="27594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41" name="Google Shape;2541;p17"/>
          <p:cNvSpPr txBox="1">
            <a:spLocks noGrp="1"/>
          </p:cNvSpPr>
          <p:nvPr>
            <p:ph type="subTitle" idx="2"/>
          </p:nvPr>
        </p:nvSpPr>
        <p:spPr>
          <a:xfrm>
            <a:off x="5666006" y="2218834"/>
            <a:ext cx="27594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42" name="Google Shape;2542;p17"/>
          <p:cNvSpPr txBox="1">
            <a:spLocks noGrp="1"/>
          </p:cNvSpPr>
          <p:nvPr>
            <p:ph type="subTitle" idx="3"/>
          </p:nvPr>
        </p:nvSpPr>
        <p:spPr>
          <a:xfrm>
            <a:off x="714875" y="2218834"/>
            <a:ext cx="27594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43" name="Google Shape;2543;p17"/>
          <p:cNvSpPr txBox="1">
            <a:spLocks noGrp="1"/>
          </p:cNvSpPr>
          <p:nvPr>
            <p:ph type="subTitle" idx="4"/>
          </p:nvPr>
        </p:nvSpPr>
        <p:spPr>
          <a:xfrm>
            <a:off x="3321200" y="2665418"/>
            <a:ext cx="2506200" cy="10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44" name="Google Shape;2544;p17"/>
          <p:cNvSpPr txBox="1">
            <a:spLocks noGrp="1"/>
          </p:cNvSpPr>
          <p:nvPr>
            <p:ph type="subTitle" idx="5"/>
          </p:nvPr>
        </p:nvSpPr>
        <p:spPr>
          <a:xfrm>
            <a:off x="5792606" y="2665418"/>
            <a:ext cx="2506200" cy="10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45" name="Google Shape;2545;p17"/>
          <p:cNvSpPr txBox="1">
            <a:spLocks noGrp="1"/>
          </p:cNvSpPr>
          <p:nvPr>
            <p:ph type="subTitle" idx="6"/>
          </p:nvPr>
        </p:nvSpPr>
        <p:spPr>
          <a:xfrm>
            <a:off x="841475" y="2665418"/>
            <a:ext cx="2506200" cy="10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546" name="Google Shape;2546;p17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2547" name="Google Shape;2547;p1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1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1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57" name="Google Shape;2657;p17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8" name="Google Shape;2658;p17"/>
          <p:cNvPicPr preferRelativeResize="0"/>
          <p:nvPr/>
        </p:nvPicPr>
        <p:blipFill>
          <a:blip r:embed="rId4">
            <a:alphaModFix amt="81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9" name="Google Shape;2659;p17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2660" name="Google Shape;2660;p1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1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1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1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1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1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1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1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1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1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1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1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1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1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1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1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1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1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1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1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1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1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1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1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1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1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1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1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1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1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1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1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1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1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1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1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1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1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1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1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1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1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1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1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1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1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1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1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1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0" name="Google Shape;2770;p17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6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5" name="Google Shape;6325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6" name="Google Shape;6326;p35"/>
          <p:cNvGrpSpPr/>
          <p:nvPr/>
        </p:nvGrpSpPr>
        <p:grpSpPr>
          <a:xfrm>
            <a:off x="8020525" y="4467113"/>
            <a:ext cx="2106500" cy="597475"/>
            <a:chOff x="-2810250" y="3572525"/>
            <a:chExt cx="2106500" cy="597475"/>
          </a:xfrm>
        </p:grpSpPr>
        <p:sp>
          <p:nvSpPr>
            <p:cNvPr id="6327" name="Google Shape;6327;p3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3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3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3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3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3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3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3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3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3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3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3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3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3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3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3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3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3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3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3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3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3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3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3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3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3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3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3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3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3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3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3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3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3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3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3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3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3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3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3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3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3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3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3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3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3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3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3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3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3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3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3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3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3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3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3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3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3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3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3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3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3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3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3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3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3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3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3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3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3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3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3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3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3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3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3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3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3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3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3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3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3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3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3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3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3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3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3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3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3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3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3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3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3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3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3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3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3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3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3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3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3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3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3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3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3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3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3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3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3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37" name="Google Shape;6437;p35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7120776" y="649069"/>
            <a:ext cx="2619999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8" name="Google Shape;6438;p35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-1043674" y="4533144"/>
            <a:ext cx="2619999" cy="46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9" name="Google Shape;6439;p35"/>
          <p:cNvGrpSpPr/>
          <p:nvPr/>
        </p:nvGrpSpPr>
        <p:grpSpPr>
          <a:xfrm>
            <a:off x="-530175" y="538288"/>
            <a:ext cx="2106500" cy="597475"/>
            <a:chOff x="-2810250" y="3572525"/>
            <a:chExt cx="2106500" cy="597475"/>
          </a:xfrm>
        </p:grpSpPr>
        <p:sp>
          <p:nvSpPr>
            <p:cNvPr id="6440" name="Google Shape;6440;p3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3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3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3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3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3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3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3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3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3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3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3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3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3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3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3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3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3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3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3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3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3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3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3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3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3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3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3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3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3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3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3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3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3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3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3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3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3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3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3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3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3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3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3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3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3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3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3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3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3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3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3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3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3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3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3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3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3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3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3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3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3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3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3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3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3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3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3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3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3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3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3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3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3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3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3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3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3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3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3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3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3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3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3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3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3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3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3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3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3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3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3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3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3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3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3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3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3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3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3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3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3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3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3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3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3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3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3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3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3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1">
    <p:spTree>
      <p:nvGrpSpPr>
        <p:cNvPr id="1" name="Shape 6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1" name="Google Shape;655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52" name="Google Shape;6552;p36"/>
          <p:cNvGrpSpPr/>
          <p:nvPr/>
        </p:nvGrpSpPr>
        <p:grpSpPr>
          <a:xfrm>
            <a:off x="0" y="4603500"/>
            <a:ext cx="2106500" cy="597475"/>
            <a:chOff x="-2810250" y="3572525"/>
            <a:chExt cx="2106500" cy="597475"/>
          </a:xfrm>
        </p:grpSpPr>
        <p:sp>
          <p:nvSpPr>
            <p:cNvPr id="6553" name="Google Shape;6553;p3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3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3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3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3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3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3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3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3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3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3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3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3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3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3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3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3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3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3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3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3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3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3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3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3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3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3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3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3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3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3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3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3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3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3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3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3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3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3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3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3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3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3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3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3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3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3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3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3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3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3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3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3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3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3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3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3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3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3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3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3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3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3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3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3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3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3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3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3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3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3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3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3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3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3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3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3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3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3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3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3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3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3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3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3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3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3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3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3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3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3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3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3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3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3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3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3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3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3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3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3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3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3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3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3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3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3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3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3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3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3" name="Google Shape;6663;p36"/>
          <p:cNvGrpSpPr/>
          <p:nvPr/>
        </p:nvGrpSpPr>
        <p:grpSpPr>
          <a:xfrm flipH="1">
            <a:off x="7696200" y="550600"/>
            <a:ext cx="2106500" cy="597475"/>
            <a:chOff x="-2810250" y="3572525"/>
            <a:chExt cx="2106500" cy="597475"/>
          </a:xfrm>
        </p:grpSpPr>
        <p:sp>
          <p:nvSpPr>
            <p:cNvPr id="6664" name="Google Shape;6664;p3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3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3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3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3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3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3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3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3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3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3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3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3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3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3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3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3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3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3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3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3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3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3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3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3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74" name="Google Shape;6774;p36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3318291">
            <a:off x="-431438" y="-1270594"/>
            <a:ext cx="1956100" cy="296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5" name="Google Shape;6775;p36"/>
          <p:cNvPicPr preferRelativeResize="0"/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 rot="-2700011">
            <a:off x="6742811" y="3651283"/>
            <a:ext cx="3372624" cy="221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9" r:id="rId5"/>
    <p:sldLayoutId id="2147483660" r:id="rId6"/>
    <p:sldLayoutId id="2147483663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9" name="Google Shape;7359;p47"/>
          <p:cNvSpPr/>
          <p:nvPr/>
        </p:nvSpPr>
        <p:spPr>
          <a:xfrm>
            <a:off x="2482886" y="985725"/>
            <a:ext cx="4181103" cy="3274036"/>
          </a:xfrm>
          <a:custGeom>
            <a:avLst/>
            <a:gdLst/>
            <a:ahLst/>
            <a:cxnLst/>
            <a:rect l="l" t="t" r="r" b="b"/>
            <a:pathLst>
              <a:path w="15784" h="15784" extrusionOk="0">
                <a:moveTo>
                  <a:pt x="1" y="1"/>
                </a:moveTo>
                <a:lnTo>
                  <a:pt x="1" y="15783"/>
                </a:lnTo>
                <a:lnTo>
                  <a:pt x="15783" y="15783"/>
                </a:lnTo>
                <a:lnTo>
                  <a:pt x="15783" y="1"/>
                </a:lnTo>
                <a:close/>
              </a:path>
            </a:pathLst>
          </a:custGeom>
          <a:solidFill>
            <a:srgbClr val="FFD400">
              <a:alpha val="17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0" name="Google Shape;7360;p47"/>
          <p:cNvSpPr/>
          <p:nvPr/>
        </p:nvSpPr>
        <p:spPr>
          <a:xfrm>
            <a:off x="3516407" y="3637954"/>
            <a:ext cx="2190938" cy="212"/>
          </a:xfrm>
          <a:custGeom>
            <a:avLst/>
            <a:gdLst/>
            <a:ahLst/>
            <a:cxnLst/>
            <a:rect l="l" t="t" r="r" b="b"/>
            <a:pathLst>
              <a:path w="10409" h="1" fill="none" extrusionOk="0">
                <a:moveTo>
                  <a:pt x="1" y="0"/>
                </a:moveTo>
                <a:lnTo>
                  <a:pt x="10408" y="0"/>
                </a:lnTo>
              </a:path>
            </a:pathLst>
          </a:custGeom>
          <a:noFill/>
          <a:ln w="3850" cap="flat" cmpd="sng">
            <a:solidFill>
              <a:srgbClr val="92807D"/>
            </a:solidFill>
            <a:prstDash val="solid"/>
            <a:miter lim="1181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1" name="Google Shape;7361;p47"/>
          <p:cNvSpPr txBox="1">
            <a:spLocks noGrp="1"/>
          </p:cNvSpPr>
          <p:nvPr>
            <p:ph type="title"/>
          </p:nvPr>
        </p:nvSpPr>
        <p:spPr>
          <a:xfrm>
            <a:off x="3049457" y="1799702"/>
            <a:ext cx="3296414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READING </a:t>
            </a:r>
            <a:endParaRPr sz="6600" dirty="0"/>
          </a:p>
        </p:txBody>
      </p:sp>
      <p:sp>
        <p:nvSpPr>
          <p:cNvPr id="7363" name="Google Shape;7363;p47"/>
          <p:cNvSpPr/>
          <p:nvPr/>
        </p:nvSpPr>
        <p:spPr>
          <a:xfrm>
            <a:off x="2252104" y="769214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5" name="Google Shape;7365;p47"/>
          <p:cNvSpPr/>
          <p:nvPr/>
        </p:nvSpPr>
        <p:spPr>
          <a:xfrm>
            <a:off x="6004429" y="3461539"/>
            <a:ext cx="985447" cy="1030488"/>
          </a:xfrm>
          <a:custGeom>
            <a:avLst/>
            <a:gdLst/>
            <a:ahLst/>
            <a:cxnLst/>
            <a:rect l="l" t="t" r="r" b="b"/>
            <a:pathLst>
              <a:path w="17306" h="18097" extrusionOk="0">
                <a:moveTo>
                  <a:pt x="12123" y="1"/>
                </a:moveTo>
                <a:lnTo>
                  <a:pt x="0" y="13177"/>
                </a:lnTo>
                <a:lnTo>
                  <a:pt x="44" y="13265"/>
                </a:lnTo>
                <a:lnTo>
                  <a:pt x="132" y="13485"/>
                </a:lnTo>
                <a:lnTo>
                  <a:pt x="308" y="13529"/>
                </a:lnTo>
                <a:lnTo>
                  <a:pt x="483" y="13617"/>
                </a:lnTo>
                <a:lnTo>
                  <a:pt x="571" y="13792"/>
                </a:lnTo>
                <a:lnTo>
                  <a:pt x="659" y="13968"/>
                </a:lnTo>
                <a:lnTo>
                  <a:pt x="835" y="14056"/>
                </a:lnTo>
                <a:lnTo>
                  <a:pt x="1011" y="14100"/>
                </a:lnTo>
                <a:lnTo>
                  <a:pt x="1098" y="14275"/>
                </a:lnTo>
                <a:lnTo>
                  <a:pt x="1142" y="14495"/>
                </a:lnTo>
                <a:lnTo>
                  <a:pt x="1186" y="14495"/>
                </a:lnTo>
                <a:lnTo>
                  <a:pt x="1362" y="14539"/>
                </a:lnTo>
                <a:lnTo>
                  <a:pt x="1538" y="14627"/>
                </a:lnTo>
                <a:lnTo>
                  <a:pt x="1625" y="14802"/>
                </a:lnTo>
                <a:lnTo>
                  <a:pt x="1669" y="14978"/>
                </a:lnTo>
                <a:lnTo>
                  <a:pt x="1713" y="14978"/>
                </a:lnTo>
                <a:lnTo>
                  <a:pt x="1889" y="15066"/>
                </a:lnTo>
                <a:lnTo>
                  <a:pt x="2065" y="15110"/>
                </a:lnTo>
                <a:lnTo>
                  <a:pt x="2109" y="15286"/>
                </a:lnTo>
                <a:lnTo>
                  <a:pt x="2196" y="15461"/>
                </a:lnTo>
                <a:lnTo>
                  <a:pt x="2196" y="15505"/>
                </a:lnTo>
                <a:lnTo>
                  <a:pt x="2416" y="15549"/>
                </a:lnTo>
                <a:lnTo>
                  <a:pt x="2592" y="15593"/>
                </a:lnTo>
                <a:lnTo>
                  <a:pt x="2636" y="15813"/>
                </a:lnTo>
                <a:lnTo>
                  <a:pt x="2723" y="15988"/>
                </a:lnTo>
                <a:lnTo>
                  <a:pt x="2899" y="16032"/>
                </a:lnTo>
                <a:lnTo>
                  <a:pt x="3119" y="16120"/>
                </a:lnTo>
                <a:lnTo>
                  <a:pt x="3163" y="16296"/>
                </a:lnTo>
                <a:lnTo>
                  <a:pt x="3251" y="16471"/>
                </a:lnTo>
                <a:lnTo>
                  <a:pt x="3251" y="16515"/>
                </a:lnTo>
                <a:lnTo>
                  <a:pt x="3426" y="16559"/>
                </a:lnTo>
                <a:lnTo>
                  <a:pt x="3646" y="16603"/>
                </a:lnTo>
                <a:lnTo>
                  <a:pt x="3690" y="16823"/>
                </a:lnTo>
                <a:lnTo>
                  <a:pt x="3778" y="16998"/>
                </a:lnTo>
                <a:lnTo>
                  <a:pt x="3953" y="17042"/>
                </a:lnTo>
                <a:lnTo>
                  <a:pt x="4129" y="17130"/>
                </a:lnTo>
                <a:lnTo>
                  <a:pt x="4217" y="17306"/>
                </a:lnTo>
                <a:lnTo>
                  <a:pt x="4305" y="17482"/>
                </a:lnTo>
                <a:lnTo>
                  <a:pt x="4480" y="17569"/>
                </a:lnTo>
                <a:lnTo>
                  <a:pt x="4656" y="17613"/>
                </a:lnTo>
                <a:lnTo>
                  <a:pt x="4744" y="17789"/>
                </a:lnTo>
                <a:lnTo>
                  <a:pt x="4832" y="18009"/>
                </a:lnTo>
                <a:lnTo>
                  <a:pt x="5007" y="18053"/>
                </a:lnTo>
                <a:lnTo>
                  <a:pt x="5095" y="18097"/>
                </a:lnTo>
                <a:lnTo>
                  <a:pt x="5183" y="18009"/>
                </a:lnTo>
                <a:lnTo>
                  <a:pt x="17305" y="4920"/>
                </a:lnTo>
                <a:lnTo>
                  <a:pt x="17261" y="4876"/>
                </a:lnTo>
                <a:lnTo>
                  <a:pt x="17218" y="4657"/>
                </a:lnTo>
                <a:lnTo>
                  <a:pt x="17174" y="4657"/>
                </a:lnTo>
                <a:lnTo>
                  <a:pt x="16998" y="4613"/>
                </a:lnTo>
                <a:lnTo>
                  <a:pt x="16822" y="4525"/>
                </a:lnTo>
                <a:lnTo>
                  <a:pt x="16734" y="4349"/>
                </a:lnTo>
                <a:lnTo>
                  <a:pt x="16690" y="4173"/>
                </a:lnTo>
                <a:lnTo>
                  <a:pt x="16647" y="4173"/>
                </a:lnTo>
                <a:lnTo>
                  <a:pt x="16471" y="4086"/>
                </a:lnTo>
                <a:lnTo>
                  <a:pt x="16295" y="4042"/>
                </a:lnTo>
                <a:lnTo>
                  <a:pt x="16251" y="3866"/>
                </a:lnTo>
                <a:lnTo>
                  <a:pt x="16163" y="3646"/>
                </a:lnTo>
                <a:lnTo>
                  <a:pt x="15944" y="3602"/>
                </a:lnTo>
                <a:lnTo>
                  <a:pt x="15768" y="3558"/>
                </a:lnTo>
                <a:lnTo>
                  <a:pt x="15724" y="3339"/>
                </a:lnTo>
                <a:lnTo>
                  <a:pt x="15636" y="3163"/>
                </a:lnTo>
                <a:lnTo>
                  <a:pt x="15461" y="3075"/>
                </a:lnTo>
                <a:lnTo>
                  <a:pt x="15241" y="3031"/>
                </a:lnTo>
                <a:lnTo>
                  <a:pt x="15197" y="2856"/>
                </a:lnTo>
                <a:lnTo>
                  <a:pt x="15109" y="2680"/>
                </a:lnTo>
                <a:lnTo>
                  <a:pt x="15109" y="2636"/>
                </a:lnTo>
                <a:lnTo>
                  <a:pt x="14934" y="2592"/>
                </a:lnTo>
                <a:lnTo>
                  <a:pt x="14758" y="2548"/>
                </a:lnTo>
                <a:lnTo>
                  <a:pt x="14670" y="2329"/>
                </a:lnTo>
                <a:lnTo>
                  <a:pt x="14582" y="2153"/>
                </a:lnTo>
                <a:lnTo>
                  <a:pt x="14407" y="2109"/>
                </a:lnTo>
                <a:lnTo>
                  <a:pt x="14231" y="2021"/>
                </a:lnTo>
                <a:lnTo>
                  <a:pt x="14143" y="1846"/>
                </a:lnTo>
                <a:lnTo>
                  <a:pt x="14055" y="1670"/>
                </a:lnTo>
                <a:lnTo>
                  <a:pt x="13880" y="1582"/>
                </a:lnTo>
                <a:lnTo>
                  <a:pt x="13704" y="1538"/>
                </a:lnTo>
                <a:lnTo>
                  <a:pt x="13616" y="1362"/>
                </a:lnTo>
                <a:lnTo>
                  <a:pt x="13572" y="1143"/>
                </a:lnTo>
                <a:lnTo>
                  <a:pt x="13528" y="1143"/>
                </a:lnTo>
                <a:lnTo>
                  <a:pt x="13352" y="1099"/>
                </a:lnTo>
                <a:lnTo>
                  <a:pt x="13177" y="1011"/>
                </a:lnTo>
                <a:lnTo>
                  <a:pt x="13089" y="835"/>
                </a:lnTo>
                <a:lnTo>
                  <a:pt x="13045" y="660"/>
                </a:lnTo>
                <a:lnTo>
                  <a:pt x="13001" y="660"/>
                </a:lnTo>
                <a:lnTo>
                  <a:pt x="12825" y="572"/>
                </a:lnTo>
                <a:lnTo>
                  <a:pt x="12650" y="528"/>
                </a:lnTo>
                <a:lnTo>
                  <a:pt x="12562" y="352"/>
                </a:lnTo>
                <a:lnTo>
                  <a:pt x="12518" y="133"/>
                </a:lnTo>
                <a:lnTo>
                  <a:pt x="12298" y="89"/>
                </a:lnTo>
                <a:lnTo>
                  <a:pt x="1212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6" name="Google Shape;7366;p47"/>
          <p:cNvGrpSpPr/>
          <p:nvPr/>
        </p:nvGrpSpPr>
        <p:grpSpPr>
          <a:xfrm>
            <a:off x="3208524" y="2942554"/>
            <a:ext cx="2978279" cy="175275"/>
            <a:chOff x="3998100" y="4633825"/>
            <a:chExt cx="2329875" cy="175275"/>
          </a:xfrm>
        </p:grpSpPr>
        <p:sp>
          <p:nvSpPr>
            <p:cNvPr id="7367" name="Google Shape;7367;p47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7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7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7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7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72" name="Google Shape;7372;p47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7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7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7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7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7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7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7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7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7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7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7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7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7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7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7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7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7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7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7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7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7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7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7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7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7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7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7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7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7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7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7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7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7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A9A2C7-4EA5-3347-BFE3-B80AD54E2DAF}"/>
              </a:ext>
            </a:extLst>
          </p:cNvPr>
          <p:cNvCxnSpPr/>
          <p:nvPr/>
        </p:nvCxnSpPr>
        <p:spPr>
          <a:xfrm>
            <a:off x="6462944" y="870012"/>
            <a:ext cx="8700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56F823-DB7C-FF45-A4EA-2DF2CADB6F81}"/>
              </a:ext>
            </a:extLst>
          </p:cNvPr>
          <p:cNvCxnSpPr/>
          <p:nvPr/>
        </p:nvCxnSpPr>
        <p:spPr>
          <a:xfrm>
            <a:off x="6001305" y="870012"/>
            <a:ext cx="1864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38C90A-7ECF-D244-8AFC-98F7F1B8C928}"/>
              </a:ext>
            </a:extLst>
          </p:cNvPr>
          <p:cNvCxnSpPr/>
          <p:nvPr/>
        </p:nvCxnSpPr>
        <p:spPr>
          <a:xfrm>
            <a:off x="2796466" y="1704513"/>
            <a:ext cx="763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55DE62-FD87-C342-BC91-2DE20A333CBA}"/>
              </a:ext>
            </a:extLst>
          </p:cNvPr>
          <p:cNvCxnSpPr>
            <a:cxnSpLocks/>
          </p:cNvCxnSpPr>
          <p:nvPr/>
        </p:nvCxnSpPr>
        <p:spPr>
          <a:xfrm>
            <a:off x="319596" y="1864311"/>
            <a:ext cx="426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1629AC-CA0C-7949-960B-4BE02A6779A6}"/>
              </a:ext>
            </a:extLst>
          </p:cNvPr>
          <p:cNvCxnSpPr/>
          <p:nvPr/>
        </p:nvCxnSpPr>
        <p:spPr>
          <a:xfrm>
            <a:off x="2320684" y="1864311"/>
            <a:ext cx="845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6819F7-24DC-C94C-A39E-814BE304CC02}"/>
              </a:ext>
            </a:extLst>
          </p:cNvPr>
          <p:cNvCxnSpPr/>
          <p:nvPr/>
        </p:nvCxnSpPr>
        <p:spPr>
          <a:xfrm>
            <a:off x="510803" y="2011680"/>
            <a:ext cx="1236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39A5BDD-F3B3-C648-AEB6-4C9BD40AF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33" y="870012"/>
            <a:ext cx="5175891" cy="31685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CB51-8E6E-7641-999A-1366D6105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927" y="646561"/>
            <a:ext cx="3817073" cy="41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84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D8FE91F-54A3-8049-BD91-65A8FB0A29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686596-833B-6144-91C2-C362A27F5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FF3042-A825-3F4D-9A57-C2E202BCDE6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353ABF-5ECC-2141-8622-2117A6C31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0" y="0"/>
            <a:ext cx="90505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8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" name="Google Shape;7249;p43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1411927">
            <a:off x="422046" y="281097"/>
            <a:ext cx="1302409" cy="736987"/>
          </a:xfrm>
          <a:prstGeom prst="rect">
            <a:avLst/>
          </a:prstGeom>
          <a:noFill/>
          <a:ln>
            <a:noFill/>
          </a:ln>
        </p:spPr>
      </p:pic>
      <p:sp>
        <p:nvSpPr>
          <p:cNvPr id="7292" name="Google Shape;7292;p43"/>
          <p:cNvSpPr txBox="1">
            <a:spLocks noGrp="1"/>
          </p:cNvSpPr>
          <p:nvPr>
            <p:ph type="subTitle" idx="4"/>
          </p:nvPr>
        </p:nvSpPr>
        <p:spPr>
          <a:xfrm>
            <a:off x="399157" y="446190"/>
            <a:ext cx="1117324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/>
              <a:t>Practice</a:t>
            </a:r>
            <a:endParaRPr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C283C3A-360C-3347-B5E5-D2008F845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3299"/>
            <a:ext cx="5283200" cy="32191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D8FD90-7203-DB40-ACB2-5D65399D4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200" y="179926"/>
            <a:ext cx="3860800" cy="47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19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" name="Google Shape;7249;p43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1411927">
            <a:off x="422046" y="281097"/>
            <a:ext cx="1302409" cy="736987"/>
          </a:xfrm>
          <a:prstGeom prst="rect">
            <a:avLst/>
          </a:prstGeom>
          <a:noFill/>
          <a:ln>
            <a:noFill/>
          </a:ln>
        </p:spPr>
      </p:pic>
      <p:sp>
        <p:nvSpPr>
          <p:cNvPr id="7292" name="Google Shape;7292;p43"/>
          <p:cNvSpPr txBox="1">
            <a:spLocks noGrp="1"/>
          </p:cNvSpPr>
          <p:nvPr>
            <p:ph type="subTitle" idx="4"/>
          </p:nvPr>
        </p:nvSpPr>
        <p:spPr>
          <a:xfrm>
            <a:off x="399157" y="446190"/>
            <a:ext cx="1117324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/>
              <a:t>Practice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32B3BC-FAEB-0840-A1A1-B2F39AB57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6624"/>
            <a:ext cx="5362113" cy="3095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7B39BF-08CF-9042-930D-DAC03149A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113" y="327942"/>
            <a:ext cx="3781887" cy="467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75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8" name="Google Shape;7248;p43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-1411927">
            <a:off x="1759006" y="1564006"/>
            <a:ext cx="1931598" cy="126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9" name="Google Shape;7249;p43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-1411927">
            <a:off x="5584231" y="1564006"/>
            <a:ext cx="1931598" cy="126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0" name="Google Shape;7250;p43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411927">
            <a:off x="1759006" y="3001758"/>
            <a:ext cx="1931598" cy="126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1" name="Google Shape;7251;p43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-1411927">
            <a:off x="5584231" y="2934808"/>
            <a:ext cx="1931598" cy="1266430"/>
          </a:xfrm>
          <a:prstGeom prst="rect">
            <a:avLst/>
          </a:prstGeom>
          <a:noFill/>
          <a:ln>
            <a:noFill/>
          </a:ln>
        </p:spPr>
      </p:pic>
      <p:sp>
        <p:nvSpPr>
          <p:cNvPr id="7252" name="Google Shape;7252;p4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 skills</a:t>
            </a:r>
            <a:endParaRPr dirty="0"/>
          </a:p>
        </p:txBody>
      </p:sp>
      <p:sp>
        <p:nvSpPr>
          <p:cNvPr id="7254" name="Google Shape;7254;p43"/>
          <p:cNvSpPr txBox="1">
            <a:spLocks noGrp="1"/>
          </p:cNvSpPr>
          <p:nvPr>
            <p:ph type="subTitle" idx="6"/>
          </p:nvPr>
        </p:nvSpPr>
        <p:spPr>
          <a:xfrm>
            <a:off x="5457322" y="2493769"/>
            <a:ext cx="2204653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vi-VN" dirty="0"/>
              <a:t>(Reading for Main Ideas)</a:t>
            </a:r>
            <a:endParaRPr dirty="0"/>
          </a:p>
        </p:txBody>
      </p:sp>
      <p:sp>
        <p:nvSpPr>
          <p:cNvPr id="7255" name="Google Shape;7255;p43"/>
          <p:cNvSpPr txBox="1">
            <a:spLocks noGrp="1"/>
          </p:cNvSpPr>
          <p:nvPr>
            <p:ph type="subTitle" idx="7"/>
          </p:nvPr>
        </p:nvSpPr>
        <p:spPr>
          <a:xfrm>
            <a:off x="1637486" y="385866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vi-VN" dirty="0"/>
              <a:t>(Reading for Details)</a:t>
            </a:r>
            <a:endParaRPr dirty="0"/>
          </a:p>
        </p:txBody>
      </p:sp>
      <p:grpSp>
        <p:nvGrpSpPr>
          <p:cNvPr id="7256" name="Google Shape;7256;p43"/>
          <p:cNvGrpSpPr/>
          <p:nvPr/>
        </p:nvGrpSpPr>
        <p:grpSpPr>
          <a:xfrm>
            <a:off x="2968930" y="1205450"/>
            <a:ext cx="3206130" cy="174750"/>
            <a:chOff x="3962000" y="4060525"/>
            <a:chExt cx="2324125" cy="174750"/>
          </a:xfrm>
        </p:grpSpPr>
        <p:sp>
          <p:nvSpPr>
            <p:cNvPr id="7257" name="Google Shape;7257;p43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43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43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43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43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43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43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43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43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43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43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43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43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43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43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43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43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43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43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43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43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43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43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43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43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43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43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43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43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43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43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43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9" name="Google Shape;7289;p43"/>
          <p:cNvSpPr txBox="1">
            <a:spLocks noGrp="1"/>
          </p:cNvSpPr>
          <p:nvPr>
            <p:ph type="subTitle" idx="1"/>
          </p:nvPr>
        </p:nvSpPr>
        <p:spPr>
          <a:xfrm>
            <a:off x="1839913" y="3429700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/>
              <a:t>Scanning</a:t>
            </a:r>
            <a:endParaRPr dirty="0"/>
          </a:p>
        </p:txBody>
      </p:sp>
      <p:sp>
        <p:nvSpPr>
          <p:cNvPr id="7290" name="Google Shape;7290;p43"/>
          <p:cNvSpPr txBox="1">
            <a:spLocks noGrp="1"/>
          </p:cNvSpPr>
          <p:nvPr>
            <p:ph type="subTitle" idx="2"/>
          </p:nvPr>
        </p:nvSpPr>
        <p:spPr>
          <a:xfrm>
            <a:off x="5562876" y="3462723"/>
            <a:ext cx="2675602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/>
              <a:t>Making Inferences</a:t>
            </a:r>
            <a:endParaRPr dirty="0"/>
          </a:p>
        </p:txBody>
      </p:sp>
      <p:sp>
        <p:nvSpPr>
          <p:cNvPr id="7291" name="Google Shape;7291;p43"/>
          <p:cNvSpPr txBox="1">
            <a:spLocks noGrp="1"/>
          </p:cNvSpPr>
          <p:nvPr>
            <p:ph type="subTitle" idx="3"/>
          </p:nvPr>
        </p:nvSpPr>
        <p:spPr>
          <a:xfrm>
            <a:off x="1839901" y="2041273"/>
            <a:ext cx="227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Predicting </a:t>
            </a:r>
            <a:endParaRPr dirty="0"/>
          </a:p>
        </p:txBody>
      </p:sp>
      <p:sp>
        <p:nvSpPr>
          <p:cNvPr id="7292" name="Google Shape;7292;p43"/>
          <p:cNvSpPr txBox="1">
            <a:spLocks noGrp="1"/>
          </p:cNvSpPr>
          <p:nvPr>
            <p:ph type="subTitle" idx="4"/>
          </p:nvPr>
        </p:nvSpPr>
        <p:spPr>
          <a:xfrm>
            <a:off x="5562876" y="2041273"/>
            <a:ext cx="2244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/>
              <a:t>Skimming </a:t>
            </a:r>
            <a:endParaRPr dirty="0"/>
          </a:p>
        </p:txBody>
      </p:sp>
      <p:sp>
        <p:nvSpPr>
          <p:cNvPr id="7294" name="Google Shape;7294;p43"/>
          <p:cNvSpPr txBox="1">
            <a:spLocks noGrp="1"/>
          </p:cNvSpPr>
          <p:nvPr>
            <p:ph type="title"/>
          </p:nvPr>
        </p:nvSpPr>
        <p:spPr>
          <a:xfrm>
            <a:off x="4787600" y="3429712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295" name="Google Shape;7295;p43"/>
          <p:cNvSpPr txBox="1">
            <a:spLocks noGrp="1"/>
          </p:cNvSpPr>
          <p:nvPr>
            <p:ph type="title" idx="9"/>
          </p:nvPr>
        </p:nvSpPr>
        <p:spPr>
          <a:xfrm>
            <a:off x="4787600" y="2041273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296" name="Google Shape;7296;p43"/>
          <p:cNvSpPr txBox="1">
            <a:spLocks noGrp="1"/>
          </p:cNvSpPr>
          <p:nvPr>
            <p:ph type="title" idx="13"/>
          </p:nvPr>
        </p:nvSpPr>
        <p:spPr>
          <a:xfrm>
            <a:off x="1074924" y="3429712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297" name="Google Shape;7297;p43"/>
          <p:cNvSpPr txBox="1">
            <a:spLocks noGrp="1"/>
          </p:cNvSpPr>
          <p:nvPr>
            <p:ph type="title" idx="14"/>
          </p:nvPr>
        </p:nvSpPr>
        <p:spPr>
          <a:xfrm>
            <a:off x="1074924" y="2041273"/>
            <a:ext cx="7425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9" name="Google Shape;7209;p42"/>
          <p:cNvSpPr txBox="1">
            <a:spLocks noGrp="1"/>
          </p:cNvSpPr>
          <p:nvPr>
            <p:ph type="title"/>
          </p:nvPr>
        </p:nvSpPr>
        <p:spPr>
          <a:xfrm>
            <a:off x="716550" y="65557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 Questions</a:t>
            </a:r>
            <a:endParaRPr dirty="0"/>
          </a:p>
        </p:txBody>
      </p:sp>
      <p:sp>
        <p:nvSpPr>
          <p:cNvPr id="7210" name="Google Shape;7210;p42"/>
          <p:cNvSpPr txBox="1">
            <a:spLocks noGrp="1"/>
          </p:cNvSpPr>
          <p:nvPr>
            <p:ph type="body" idx="1"/>
          </p:nvPr>
        </p:nvSpPr>
        <p:spPr>
          <a:xfrm>
            <a:off x="713691" y="1343127"/>
            <a:ext cx="7710900" cy="3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chemeClr val="accent3"/>
                </a:solidFill>
              </a:rPr>
              <a:t>Multiple choice </a:t>
            </a:r>
            <a:r>
              <a:rPr lang="vi-VN" sz="2000" dirty="0">
                <a:solidFill>
                  <a:schemeClr val="accent3"/>
                </a:solidFill>
              </a:rPr>
              <a:t>(A, B, C…)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vi-VN" sz="2000" b="1" dirty="0"/>
              <a:t>True/ False/ (Not Given)  - Yes/ No/ (Not Given)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vi-VN" sz="2000" b="1" dirty="0"/>
              <a:t>Matching</a:t>
            </a:r>
            <a:r>
              <a:rPr lang="vi-VN" sz="2000" dirty="0"/>
              <a:t> (names, headings, endings/ information, etc.)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vi-VN" sz="2000" b="1" dirty="0"/>
              <a:t>Completion</a:t>
            </a:r>
            <a:r>
              <a:rPr lang="vi-VN" sz="2000" dirty="0"/>
              <a:t> ( sentences, summary, tables, charts, notes, etc.)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vi-VN" sz="2000" b="1" dirty="0"/>
              <a:t>Short answer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lang="vi-VN" b="1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endParaRPr lang="vi-VN" b="1" dirty="0"/>
          </a:p>
        </p:txBody>
      </p:sp>
      <p:grpSp>
        <p:nvGrpSpPr>
          <p:cNvPr id="7211" name="Google Shape;7211;p42"/>
          <p:cNvGrpSpPr/>
          <p:nvPr/>
        </p:nvGrpSpPr>
        <p:grpSpPr>
          <a:xfrm>
            <a:off x="2625870" y="1191420"/>
            <a:ext cx="3886634" cy="174750"/>
            <a:chOff x="3962000" y="4060525"/>
            <a:chExt cx="2324125" cy="174750"/>
          </a:xfrm>
        </p:grpSpPr>
        <p:sp>
          <p:nvSpPr>
            <p:cNvPr id="7212" name="Google Shape;7212;p42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42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42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42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42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42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42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42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42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42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42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42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42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42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42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42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42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42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42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42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42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42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42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42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42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42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42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42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42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42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42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42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0" name="Google Shape;7410;p48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 rot="10800000">
            <a:off x="1024673" y="2053300"/>
            <a:ext cx="2129725" cy="8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1" name="Google Shape;7411;p48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 rot="10800000">
            <a:off x="3509436" y="2053300"/>
            <a:ext cx="2129725" cy="8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2" name="Google Shape;7412;p48"/>
          <p:cNvPicPr preferRelativeResize="0"/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 rot="10800000">
            <a:off x="5994198" y="2053300"/>
            <a:ext cx="2129725" cy="81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413" name="Google Shape;7413;p48"/>
          <p:cNvSpPr txBox="1">
            <a:spLocks noGrp="1"/>
          </p:cNvSpPr>
          <p:nvPr>
            <p:ph type="subTitle" idx="3"/>
          </p:nvPr>
        </p:nvSpPr>
        <p:spPr>
          <a:xfrm>
            <a:off x="714875" y="2218834"/>
            <a:ext cx="27594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Step 1</a:t>
            </a:r>
            <a:endParaRPr dirty="0"/>
          </a:p>
        </p:txBody>
      </p:sp>
      <p:sp>
        <p:nvSpPr>
          <p:cNvPr id="7414" name="Google Shape;7414;p48"/>
          <p:cNvSpPr txBox="1">
            <a:spLocks noGrp="1"/>
          </p:cNvSpPr>
          <p:nvPr>
            <p:ph type="subTitle" idx="1"/>
          </p:nvPr>
        </p:nvSpPr>
        <p:spPr>
          <a:xfrm>
            <a:off x="3194600" y="2218834"/>
            <a:ext cx="27594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Step 2</a:t>
            </a:r>
            <a:endParaRPr dirty="0"/>
          </a:p>
        </p:txBody>
      </p:sp>
      <p:sp>
        <p:nvSpPr>
          <p:cNvPr id="7415" name="Google Shape;7415;p48"/>
          <p:cNvSpPr txBox="1">
            <a:spLocks noGrp="1"/>
          </p:cNvSpPr>
          <p:nvPr>
            <p:ph type="subTitle" idx="2"/>
          </p:nvPr>
        </p:nvSpPr>
        <p:spPr>
          <a:xfrm>
            <a:off x="5666006" y="2218834"/>
            <a:ext cx="27594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Step 3</a:t>
            </a:r>
            <a:endParaRPr dirty="0"/>
          </a:p>
        </p:txBody>
      </p:sp>
      <p:sp>
        <p:nvSpPr>
          <p:cNvPr id="7416" name="Google Shape;7416;p48"/>
          <p:cNvSpPr txBox="1">
            <a:spLocks noGrp="1"/>
          </p:cNvSpPr>
          <p:nvPr>
            <p:ph type="subTitle" idx="4"/>
          </p:nvPr>
        </p:nvSpPr>
        <p:spPr>
          <a:xfrm>
            <a:off x="3402617" y="2867225"/>
            <a:ext cx="2506200" cy="10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Read the questions</a:t>
            </a:r>
          </a:p>
          <a:p>
            <a:pPr marL="285750" lvl="0" indent="-285750" algn="ctr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en" dirty="0">
                <a:sym typeface="Wingdings" pitchFamily="2" charset="2"/>
              </a:rPr>
              <a:t>underline key words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7417" name="Google Shape;7417;p48"/>
          <p:cNvSpPr txBox="1">
            <a:spLocks noGrp="1"/>
          </p:cNvSpPr>
          <p:nvPr>
            <p:ph type="subTitle" idx="5"/>
          </p:nvPr>
        </p:nvSpPr>
        <p:spPr>
          <a:xfrm>
            <a:off x="5994198" y="3032759"/>
            <a:ext cx="2863146" cy="14557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Identify key words (or paraph</a:t>
            </a:r>
            <a:r>
              <a:rPr lang="en-US" dirty="0"/>
              <a:t>ra</a:t>
            </a:r>
            <a:r>
              <a:rPr lang="en" dirty="0"/>
              <a:t>se of key words)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en" dirty="0">
                <a:sym typeface="Wingdings" pitchFamily="2" charset="2"/>
              </a:rPr>
              <a:t>Reading the information carefully (make inferences if any)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à"/>
            </a:pPr>
            <a:r>
              <a:rPr lang="en" dirty="0">
                <a:sym typeface="Wingdings" pitchFamily="2" charset="2"/>
              </a:rPr>
              <a:t>Choose the correct answer</a:t>
            </a:r>
            <a:endParaRPr dirty="0"/>
          </a:p>
        </p:txBody>
      </p:sp>
      <p:sp>
        <p:nvSpPr>
          <p:cNvPr id="7418" name="Google Shape;7418;p48"/>
          <p:cNvSpPr txBox="1">
            <a:spLocks noGrp="1"/>
          </p:cNvSpPr>
          <p:nvPr>
            <p:ph type="subTitle" idx="6"/>
          </p:nvPr>
        </p:nvSpPr>
        <p:spPr>
          <a:xfrm>
            <a:off x="1032654" y="3068243"/>
            <a:ext cx="2323835" cy="10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Read the title, headings, pictures, etc.</a:t>
            </a: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ym typeface="Wingdings" pitchFamily="2" charset="2"/>
              </a:rPr>
              <a:t> to predict information in the text</a:t>
            </a:r>
            <a:endParaRPr dirty="0"/>
          </a:p>
        </p:txBody>
      </p:sp>
      <p:sp>
        <p:nvSpPr>
          <p:cNvPr id="7452" name="Google Shape;7452;p48"/>
          <p:cNvSpPr txBox="1">
            <a:spLocks noGrp="1"/>
          </p:cNvSpPr>
          <p:nvPr>
            <p:ph type="title"/>
          </p:nvPr>
        </p:nvSpPr>
        <p:spPr>
          <a:xfrm>
            <a:off x="716550" y="823891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Basic steps to complete a reading task</a:t>
            </a:r>
            <a:endParaRPr dirty="0"/>
          </a:p>
        </p:txBody>
      </p:sp>
      <p:grpSp>
        <p:nvGrpSpPr>
          <p:cNvPr id="7453" name="Google Shape;7453;p48"/>
          <p:cNvGrpSpPr/>
          <p:nvPr/>
        </p:nvGrpSpPr>
        <p:grpSpPr>
          <a:xfrm>
            <a:off x="2968935" y="1382491"/>
            <a:ext cx="3206130" cy="174750"/>
            <a:chOff x="3962000" y="4060525"/>
            <a:chExt cx="2324125" cy="174750"/>
          </a:xfrm>
        </p:grpSpPr>
        <p:sp>
          <p:nvSpPr>
            <p:cNvPr id="7454" name="Google Shape;7454;p48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8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8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8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8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8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8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8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8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8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8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8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8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8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8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8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8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8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8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8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8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8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8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8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8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8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8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8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8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8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8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8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1" name="Google Shape;7491;p49"/>
          <p:cNvSpPr txBox="1">
            <a:spLocks noGrp="1"/>
          </p:cNvSpPr>
          <p:nvPr>
            <p:ph type="title"/>
          </p:nvPr>
        </p:nvSpPr>
        <p:spPr>
          <a:xfrm>
            <a:off x="716550" y="433232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Key words</a:t>
            </a:r>
            <a:endParaRPr dirty="0"/>
          </a:p>
        </p:txBody>
      </p:sp>
      <p:sp>
        <p:nvSpPr>
          <p:cNvPr id="7498" name="Google Shape;7498;p49"/>
          <p:cNvSpPr txBox="1">
            <a:spLocks noGrp="1"/>
          </p:cNvSpPr>
          <p:nvPr>
            <p:ph type="subTitle" idx="4"/>
          </p:nvPr>
        </p:nvSpPr>
        <p:spPr>
          <a:xfrm>
            <a:off x="1022508" y="1762294"/>
            <a:ext cx="29781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can not be changed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i="1" dirty="0"/>
              <a:t>E.g.: names, terms, numbers, etc.</a:t>
            </a:r>
          </a:p>
        </p:txBody>
      </p:sp>
      <p:grpSp>
        <p:nvGrpSpPr>
          <p:cNvPr id="7499" name="Google Shape;7499;p49"/>
          <p:cNvGrpSpPr/>
          <p:nvPr/>
        </p:nvGrpSpPr>
        <p:grpSpPr>
          <a:xfrm>
            <a:off x="2997056" y="981499"/>
            <a:ext cx="3149887" cy="174750"/>
            <a:chOff x="3962000" y="4060525"/>
            <a:chExt cx="2324125" cy="174750"/>
          </a:xfrm>
        </p:grpSpPr>
        <p:sp>
          <p:nvSpPr>
            <p:cNvPr id="7500" name="Google Shape;7500;p49"/>
            <p:cNvSpPr/>
            <p:nvPr/>
          </p:nvSpPr>
          <p:spPr>
            <a:xfrm>
              <a:off x="3962000" y="4060525"/>
              <a:ext cx="1117875" cy="168975"/>
            </a:xfrm>
            <a:custGeom>
              <a:avLst/>
              <a:gdLst/>
              <a:ahLst/>
              <a:cxnLst/>
              <a:rect l="l" t="t" r="r" b="b"/>
              <a:pathLst>
                <a:path w="44715" h="6759" extrusionOk="0">
                  <a:moveTo>
                    <a:pt x="9249" y="189"/>
                  </a:moveTo>
                  <a:lnTo>
                    <a:pt x="9605" y="168"/>
                  </a:lnTo>
                  <a:cubicBezTo>
                    <a:pt x="9730" y="377"/>
                    <a:pt x="10023" y="377"/>
                    <a:pt x="10128" y="168"/>
                  </a:cubicBezTo>
                  <a:lnTo>
                    <a:pt x="11048" y="168"/>
                  </a:lnTo>
                  <a:cubicBezTo>
                    <a:pt x="11174" y="377"/>
                    <a:pt x="11404" y="356"/>
                    <a:pt x="11572" y="440"/>
                  </a:cubicBezTo>
                  <a:cubicBezTo>
                    <a:pt x="11969" y="607"/>
                    <a:pt x="12199" y="440"/>
                    <a:pt x="12262" y="42"/>
                  </a:cubicBezTo>
                  <a:lnTo>
                    <a:pt x="12618" y="42"/>
                  </a:lnTo>
                  <a:cubicBezTo>
                    <a:pt x="13078" y="838"/>
                    <a:pt x="13517" y="838"/>
                    <a:pt x="14041" y="42"/>
                  </a:cubicBezTo>
                  <a:cubicBezTo>
                    <a:pt x="14229" y="1"/>
                    <a:pt x="14396" y="1"/>
                    <a:pt x="14564" y="63"/>
                  </a:cubicBezTo>
                  <a:cubicBezTo>
                    <a:pt x="14606" y="210"/>
                    <a:pt x="14731" y="314"/>
                    <a:pt x="14878" y="335"/>
                  </a:cubicBezTo>
                  <a:cubicBezTo>
                    <a:pt x="15422" y="461"/>
                    <a:pt x="16007" y="398"/>
                    <a:pt x="16510" y="168"/>
                  </a:cubicBezTo>
                  <a:cubicBezTo>
                    <a:pt x="16865" y="147"/>
                    <a:pt x="17221" y="168"/>
                    <a:pt x="17577" y="231"/>
                  </a:cubicBezTo>
                  <a:cubicBezTo>
                    <a:pt x="17807" y="607"/>
                    <a:pt x="18372" y="628"/>
                    <a:pt x="18455" y="1193"/>
                  </a:cubicBezTo>
                  <a:cubicBezTo>
                    <a:pt x="18623" y="900"/>
                    <a:pt x="18790" y="628"/>
                    <a:pt x="18979" y="356"/>
                  </a:cubicBezTo>
                  <a:cubicBezTo>
                    <a:pt x="19292" y="294"/>
                    <a:pt x="19606" y="314"/>
                    <a:pt x="19920" y="419"/>
                  </a:cubicBezTo>
                  <a:cubicBezTo>
                    <a:pt x="20108" y="566"/>
                    <a:pt x="20339" y="712"/>
                    <a:pt x="20569" y="817"/>
                  </a:cubicBezTo>
                  <a:cubicBezTo>
                    <a:pt x="20924" y="900"/>
                    <a:pt x="21301" y="963"/>
                    <a:pt x="21301" y="398"/>
                  </a:cubicBezTo>
                  <a:cubicBezTo>
                    <a:pt x="21887" y="294"/>
                    <a:pt x="22494" y="294"/>
                    <a:pt x="23059" y="398"/>
                  </a:cubicBezTo>
                  <a:cubicBezTo>
                    <a:pt x="23059" y="858"/>
                    <a:pt x="23414" y="1130"/>
                    <a:pt x="23561" y="1507"/>
                  </a:cubicBezTo>
                  <a:cubicBezTo>
                    <a:pt x="23833" y="1361"/>
                    <a:pt x="23833" y="1130"/>
                    <a:pt x="23896" y="963"/>
                  </a:cubicBezTo>
                  <a:cubicBezTo>
                    <a:pt x="23937" y="754"/>
                    <a:pt x="23958" y="566"/>
                    <a:pt x="23958" y="356"/>
                  </a:cubicBezTo>
                  <a:cubicBezTo>
                    <a:pt x="24314" y="294"/>
                    <a:pt x="24670" y="314"/>
                    <a:pt x="25005" y="398"/>
                  </a:cubicBezTo>
                  <a:cubicBezTo>
                    <a:pt x="25025" y="545"/>
                    <a:pt x="25005" y="796"/>
                    <a:pt x="25214" y="796"/>
                  </a:cubicBezTo>
                  <a:cubicBezTo>
                    <a:pt x="25549" y="796"/>
                    <a:pt x="25946" y="796"/>
                    <a:pt x="26072" y="335"/>
                  </a:cubicBezTo>
                  <a:lnTo>
                    <a:pt x="28206" y="356"/>
                  </a:lnTo>
                  <a:cubicBezTo>
                    <a:pt x="28248" y="628"/>
                    <a:pt x="28436" y="670"/>
                    <a:pt x="28666" y="670"/>
                  </a:cubicBezTo>
                  <a:cubicBezTo>
                    <a:pt x="29336" y="712"/>
                    <a:pt x="30005" y="607"/>
                    <a:pt x="30696" y="733"/>
                  </a:cubicBezTo>
                  <a:cubicBezTo>
                    <a:pt x="30947" y="796"/>
                    <a:pt x="31031" y="566"/>
                    <a:pt x="31051" y="335"/>
                  </a:cubicBezTo>
                  <a:cubicBezTo>
                    <a:pt x="31282" y="294"/>
                    <a:pt x="31533" y="314"/>
                    <a:pt x="31742" y="419"/>
                  </a:cubicBezTo>
                  <a:cubicBezTo>
                    <a:pt x="31805" y="586"/>
                    <a:pt x="31972" y="691"/>
                    <a:pt x="32139" y="670"/>
                  </a:cubicBezTo>
                  <a:lnTo>
                    <a:pt x="32997" y="670"/>
                  </a:lnTo>
                  <a:cubicBezTo>
                    <a:pt x="32997" y="900"/>
                    <a:pt x="32997" y="1151"/>
                    <a:pt x="33311" y="1193"/>
                  </a:cubicBezTo>
                  <a:cubicBezTo>
                    <a:pt x="33520" y="1235"/>
                    <a:pt x="33709" y="1130"/>
                    <a:pt x="33813" y="942"/>
                  </a:cubicBezTo>
                  <a:cubicBezTo>
                    <a:pt x="33855" y="817"/>
                    <a:pt x="33876" y="670"/>
                    <a:pt x="33876" y="545"/>
                  </a:cubicBezTo>
                  <a:cubicBezTo>
                    <a:pt x="34169" y="503"/>
                    <a:pt x="34483" y="524"/>
                    <a:pt x="34755" y="607"/>
                  </a:cubicBezTo>
                  <a:cubicBezTo>
                    <a:pt x="34755" y="712"/>
                    <a:pt x="34839" y="817"/>
                    <a:pt x="34943" y="858"/>
                  </a:cubicBezTo>
                  <a:cubicBezTo>
                    <a:pt x="34880" y="1193"/>
                    <a:pt x="35173" y="1507"/>
                    <a:pt x="35006" y="1863"/>
                  </a:cubicBezTo>
                  <a:cubicBezTo>
                    <a:pt x="34943" y="2009"/>
                    <a:pt x="35069" y="2156"/>
                    <a:pt x="35215" y="2198"/>
                  </a:cubicBezTo>
                  <a:cubicBezTo>
                    <a:pt x="35383" y="2239"/>
                    <a:pt x="35571" y="2198"/>
                    <a:pt x="35676" y="2051"/>
                  </a:cubicBezTo>
                  <a:cubicBezTo>
                    <a:pt x="35822" y="1947"/>
                    <a:pt x="35759" y="1821"/>
                    <a:pt x="35676" y="1674"/>
                  </a:cubicBezTo>
                  <a:cubicBezTo>
                    <a:pt x="35424" y="1256"/>
                    <a:pt x="35550" y="984"/>
                    <a:pt x="36010" y="858"/>
                  </a:cubicBezTo>
                  <a:cubicBezTo>
                    <a:pt x="36261" y="879"/>
                    <a:pt x="36533" y="775"/>
                    <a:pt x="36722" y="1026"/>
                  </a:cubicBezTo>
                  <a:cubicBezTo>
                    <a:pt x="36408" y="1172"/>
                    <a:pt x="36345" y="1444"/>
                    <a:pt x="36366" y="1737"/>
                  </a:cubicBezTo>
                  <a:lnTo>
                    <a:pt x="36303" y="1779"/>
                  </a:lnTo>
                  <a:lnTo>
                    <a:pt x="36324" y="1821"/>
                  </a:lnTo>
                  <a:lnTo>
                    <a:pt x="36366" y="1737"/>
                  </a:lnTo>
                  <a:cubicBezTo>
                    <a:pt x="36638" y="1695"/>
                    <a:pt x="36889" y="2051"/>
                    <a:pt x="37182" y="1800"/>
                  </a:cubicBezTo>
                  <a:cubicBezTo>
                    <a:pt x="37119" y="1528"/>
                    <a:pt x="36826" y="1340"/>
                    <a:pt x="36910" y="1026"/>
                  </a:cubicBezTo>
                  <a:cubicBezTo>
                    <a:pt x="37224" y="1005"/>
                    <a:pt x="37517" y="879"/>
                    <a:pt x="37789" y="691"/>
                  </a:cubicBezTo>
                  <a:lnTo>
                    <a:pt x="38145" y="691"/>
                  </a:lnTo>
                  <a:lnTo>
                    <a:pt x="38312" y="858"/>
                  </a:lnTo>
                  <a:cubicBezTo>
                    <a:pt x="38626" y="1172"/>
                    <a:pt x="38689" y="1633"/>
                    <a:pt x="38919" y="2030"/>
                  </a:cubicBezTo>
                  <a:cubicBezTo>
                    <a:pt x="38856" y="1444"/>
                    <a:pt x="39421" y="1277"/>
                    <a:pt x="39567" y="858"/>
                  </a:cubicBezTo>
                  <a:lnTo>
                    <a:pt x="39923" y="858"/>
                  </a:lnTo>
                  <a:cubicBezTo>
                    <a:pt x="39965" y="1382"/>
                    <a:pt x="40676" y="1298"/>
                    <a:pt x="40739" y="1821"/>
                  </a:cubicBezTo>
                  <a:cubicBezTo>
                    <a:pt x="40781" y="1821"/>
                    <a:pt x="40844" y="1821"/>
                    <a:pt x="40886" y="1821"/>
                  </a:cubicBezTo>
                  <a:cubicBezTo>
                    <a:pt x="41534" y="1800"/>
                    <a:pt x="42141" y="1528"/>
                    <a:pt x="42580" y="1026"/>
                  </a:cubicBezTo>
                  <a:lnTo>
                    <a:pt x="42580" y="1026"/>
                  </a:lnTo>
                  <a:cubicBezTo>
                    <a:pt x="42873" y="1068"/>
                    <a:pt x="43145" y="1110"/>
                    <a:pt x="43438" y="1151"/>
                  </a:cubicBezTo>
                  <a:cubicBezTo>
                    <a:pt x="43522" y="1151"/>
                    <a:pt x="43606" y="1172"/>
                    <a:pt x="43606" y="1277"/>
                  </a:cubicBezTo>
                  <a:cubicBezTo>
                    <a:pt x="43606" y="1361"/>
                    <a:pt x="43564" y="1444"/>
                    <a:pt x="43501" y="1486"/>
                  </a:cubicBezTo>
                  <a:cubicBezTo>
                    <a:pt x="43417" y="1549"/>
                    <a:pt x="43292" y="1591"/>
                    <a:pt x="43187" y="1612"/>
                  </a:cubicBezTo>
                  <a:cubicBezTo>
                    <a:pt x="42706" y="1716"/>
                    <a:pt x="42476" y="1947"/>
                    <a:pt x="42706" y="2470"/>
                  </a:cubicBezTo>
                  <a:cubicBezTo>
                    <a:pt x="42748" y="2574"/>
                    <a:pt x="42580" y="2721"/>
                    <a:pt x="42727" y="2888"/>
                  </a:cubicBezTo>
                  <a:cubicBezTo>
                    <a:pt x="42978" y="2867"/>
                    <a:pt x="43145" y="2532"/>
                    <a:pt x="43459" y="2637"/>
                  </a:cubicBezTo>
                  <a:cubicBezTo>
                    <a:pt x="43501" y="3014"/>
                    <a:pt x="43836" y="3035"/>
                    <a:pt x="44087" y="3181"/>
                  </a:cubicBezTo>
                  <a:cubicBezTo>
                    <a:pt x="44317" y="3327"/>
                    <a:pt x="44715" y="3474"/>
                    <a:pt x="44610" y="3976"/>
                  </a:cubicBezTo>
                  <a:cubicBezTo>
                    <a:pt x="44422" y="4687"/>
                    <a:pt x="44338" y="4813"/>
                    <a:pt x="43606" y="4750"/>
                  </a:cubicBezTo>
                  <a:cubicBezTo>
                    <a:pt x="43229" y="4708"/>
                    <a:pt x="42852" y="4646"/>
                    <a:pt x="42497" y="4520"/>
                  </a:cubicBezTo>
                  <a:cubicBezTo>
                    <a:pt x="41848" y="4311"/>
                    <a:pt x="41158" y="4436"/>
                    <a:pt x="40614" y="4813"/>
                  </a:cubicBezTo>
                  <a:cubicBezTo>
                    <a:pt x="40132" y="5232"/>
                    <a:pt x="40090" y="5232"/>
                    <a:pt x="39693" y="4667"/>
                  </a:cubicBezTo>
                  <a:cubicBezTo>
                    <a:pt x="39609" y="4520"/>
                    <a:pt x="39526" y="4248"/>
                    <a:pt x="39358" y="4311"/>
                  </a:cubicBezTo>
                  <a:cubicBezTo>
                    <a:pt x="38730" y="4604"/>
                    <a:pt x="38437" y="4206"/>
                    <a:pt x="38186" y="3683"/>
                  </a:cubicBezTo>
                  <a:cubicBezTo>
                    <a:pt x="37747" y="4018"/>
                    <a:pt x="37391" y="4415"/>
                    <a:pt x="36826" y="4102"/>
                  </a:cubicBezTo>
                  <a:cubicBezTo>
                    <a:pt x="36826" y="4708"/>
                    <a:pt x="36826" y="4708"/>
                    <a:pt x="36387" y="5294"/>
                  </a:cubicBezTo>
                  <a:cubicBezTo>
                    <a:pt x="36324" y="5378"/>
                    <a:pt x="36261" y="5483"/>
                    <a:pt x="36199" y="5587"/>
                  </a:cubicBezTo>
                  <a:cubicBezTo>
                    <a:pt x="35843" y="6048"/>
                    <a:pt x="35822" y="6027"/>
                    <a:pt x="35383" y="5692"/>
                  </a:cubicBezTo>
                  <a:cubicBezTo>
                    <a:pt x="35215" y="5566"/>
                    <a:pt x="35173" y="5399"/>
                    <a:pt x="35069" y="5273"/>
                  </a:cubicBezTo>
                  <a:cubicBezTo>
                    <a:pt x="34818" y="5001"/>
                    <a:pt x="34336" y="5106"/>
                    <a:pt x="34253" y="5483"/>
                  </a:cubicBezTo>
                  <a:cubicBezTo>
                    <a:pt x="34044" y="6089"/>
                    <a:pt x="33813" y="6131"/>
                    <a:pt x="33248" y="5817"/>
                  </a:cubicBezTo>
                  <a:cubicBezTo>
                    <a:pt x="32914" y="5629"/>
                    <a:pt x="32851" y="5252"/>
                    <a:pt x="32558" y="5043"/>
                  </a:cubicBezTo>
                  <a:cubicBezTo>
                    <a:pt x="32453" y="4960"/>
                    <a:pt x="32391" y="4771"/>
                    <a:pt x="32202" y="4897"/>
                  </a:cubicBezTo>
                  <a:cubicBezTo>
                    <a:pt x="32098" y="4980"/>
                    <a:pt x="32160" y="5106"/>
                    <a:pt x="32202" y="5232"/>
                  </a:cubicBezTo>
                  <a:cubicBezTo>
                    <a:pt x="32411" y="5817"/>
                    <a:pt x="32391" y="5817"/>
                    <a:pt x="31847" y="6068"/>
                  </a:cubicBezTo>
                  <a:cubicBezTo>
                    <a:pt x="31637" y="6173"/>
                    <a:pt x="31428" y="6278"/>
                    <a:pt x="31240" y="6424"/>
                  </a:cubicBezTo>
                  <a:cubicBezTo>
                    <a:pt x="31031" y="6550"/>
                    <a:pt x="30717" y="6633"/>
                    <a:pt x="30570" y="6487"/>
                  </a:cubicBezTo>
                  <a:cubicBezTo>
                    <a:pt x="30131" y="6110"/>
                    <a:pt x="29901" y="6424"/>
                    <a:pt x="29650" y="6696"/>
                  </a:cubicBezTo>
                  <a:cubicBezTo>
                    <a:pt x="28875" y="6759"/>
                    <a:pt x="28101" y="6717"/>
                    <a:pt x="27327" y="6612"/>
                  </a:cubicBezTo>
                  <a:cubicBezTo>
                    <a:pt x="27285" y="6550"/>
                    <a:pt x="27243" y="6445"/>
                    <a:pt x="27181" y="6424"/>
                  </a:cubicBezTo>
                  <a:cubicBezTo>
                    <a:pt x="27034" y="6403"/>
                    <a:pt x="26992" y="6529"/>
                    <a:pt x="26971" y="6633"/>
                  </a:cubicBezTo>
                  <a:cubicBezTo>
                    <a:pt x="26804" y="6696"/>
                    <a:pt x="26616" y="6675"/>
                    <a:pt x="26448" y="6592"/>
                  </a:cubicBezTo>
                  <a:cubicBezTo>
                    <a:pt x="26302" y="5964"/>
                    <a:pt x="26218" y="5880"/>
                    <a:pt x="25758" y="6110"/>
                  </a:cubicBezTo>
                  <a:cubicBezTo>
                    <a:pt x="25507" y="6236"/>
                    <a:pt x="25297" y="6424"/>
                    <a:pt x="25025" y="6320"/>
                  </a:cubicBezTo>
                  <a:cubicBezTo>
                    <a:pt x="24481" y="6131"/>
                    <a:pt x="23833" y="6257"/>
                    <a:pt x="23372" y="5817"/>
                  </a:cubicBezTo>
                  <a:cubicBezTo>
                    <a:pt x="23268" y="5692"/>
                    <a:pt x="23100" y="5671"/>
                    <a:pt x="22954" y="5713"/>
                  </a:cubicBezTo>
                  <a:cubicBezTo>
                    <a:pt x="22536" y="5943"/>
                    <a:pt x="22410" y="5692"/>
                    <a:pt x="22284" y="5336"/>
                  </a:cubicBezTo>
                  <a:cubicBezTo>
                    <a:pt x="22222" y="5169"/>
                    <a:pt x="22264" y="4897"/>
                    <a:pt x="21887" y="4855"/>
                  </a:cubicBezTo>
                  <a:cubicBezTo>
                    <a:pt x="21971" y="5629"/>
                    <a:pt x="21510" y="5985"/>
                    <a:pt x="20883" y="6257"/>
                  </a:cubicBezTo>
                  <a:cubicBezTo>
                    <a:pt x="20820" y="6278"/>
                    <a:pt x="20799" y="6403"/>
                    <a:pt x="20757" y="6487"/>
                  </a:cubicBezTo>
                  <a:lnTo>
                    <a:pt x="20422" y="6487"/>
                  </a:lnTo>
                  <a:cubicBezTo>
                    <a:pt x="20150" y="6110"/>
                    <a:pt x="20108" y="6110"/>
                    <a:pt x="19899" y="6508"/>
                  </a:cubicBezTo>
                  <a:cubicBezTo>
                    <a:pt x="19418" y="6571"/>
                    <a:pt x="18937" y="6571"/>
                    <a:pt x="18476" y="6508"/>
                  </a:cubicBezTo>
                  <a:cubicBezTo>
                    <a:pt x="18455" y="6445"/>
                    <a:pt x="18435" y="6340"/>
                    <a:pt x="18414" y="6340"/>
                  </a:cubicBezTo>
                  <a:cubicBezTo>
                    <a:pt x="17598" y="6215"/>
                    <a:pt x="16823" y="5880"/>
                    <a:pt x="16154" y="5399"/>
                  </a:cubicBezTo>
                  <a:cubicBezTo>
                    <a:pt x="15986" y="5273"/>
                    <a:pt x="15735" y="5315"/>
                    <a:pt x="15589" y="5462"/>
                  </a:cubicBezTo>
                  <a:cubicBezTo>
                    <a:pt x="15422" y="5629"/>
                    <a:pt x="15275" y="5796"/>
                    <a:pt x="15108" y="5985"/>
                  </a:cubicBezTo>
                  <a:cubicBezTo>
                    <a:pt x="14940" y="6027"/>
                    <a:pt x="14752" y="6027"/>
                    <a:pt x="14564" y="5985"/>
                  </a:cubicBezTo>
                  <a:cubicBezTo>
                    <a:pt x="14208" y="5566"/>
                    <a:pt x="14041" y="5566"/>
                    <a:pt x="13685" y="5985"/>
                  </a:cubicBezTo>
                  <a:cubicBezTo>
                    <a:pt x="13497" y="6027"/>
                    <a:pt x="13329" y="6006"/>
                    <a:pt x="13162" y="5922"/>
                  </a:cubicBezTo>
                  <a:cubicBezTo>
                    <a:pt x="13036" y="5608"/>
                    <a:pt x="12848" y="5608"/>
                    <a:pt x="12639" y="5838"/>
                  </a:cubicBezTo>
                  <a:lnTo>
                    <a:pt x="11551" y="5817"/>
                  </a:lnTo>
                  <a:cubicBezTo>
                    <a:pt x="11446" y="5629"/>
                    <a:pt x="11153" y="5629"/>
                    <a:pt x="11028" y="5817"/>
                  </a:cubicBezTo>
                  <a:cubicBezTo>
                    <a:pt x="10797" y="5859"/>
                    <a:pt x="10546" y="5859"/>
                    <a:pt x="10316" y="5817"/>
                  </a:cubicBezTo>
                  <a:cubicBezTo>
                    <a:pt x="10002" y="5399"/>
                    <a:pt x="9835" y="5378"/>
                    <a:pt x="9437" y="5755"/>
                  </a:cubicBezTo>
                  <a:cubicBezTo>
                    <a:pt x="8663" y="5922"/>
                    <a:pt x="7889" y="5817"/>
                    <a:pt x="7115" y="5817"/>
                  </a:cubicBezTo>
                  <a:cubicBezTo>
                    <a:pt x="6906" y="5608"/>
                    <a:pt x="6717" y="5608"/>
                    <a:pt x="6592" y="5901"/>
                  </a:cubicBezTo>
                  <a:cubicBezTo>
                    <a:pt x="6362" y="6006"/>
                    <a:pt x="6131" y="6027"/>
                    <a:pt x="5880" y="6006"/>
                  </a:cubicBezTo>
                  <a:cubicBezTo>
                    <a:pt x="5462" y="5587"/>
                    <a:pt x="4771" y="5524"/>
                    <a:pt x="4269" y="5880"/>
                  </a:cubicBezTo>
                  <a:cubicBezTo>
                    <a:pt x="3516" y="5796"/>
                    <a:pt x="2805" y="5504"/>
                    <a:pt x="2072" y="5315"/>
                  </a:cubicBezTo>
                  <a:cubicBezTo>
                    <a:pt x="1110" y="5085"/>
                    <a:pt x="670" y="4290"/>
                    <a:pt x="377" y="3432"/>
                  </a:cubicBezTo>
                  <a:cubicBezTo>
                    <a:pt x="210" y="2909"/>
                    <a:pt x="1" y="2407"/>
                    <a:pt x="210" y="1821"/>
                  </a:cubicBezTo>
                  <a:cubicBezTo>
                    <a:pt x="482" y="1026"/>
                    <a:pt x="984" y="586"/>
                    <a:pt x="1800" y="524"/>
                  </a:cubicBezTo>
                  <a:cubicBezTo>
                    <a:pt x="2219" y="503"/>
                    <a:pt x="2637" y="524"/>
                    <a:pt x="3035" y="503"/>
                  </a:cubicBezTo>
                  <a:cubicBezTo>
                    <a:pt x="3453" y="1319"/>
                    <a:pt x="4144" y="545"/>
                    <a:pt x="4667" y="796"/>
                  </a:cubicBezTo>
                  <a:cubicBezTo>
                    <a:pt x="4834" y="879"/>
                    <a:pt x="5022" y="817"/>
                    <a:pt x="5106" y="649"/>
                  </a:cubicBezTo>
                  <a:cubicBezTo>
                    <a:pt x="5127" y="566"/>
                    <a:pt x="5169" y="482"/>
                    <a:pt x="5190" y="398"/>
                  </a:cubicBezTo>
                  <a:cubicBezTo>
                    <a:pt x="5357" y="356"/>
                    <a:pt x="5525" y="356"/>
                    <a:pt x="5713" y="398"/>
                  </a:cubicBezTo>
                  <a:cubicBezTo>
                    <a:pt x="5713" y="628"/>
                    <a:pt x="5943" y="775"/>
                    <a:pt x="6152" y="691"/>
                  </a:cubicBezTo>
                  <a:cubicBezTo>
                    <a:pt x="6550" y="566"/>
                    <a:pt x="6947" y="503"/>
                    <a:pt x="7366" y="524"/>
                  </a:cubicBezTo>
                  <a:cubicBezTo>
                    <a:pt x="7533" y="524"/>
                    <a:pt x="7617" y="398"/>
                    <a:pt x="7659" y="252"/>
                  </a:cubicBezTo>
                  <a:cubicBezTo>
                    <a:pt x="7952" y="189"/>
                    <a:pt x="8245" y="168"/>
                    <a:pt x="8538" y="231"/>
                  </a:cubicBezTo>
                  <a:cubicBezTo>
                    <a:pt x="8852" y="628"/>
                    <a:pt x="8956" y="628"/>
                    <a:pt x="9249" y="189"/>
                  </a:cubicBezTo>
                  <a:close/>
                  <a:moveTo>
                    <a:pt x="40216" y="3181"/>
                  </a:moveTo>
                  <a:cubicBezTo>
                    <a:pt x="40237" y="3014"/>
                    <a:pt x="40132" y="2930"/>
                    <a:pt x="39986" y="2867"/>
                  </a:cubicBezTo>
                  <a:cubicBezTo>
                    <a:pt x="39860" y="2783"/>
                    <a:pt x="39672" y="2846"/>
                    <a:pt x="39630" y="2993"/>
                  </a:cubicBezTo>
                  <a:cubicBezTo>
                    <a:pt x="39567" y="3139"/>
                    <a:pt x="39672" y="3307"/>
                    <a:pt x="39818" y="3327"/>
                  </a:cubicBezTo>
                  <a:cubicBezTo>
                    <a:pt x="39965" y="3348"/>
                    <a:pt x="40111" y="3348"/>
                    <a:pt x="40216" y="3181"/>
                  </a:cubicBezTo>
                  <a:close/>
                  <a:moveTo>
                    <a:pt x="30654" y="1089"/>
                  </a:moveTo>
                  <a:cubicBezTo>
                    <a:pt x="30633" y="1151"/>
                    <a:pt x="30591" y="1214"/>
                    <a:pt x="30612" y="1235"/>
                  </a:cubicBezTo>
                  <a:cubicBezTo>
                    <a:pt x="30612" y="1277"/>
                    <a:pt x="30696" y="1298"/>
                    <a:pt x="30738" y="1319"/>
                  </a:cubicBezTo>
                  <a:cubicBezTo>
                    <a:pt x="30759" y="1256"/>
                    <a:pt x="30821" y="1193"/>
                    <a:pt x="30800" y="1172"/>
                  </a:cubicBezTo>
                  <a:cubicBezTo>
                    <a:pt x="30779" y="1130"/>
                    <a:pt x="30717" y="1130"/>
                    <a:pt x="30654" y="1110"/>
                  </a:cubicBezTo>
                  <a:close/>
                  <a:moveTo>
                    <a:pt x="31888" y="1444"/>
                  </a:moveTo>
                  <a:cubicBezTo>
                    <a:pt x="31867" y="1382"/>
                    <a:pt x="31847" y="1319"/>
                    <a:pt x="31826" y="1298"/>
                  </a:cubicBezTo>
                  <a:cubicBezTo>
                    <a:pt x="31784" y="1277"/>
                    <a:pt x="31721" y="1319"/>
                    <a:pt x="31679" y="1340"/>
                  </a:cubicBezTo>
                  <a:cubicBezTo>
                    <a:pt x="31700" y="1402"/>
                    <a:pt x="31700" y="1465"/>
                    <a:pt x="31742" y="1486"/>
                  </a:cubicBezTo>
                  <a:cubicBezTo>
                    <a:pt x="31784" y="1507"/>
                    <a:pt x="31826" y="1465"/>
                    <a:pt x="31888" y="1444"/>
                  </a:cubicBezTo>
                  <a:close/>
                  <a:moveTo>
                    <a:pt x="43417" y="3286"/>
                  </a:moveTo>
                  <a:cubicBezTo>
                    <a:pt x="43355" y="3265"/>
                    <a:pt x="43313" y="3223"/>
                    <a:pt x="43271" y="3223"/>
                  </a:cubicBezTo>
                  <a:cubicBezTo>
                    <a:pt x="43229" y="3244"/>
                    <a:pt x="43229" y="3327"/>
                    <a:pt x="43208" y="3369"/>
                  </a:cubicBezTo>
                  <a:cubicBezTo>
                    <a:pt x="43250" y="3390"/>
                    <a:pt x="43313" y="3453"/>
                    <a:pt x="43334" y="3432"/>
                  </a:cubicBezTo>
                  <a:cubicBezTo>
                    <a:pt x="43375" y="3411"/>
                    <a:pt x="43396" y="3348"/>
                    <a:pt x="43417" y="3307"/>
                  </a:cubicBezTo>
                  <a:close/>
                  <a:moveTo>
                    <a:pt x="35989" y="5001"/>
                  </a:moveTo>
                  <a:cubicBezTo>
                    <a:pt x="35969" y="5064"/>
                    <a:pt x="35948" y="5106"/>
                    <a:pt x="35927" y="5148"/>
                  </a:cubicBezTo>
                  <a:cubicBezTo>
                    <a:pt x="35969" y="5169"/>
                    <a:pt x="36031" y="5232"/>
                    <a:pt x="36052" y="5211"/>
                  </a:cubicBezTo>
                  <a:cubicBezTo>
                    <a:pt x="36094" y="5190"/>
                    <a:pt x="36115" y="5127"/>
                    <a:pt x="36136" y="506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9"/>
            <p:cNvSpPr/>
            <p:nvPr/>
          </p:nvSpPr>
          <p:spPr>
            <a:xfrm>
              <a:off x="4702700" y="4077275"/>
              <a:ext cx="1172275" cy="158000"/>
            </a:xfrm>
            <a:custGeom>
              <a:avLst/>
              <a:gdLst/>
              <a:ahLst/>
              <a:cxnLst/>
              <a:rect l="l" t="t" r="r" b="b"/>
              <a:pathLst>
                <a:path w="46891" h="6320" extrusionOk="0">
                  <a:moveTo>
                    <a:pt x="14019" y="1716"/>
                  </a:moveTo>
                  <a:cubicBezTo>
                    <a:pt x="13538" y="1862"/>
                    <a:pt x="13350" y="2197"/>
                    <a:pt x="13099" y="2239"/>
                  </a:cubicBezTo>
                  <a:cubicBezTo>
                    <a:pt x="12952" y="2072"/>
                    <a:pt x="13141" y="1925"/>
                    <a:pt x="13078" y="1800"/>
                  </a:cubicBezTo>
                  <a:cubicBezTo>
                    <a:pt x="12869" y="1277"/>
                    <a:pt x="13078" y="1067"/>
                    <a:pt x="13559" y="963"/>
                  </a:cubicBezTo>
                  <a:cubicBezTo>
                    <a:pt x="13685" y="942"/>
                    <a:pt x="13789" y="900"/>
                    <a:pt x="13894" y="837"/>
                  </a:cubicBezTo>
                  <a:cubicBezTo>
                    <a:pt x="13957" y="774"/>
                    <a:pt x="13978" y="691"/>
                    <a:pt x="13978" y="628"/>
                  </a:cubicBezTo>
                  <a:cubicBezTo>
                    <a:pt x="13978" y="523"/>
                    <a:pt x="13915" y="502"/>
                    <a:pt x="13810" y="481"/>
                  </a:cubicBezTo>
                  <a:cubicBezTo>
                    <a:pt x="13517" y="460"/>
                    <a:pt x="13245" y="419"/>
                    <a:pt x="12973" y="377"/>
                  </a:cubicBezTo>
                  <a:cubicBezTo>
                    <a:pt x="12994" y="188"/>
                    <a:pt x="13057" y="21"/>
                    <a:pt x="13287" y="105"/>
                  </a:cubicBezTo>
                  <a:cubicBezTo>
                    <a:pt x="13601" y="209"/>
                    <a:pt x="13894" y="293"/>
                    <a:pt x="14187" y="63"/>
                  </a:cubicBezTo>
                  <a:cubicBezTo>
                    <a:pt x="15317" y="0"/>
                    <a:pt x="16447" y="21"/>
                    <a:pt x="17597" y="126"/>
                  </a:cubicBezTo>
                  <a:cubicBezTo>
                    <a:pt x="17869" y="460"/>
                    <a:pt x="18016" y="460"/>
                    <a:pt x="18288" y="126"/>
                  </a:cubicBezTo>
                  <a:cubicBezTo>
                    <a:pt x="18539" y="42"/>
                    <a:pt x="18811" y="42"/>
                    <a:pt x="19041" y="168"/>
                  </a:cubicBezTo>
                  <a:cubicBezTo>
                    <a:pt x="19083" y="188"/>
                    <a:pt x="19104" y="188"/>
                    <a:pt x="19146" y="209"/>
                  </a:cubicBezTo>
                  <a:lnTo>
                    <a:pt x="20087" y="230"/>
                  </a:lnTo>
                  <a:cubicBezTo>
                    <a:pt x="20548" y="523"/>
                    <a:pt x="21008" y="732"/>
                    <a:pt x="21468" y="230"/>
                  </a:cubicBezTo>
                  <a:cubicBezTo>
                    <a:pt x="22012" y="168"/>
                    <a:pt x="22556" y="188"/>
                    <a:pt x="23079" y="293"/>
                  </a:cubicBezTo>
                  <a:cubicBezTo>
                    <a:pt x="23100" y="398"/>
                    <a:pt x="23142" y="502"/>
                    <a:pt x="23268" y="502"/>
                  </a:cubicBezTo>
                  <a:cubicBezTo>
                    <a:pt x="23393" y="481"/>
                    <a:pt x="23414" y="377"/>
                    <a:pt x="23435" y="272"/>
                  </a:cubicBezTo>
                  <a:cubicBezTo>
                    <a:pt x="23665" y="209"/>
                    <a:pt x="23916" y="188"/>
                    <a:pt x="24147" y="230"/>
                  </a:cubicBezTo>
                  <a:cubicBezTo>
                    <a:pt x="24272" y="398"/>
                    <a:pt x="24377" y="398"/>
                    <a:pt x="24502" y="230"/>
                  </a:cubicBezTo>
                  <a:cubicBezTo>
                    <a:pt x="24795" y="188"/>
                    <a:pt x="25088" y="188"/>
                    <a:pt x="25381" y="272"/>
                  </a:cubicBezTo>
                  <a:cubicBezTo>
                    <a:pt x="25758" y="670"/>
                    <a:pt x="25946" y="670"/>
                    <a:pt x="26281" y="251"/>
                  </a:cubicBezTo>
                  <a:cubicBezTo>
                    <a:pt x="26804" y="188"/>
                    <a:pt x="27348" y="188"/>
                    <a:pt x="27871" y="272"/>
                  </a:cubicBezTo>
                  <a:cubicBezTo>
                    <a:pt x="27871" y="523"/>
                    <a:pt x="28080" y="732"/>
                    <a:pt x="28331" y="732"/>
                  </a:cubicBezTo>
                  <a:cubicBezTo>
                    <a:pt x="28666" y="753"/>
                    <a:pt x="28980" y="816"/>
                    <a:pt x="29273" y="921"/>
                  </a:cubicBezTo>
                  <a:cubicBezTo>
                    <a:pt x="29817" y="1088"/>
                    <a:pt x="30382" y="900"/>
                    <a:pt x="30717" y="440"/>
                  </a:cubicBezTo>
                  <a:cubicBezTo>
                    <a:pt x="30947" y="377"/>
                    <a:pt x="31198" y="398"/>
                    <a:pt x="31428" y="481"/>
                  </a:cubicBezTo>
                  <a:cubicBezTo>
                    <a:pt x="31574" y="837"/>
                    <a:pt x="31763" y="858"/>
                    <a:pt x="31951" y="502"/>
                  </a:cubicBezTo>
                  <a:cubicBezTo>
                    <a:pt x="32537" y="356"/>
                    <a:pt x="33144" y="356"/>
                    <a:pt x="33730" y="523"/>
                  </a:cubicBezTo>
                  <a:cubicBezTo>
                    <a:pt x="33960" y="858"/>
                    <a:pt x="34190" y="816"/>
                    <a:pt x="34441" y="544"/>
                  </a:cubicBezTo>
                  <a:lnTo>
                    <a:pt x="35508" y="586"/>
                  </a:lnTo>
                  <a:cubicBezTo>
                    <a:pt x="35675" y="795"/>
                    <a:pt x="35759" y="712"/>
                    <a:pt x="35843" y="502"/>
                  </a:cubicBezTo>
                  <a:lnTo>
                    <a:pt x="38333" y="649"/>
                  </a:lnTo>
                  <a:cubicBezTo>
                    <a:pt x="38375" y="858"/>
                    <a:pt x="38479" y="1088"/>
                    <a:pt x="38709" y="1025"/>
                  </a:cubicBezTo>
                  <a:cubicBezTo>
                    <a:pt x="39191" y="921"/>
                    <a:pt x="39651" y="1088"/>
                    <a:pt x="40090" y="1151"/>
                  </a:cubicBezTo>
                  <a:cubicBezTo>
                    <a:pt x="40467" y="1235"/>
                    <a:pt x="40844" y="1151"/>
                    <a:pt x="41157" y="921"/>
                  </a:cubicBezTo>
                  <a:cubicBezTo>
                    <a:pt x="41576" y="900"/>
                    <a:pt x="41994" y="921"/>
                    <a:pt x="42413" y="1025"/>
                  </a:cubicBezTo>
                  <a:cubicBezTo>
                    <a:pt x="42476" y="1235"/>
                    <a:pt x="42580" y="1339"/>
                    <a:pt x="42748" y="1109"/>
                  </a:cubicBezTo>
                  <a:cubicBezTo>
                    <a:pt x="43166" y="1067"/>
                    <a:pt x="43585" y="1088"/>
                    <a:pt x="44003" y="1172"/>
                  </a:cubicBezTo>
                  <a:cubicBezTo>
                    <a:pt x="44066" y="1402"/>
                    <a:pt x="44170" y="1528"/>
                    <a:pt x="44359" y="1256"/>
                  </a:cubicBezTo>
                  <a:lnTo>
                    <a:pt x="45405" y="1318"/>
                  </a:lnTo>
                  <a:cubicBezTo>
                    <a:pt x="45426" y="1423"/>
                    <a:pt x="45468" y="1569"/>
                    <a:pt x="45593" y="1590"/>
                  </a:cubicBezTo>
                  <a:cubicBezTo>
                    <a:pt x="46137" y="1695"/>
                    <a:pt x="46409" y="2113"/>
                    <a:pt x="46744" y="2469"/>
                  </a:cubicBezTo>
                  <a:cubicBezTo>
                    <a:pt x="46890" y="2616"/>
                    <a:pt x="46890" y="2699"/>
                    <a:pt x="46807" y="2909"/>
                  </a:cubicBezTo>
                  <a:cubicBezTo>
                    <a:pt x="46660" y="3369"/>
                    <a:pt x="46263" y="3704"/>
                    <a:pt x="46137" y="4164"/>
                  </a:cubicBezTo>
                  <a:cubicBezTo>
                    <a:pt x="46074" y="4394"/>
                    <a:pt x="46116" y="4666"/>
                    <a:pt x="45823" y="4750"/>
                  </a:cubicBezTo>
                  <a:cubicBezTo>
                    <a:pt x="45551" y="4813"/>
                    <a:pt x="45426" y="4541"/>
                    <a:pt x="45258" y="4394"/>
                  </a:cubicBezTo>
                  <a:cubicBezTo>
                    <a:pt x="45175" y="4310"/>
                    <a:pt x="45133" y="4206"/>
                    <a:pt x="45049" y="4143"/>
                  </a:cubicBezTo>
                  <a:cubicBezTo>
                    <a:pt x="44840" y="3892"/>
                    <a:pt x="44610" y="3892"/>
                    <a:pt x="44547" y="4227"/>
                  </a:cubicBezTo>
                  <a:cubicBezTo>
                    <a:pt x="44484" y="4603"/>
                    <a:pt x="44296" y="4520"/>
                    <a:pt x="44003" y="4541"/>
                  </a:cubicBezTo>
                  <a:cubicBezTo>
                    <a:pt x="43313" y="4582"/>
                    <a:pt x="42622" y="4771"/>
                    <a:pt x="41911" y="4541"/>
                  </a:cubicBezTo>
                  <a:cubicBezTo>
                    <a:pt x="41785" y="4499"/>
                    <a:pt x="41680" y="4582"/>
                    <a:pt x="41597" y="4645"/>
                  </a:cubicBezTo>
                  <a:cubicBezTo>
                    <a:pt x="41325" y="4834"/>
                    <a:pt x="41011" y="4917"/>
                    <a:pt x="40697" y="4875"/>
                  </a:cubicBezTo>
                  <a:cubicBezTo>
                    <a:pt x="40488" y="4854"/>
                    <a:pt x="40446" y="5022"/>
                    <a:pt x="40425" y="5168"/>
                  </a:cubicBezTo>
                  <a:cubicBezTo>
                    <a:pt x="37831" y="5252"/>
                    <a:pt x="35236" y="5168"/>
                    <a:pt x="32662" y="4896"/>
                  </a:cubicBezTo>
                  <a:cubicBezTo>
                    <a:pt x="31951" y="4813"/>
                    <a:pt x="31240" y="4813"/>
                    <a:pt x="30528" y="4896"/>
                  </a:cubicBezTo>
                  <a:cubicBezTo>
                    <a:pt x="29712" y="5022"/>
                    <a:pt x="28875" y="5022"/>
                    <a:pt x="28059" y="4896"/>
                  </a:cubicBezTo>
                  <a:cubicBezTo>
                    <a:pt x="27473" y="4792"/>
                    <a:pt x="26888" y="4813"/>
                    <a:pt x="26302" y="4938"/>
                  </a:cubicBezTo>
                  <a:cubicBezTo>
                    <a:pt x="25130" y="5273"/>
                    <a:pt x="23895" y="5106"/>
                    <a:pt x="22703" y="5168"/>
                  </a:cubicBezTo>
                  <a:cubicBezTo>
                    <a:pt x="21343" y="5252"/>
                    <a:pt x="20004" y="5357"/>
                    <a:pt x="18644" y="5440"/>
                  </a:cubicBezTo>
                  <a:cubicBezTo>
                    <a:pt x="18413" y="5461"/>
                    <a:pt x="18183" y="5482"/>
                    <a:pt x="17953" y="5482"/>
                  </a:cubicBezTo>
                  <a:cubicBezTo>
                    <a:pt x="16405" y="5378"/>
                    <a:pt x="14898" y="5670"/>
                    <a:pt x="13371" y="5775"/>
                  </a:cubicBezTo>
                  <a:cubicBezTo>
                    <a:pt x="13141" y="5796"/>
                    <a:pt x="12911" y="5838"/>
                    <a:pt x="12659" y="5838"/>
                  </a:cubicBezTo>
                  <a:cubicBezTo>
                    <a:pt x="11090" y="5838"/>
                    <a:pt x="9563" y="5838"/>
                    <a:pt x="7993" y="5963"/>
                  </a:cubicBezTo>
                  <a:cubicBezTo>
                    <a:pt x="6236" y="6110"/>
                    <a:pt x="4478" y="6026"/>
                    <a:pt x="2700" y="6047"/>
                  </a:cubicBezTo>
                  <a:cubicBezTo>
                    <a:pt x="2051" y="6026"/>
                    <a:pt x="1403" y="6110"/>
                    <a:pt x="775" y="6256"/>
                  </a:cubicBezTo>
                  <a:cubicBezTo>
                    <a:pt x="503" y="6319"/>
                    <a:pt x="189" y="6235"/>
                    <a:pt x="1" y="6026"/>
                  </a:cubicBezTo>
                  <a:cubicBezTo>
                    <a:pt x="252" y="5754"/>
                    <a:pt x="482" y="5440"/>
                    <a:pt x="921" y="5838"/>
                  </a:cubicBezTo>
                  <a:cubicBezTo>
                    <a:pt x="1068" y="5963"/>
                    <a:pt x="1382" y="5901"/>
                    <a:pt x="1591" y="5754"/>
                  </a:cubicBezTo>
                  <a:cubicBezTo>
                    <a:pt x="1800" y="5629"/>
                    <a:pt x="1988" y="5503"/>
                    <a:pt x="2198" y="5398"/>
                  </a:cubicBezTo>
                  <a:cubicBezTo>
                    <a:pt x="2742" y="5126"/>
                    <a:pt x="2763" y="5147"/>
                    <a:pt x="2553" y="4562"/>
                  </a:cubicBezTo>
                  <a:cubicBezTo>
                    <a:pt x="2511" y="4457"/>
                    <a:pt x="2449" y="4331"/>
                    <a:pt x="2553" y="4248"/>
                  </a:cubicBezTo>
                  <a:cubicBezTo>
                    <a:pt x="2742" y="4101"/>
                    <a:pt x="2804" y="4290"/>
                    <a:pt x="2909" y="4373"/>
                  </a:cubicBezTo>
                  <a:cubicBezTo>
                    <a:pt x="3202" y="4582"/>
                    <a:pt x="3265" y="4959"/>
                    <a:pt x="3600" y="5168"/>
                  </a:cubicBezTo>
                  <a:cubicBezTo>
                    <a:pt x="4164" y="5482"/>
                    <a:pt x="4374" y="5419"/>
                    <a:pt x="4604" y="4813"/>
                  </a:cubicBezTo>
                  <a:cubicBezTo>
                    <a:pt x="4708" y="4436"/>
                    <a:pt x="5169" y="4331"/>
                    <a:pt x="5420" y="4603"/>
                  </a:cubicBezTo>
                  <a:cubicBezTo>
                    <a:pt x="5524" y="4729"/>
                    <a:pt x="5566" y="4917"/>
                    <a:pt x="5734" y="5022"/>
                  </a:cubicBezTo>
                  <a:cubicBezTo>
                    <a:pt x="6173" y="5378"/>
                    <a:pt x="6194" y="5378"/>
                    <a:pt x="6550" y="4917"/>
                  </a:cubicBezTo>
                  <a:cubicBezTo>
                    <a:pt x="6613" y="4813"/>
                    <a:pt x="6675" y="4708"/>
                    <a:pt x="6738" y="4624"/>
                  </a:cubicBezTo>
                  <a:cubicBezTo>
                    <a:pt x="7177" y="4038"/>
                    <a:pt x="7177" y="4038"/>
                    <a:pt x="7177" y="3432"/>
                  </a:cubicBezTo>
                  <a:cubicBezTo>
                    <a:pt x="7721" y="3745"/>
                    <a:pt x="8098" y="3369"/>
                    <a:pt x="8537" y="3034"/>
                  </a:cubicBezTo>
                  <a:cubicBezTo>
                    <a:pt x="8789" y="3557"/>
                    <a:pt x="9082" y="3934"/>
                    <a:pt x="9709" y="3662"/>
                  </a:cubicBezTo>
                  <a:cubicBezTo>
                    <a:pt x="9877" y="3578"/>
                    <a:pt x="9960" y="3850"/>
                    <a:pt x="10044" y="3997"/>
                  </a:cubicBezTo>
                  <a:cubicBezTo>
                    <a:pt x="10442" y="4562"/>
                    <a:pt x="10483" y="4562"/>
                    <a:pt x="10965" y="4143"/>
                  </a:cubicBezTo>
                  <a:cubicBezTo>
                    <a:pt x="11509" y="3766"/>
                    <a:pt x="12220" y="3641"/>
                    <a:pt x="12869" y="3850"/>
                  </a:cubicBezTo>
                  <a:cubicBezTo>
                    <a:pt x="13224" y="3976"/>
                    <a:pt x="13601" y="4059"/>
                    <a:pt x="13978" y="4080"/>
                  </a:cubicBezTo>
                  <a:cubicBezTo>
                    <a:pt x="14710" y="4164"/>
                    <a:pt x="14794" y="4017"/>
                    <a:pt x="14982" y="3306"/>
                  </a:cubicBezTo>
                  <a:cubicBezTo>
                    <a:pt x="15087" y="2804"/>
                    <a:pt x="14731" y="2699"/>
                    <a:pt x="14459" y="2511"/>
                  </a:cubicBezTo>
                  <a:cubicBezTo>
                    <a:pt x="14166" y="2344"/>
                    <a:pt x="13873" y="2365"/>
                    <a:pt x="13999" y="1737"/>
                  </a:cubicBezTo>
                  <a:cubicBezTo>
                    <a:pt x="13978" y="1465"/>
                    <a:pt x="13873" y="1569"/>
                    <a:pt x="13852" y="1800"/>
                  </a:cubicBezTo>
                  <a:cubicBezTo>
                    <a:pt x="13852" y="1862"/>
                    <a:pt x="13747" y="1988"/>
                    <a:pt x="13936" y="1988"/>
                  </a:cubicBezTo>
                  <a:cubicBezTo>
                    <a:pt x="14103" y="1967"/>
                    <a:pt x="14291" y="1988"/>
                    <a:pt x="14333" y="1737"/>
                  </a:cubicBezTo>
                  <a:cubicBezTo>
                    <a:pt x="14354" y="1611"/>
                    <a:pt x="14312" y="1507"/>
                    <a:pt x="14019" y="1716"/>
                  </a:cubicBezTo>
                  <a:close/>
                  <a:moveTo>
                    <a:pt x="16509" y="1318"/>
                  </a:moveTo>
                  <a:cubicBezTo>
                    <a:pt x="16488" y="984"/>
                    <a:pt x="16363" y="732"/>
                    <a:pt x="16091" y="753"/>
                  </a:cubicBezTo>
                  <a:cubicBezTo>
                    <a:pt x="15735" y="795"/>
                    <a:pt x="15547" y="1172"/>
                    <a:pt x="15359" y="1423"/>
                  </a:cubicBezTo>
                  <a:cubicBezTo>
                    <a:pt x="15254" y="1590"/>
                    <a:pt x="15400" y="1988"/>
                    <a:pt x="15568" y="2218"/>
                  </a:cubicBezTo>
                  <a:cubicBezTo>
                    <a:pt x="15631" y="2260"/>
                    <a:pt x="15714" y="2260"/>
                    <a:pt x="15798" y="2239"/>
                  </a:cubicBezTo>
                  <a:cubicBezTo>
                    <a:pt x="16007" y="1883"/>
                    <a:pt x="16468" y="1716"/>
                    <a:pt x="16509" y="1318"/>
                  </a:cubicBezTo>
                  <a:close/>
                  <a:moveTo>
                    <a:pt x="43898" y="2176"/>
                  </a:moveTo>
                  <a:cubicBezTo>
                    <a:pt x="43857" y="2197"/>
                    <a:pt x="43773" y="2218"/>
                    <a:pt x="43752" y="2239"/>
                  </a:cubicBezTo>
                  <a:cubicBezTo>
                    <a:pt x="43689" y="2532"/>
                    <a:pt x="43752" y="2825"/>
                    <a:pt x="43919" y="3076"/>
                  </a:cubicBezTo>
                  <a:cubicBezTo>
                    <a:pt x="44045" y="3327"/>
                    <a:pt x="44338" y="3432"/>
                    <a:pt x="44610" y="3327"/>
                  </a:cubicBezTo>
                  <a:cubicBezTo>
                    <a:pt x="44777" y="3264"/>
                    <a:pt x="45049" y="3222"/>
                    <a:pt x="44986" y="2950"/>
                  </a:cubicBezTo>
                  <a:cubicBezTo>
                    <a:pt x="44945" y="2720"/>
                    <a:pt x="44840" y="2469"/>
                    <a:pt x="44505" y="2616"/>
                  </a:cubicBezTo>
                  <a:cubicBezTo>
                    <a:pt x="44170" y="2762"/>
                    <a:pt x="44108" y="2595"/>
                    <a:pt x="44108" y="2302"/>
                  </a:cubicBezTo>
                  <a:cubicBezTo>
                    <a:pt x="44108" y="2197"/>
                    <a:pt x="44003" y="2155"/>
                    <a:pt x="43898" y="2176"/>
                  </a:cubicBezTo>
                  <a:close/>
                  <a:moveTo>
                    <a:pt x="41911" y="2783"/>
                  </a:moveTo>
                  <a:cubicBezTo>
                    <a:pt x="41932" y="2741"/>
                    <a:pt x="41994" y="2678"/>
                    <a:pt x="41973" y="2637"/>
                  </a:cubicBezTo>
                  <a:cubicBezTo>
                    <a:pt x="41953" y="2616"/>
                    <a:pt x="41890" y="2595"/>
                    <a:pt x="41827" y="2574"/>
                  </a:cubicBezTo>
                  <a:cubicBezTo>
                    <a:pt x="41806" y="2616"/>
                    <a:pt x="41764" y="2678"/>
                    <a:pt x="41785" y="2720"/>
                  </a:cubicBezTo>
                  <a:cubicBezTo>
                    <a:pt x="41785" y="2762"/>
                    <a:pt x="41869" y="2762"/>
                    <a:pt x="41911" y="2783"/>
                  </a:cubicBezTo>
                  <a:close/>
                  <a:moveTo>
                    <a:pt x="9312" y="4854"/>
                  </a:moveTo>
                  <a:cubicBezTo>
                    <a:pt x="9354" y="4875"/>
                    <a:pt x="9416" y="4917"/>
                    <a:pt x="9458" y="4917"/>
                  </a:cubicBezTo>
                  <a:cubicBezTo>
                    <a:pt x="9479" y="4896"/>
                    <a:pt x="9500" y="4813"/>
                    <a:pt x="9521" y="4771"/>
                  </a:cubicBezTo>
                  <a:cubicBezTo>
                    <a:pt x="9458" y="4750"/>
                    <a:pt x="9416" y="4708"/>
                    <a:pt x="9374" y="4708"/>
                  </a:cubicBezTo>
                  <a:cubicBezTo>
                    <a:pt x="9333" y="4729"/>
                    <a:pt x="9333" y="4792"/>
                    <a:pt x="9312" y="4854"/>
                  </a:cubicBezTo>
                  <a:close/>
                  <a:moveTo>
                    <a:pt x="16070" y="3327"/>
                  </a:moveTo>
                  <a:lnTo>
                    <a:pt x="15924" y="3264"/>
                  </a:lnTo>
                  <a:cubicBezTo>
                    <a:pt x="15903" y="3327"/>
                    <a:pt x="15861" y="3369"/>
                    <a:pt x="15882" y="3411"/>
                  </a:cubicBezTo>
                  <a:cubicBezTo>
                    <a:pt x="15882" y="3453"/>
                    <a:pt x="15965" y="3453"/>
                    <a:pt x="16007" y="3473"/>
                  </a:cubicBezTo>
                  <a:close/>
                  <a:moveTo>
                    <a:pt x="42685" y="3327"/>
                  </a:moveTo>
                  <a:cubicBezTo>
                    <a:pt x="42643" y="3306"/>
                    <a:pt x="42580" y="3264"/>
                    <a:pt x="42538" y="3285"/>
                  </a:cubicBezTo>
                  <a:cubicBezTo>
                    <a:pt x="42517" y="3285"/>
                    <a:pt x="42497" y="3369"/>
                    <a:pt x="42476" y="3411"/>
                  </a:cubicBezTo>
                  <a:cubicBezTo>
                    <a:pt x="42538" y="3432"/>
                    <a:pt x="42580" y="3494"/>
                    <a:pt x="42622" y="3473"/>
                  </a:cubicBezTo>
                  <a:cubicBezTo>
                    <a:pt x="42664" y="3473"/>
                    <a:pt x="42685" y="3390"/>
                    <a:pt x="42706" y="332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9"/>
            <p:cNvSpPr/>
            <p:nvPr/>
          </p:nvSpPr>
          <p:spPr>
            <a:xfrm>
              <a:off x="5713850" y="4108125"/>
              <a:ext cx="572275" cy="107250"/>
            </a:xfrm>
            <a:custGeom>
              <a:avLst/>
              <a:gdLst/>
              <a:ahLst/>
              <a:cxnLst/>
              <a:rect l="l" t="t" r="r" b="b"/>
              <a:pathLst>
                <a:path w="22891" h="4290" extrusionOk="0">
                  <a:moveTo>
                    <a:pt x="0" y="3913"/>
                  </a:moveTo>
                  <a:cubicBezTo>
                    <a:pt x="21" y="3746"/>
                    <a:pt x="63" y="3600"/>
                    <a:pt x="272" y="3620"/>
                  </a:cubicBezTo>
                  <a:cubicBezTo>
                    <a:pt x="586" y="3662"/>
                    <a:pt x="921" y="3579"/>
                    <a:pt x="1172" y="3390"/>
                  </a:cubicBezTo>
                  <a:cubicBezTo>
                    <a:pt x="1276" y="3328"/>
                    <a:pt x="1381" y="3244"/>
                    <a:pt x="1486" y="3286"/>
                  </a:cubicBezTo>
                  <a:cubicBezTo>
                    <a:pt x="2197" y="3495"/>
                    <a:pt x="2887" y="3328"/>
                    <a:pt x="3578" y="3286"/>
                  </a:cubicBezTo>
                  <a:cubicBezTo>
                    <a:pt x="3871" y="3244"/>
                    <a:pt x="4059" y="3348"/>
                    <a:pt x="4122" y="2972"/>
                  </a:cubicBezTo>
                  <a:cubicBezTo>
                    <a:pt x="4185" y="2637"/>
                    <a:pt x="4415" y="2637"/>
                    <a:pt x="4624" y="2867"/>
                  </a:cubicBezTo>
                  <a:cubicBezTo>
                    <a:pt x="4708" y="2951"/>
                    <a:pt x="4771" y="3076"/>
                    <a:pt x="4854" y="3139"/>
                  </a:cubicBezTo>
                  <a:cubicBezTo>
                    <a:pt x="5001" y="3286"/>
                    <a:pt x="5147" y="3558"/>
                    <a:pt x="5419" y="3474"/>
                  </a:cubicBezTo>
                  <a:cubicBezTo>
                    <a:pt x="5691" y="3411"/>
                    <a:pt x="5649" y="3139"/>
                    <a:pt x="5712" y="2909"/>
                  </a:cubicBezTo>
                  <a:cubicBezTo>
                    <a:pt x="5838" y="2449"/>
                    <a:pt x="6235" y="2114"/>
                    <a:pt x="6403" y="1633"/>
                  </a:cubicBezTo>
                  <a:cubicBezTo>
                    <a:pt x="6465" y="1444"/>
                    <a:pt x="6465" y="1361"/>
                    <a:pt x="6340" y="1214"/>
                  </a:cubicBezTo>
                  <a:cubicBezTo>
                    <a:pt x="5984" y="838"/>
                    <a:pt x="5712" y="419"/>
                    <a:pt x="5168" y="335"/>
                  </a:cubicBezTo>
                  <a:cubicBezTo>
                    <a:pt x="5043" y="315"/>
                    <a:pt x="5022" y="168"/>
                    <a:pt x="5001" y="43"/>
                  </a:cubicBezTo>
                  <a:cubicBezTo>
                    <a:pt x="6800" y="1"/>
                    <a:pt x="8579" y="231"/>
                    <a:pt x="10378" y="315"/>
                  </a:cubicBezTo>
                  <a:cubicBezTo>
                    <a:pt x="10880" y="335"/>
                    <a:pt x="11382" y="335"/>
                    <a:pt x="11864" y="377"/>
                  </a:cubicBezTo>
                  <a:cubicBezTo>
                    <a:pt x="14584" y="545"/>
                    <a:pt x="17283" y="649"/>
                    <a:pt x="19940" y="1235"/>
                  </a:cubicBezTo>
                  <a:cubicBezTo>
                    <a:pt x="20463" y="1340"/>
                    <a:pt x="20986" y="1361"/>
                    <a:pt x="21509" y="1423"/>
                  </a:cubicBezTo>
                  <a:cubicBezTo>
                    <a:pt x="21656" y="1444"/>
                    <a:pt x="21802" y="1486"/>
                    <a:pt x="21928" y="1528"/>
                  </a:cubicBezTo>
                  <a:cubicBezTo>
                    <a:pt x="22346" y="1675"/>
                    <a:pt x="22890" y="2239"/>
                    <a:pt x="22870" y="2491"/>
                  </a:cubicBezTo>
                  <a:cubicBezTo>
                    <a:pt x="22870" y="2825"/>
                    <a:pt x="22200" y="3600"/>
                    <a:pt x="21865" y="3746"/>
                  </a:cubicBezTo>
                  <a:cubicBezTo>
                    <a:pt x="21321" y="3976"/>
                    <a:pt x="20735" y="3851"/>
                    <a:pt x="20212" y="3767"/>
                  </a:cubicBezTo>
                  <a:cubicBezTo>
                    <a:pt x="18664" y="3537"/>
                    <a:pt x="17116" y="3600"/>
                    <a:pt x="15567" y="3369"/>
                  </a:cubicBezTo>
                  <a:cubicBezTo>
                    <a:pt x="15274" y="3369"/>
                    <a:pt x="14981" y="3390"/>
                    <a:pt x="14688" y="3453"/>
                  </a:cubicBezTo>
                  <a:cubicBezTo>
                    <a:pt x="13035" y="3453"/>
                    <a:pt x="11445" y="3976"/>
                    <a:pt x="9771" y="3892"/>
                  </a:cubicBezTo>
                  <a:cubicBezTo>
                    <a:pt x="9123" y="3913"/>
                    <a:pt x="8474" y="3872"/>
                    <a:pt x="7846" y="3746"/>
                  </a:cubicBezTo>
                  <a:cubicBezTo>
                    <a:pt x="7574" y="3704"/>
                    <a:pt x="7302" y="3725"/>
                    <a:pt x="7051" y="3809"/>
                  </a:cubicBezTo>
                  <a:cubicBezTo>
                    <a:pt x="5398" y="4290"/>
                    <a:pt x="3724" y="4018"/>
                    <a:pt x="2051" y="3976"/>
                  </a:cubicBezTo>
                  <a:cubicBezTo>
                    <a:pt x="1360" y="3997"/>
                    <a:pt x="690" y="3976"/>
                    <a:pt x="0" y="391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9"/>
            <p:cNvSpPr/>
            <p:nvPr/>
          </p:nvSpPr>
          <p:spPr>
            <a:xfrm>
              <a:off x="4481425" y="4181875"/>
              <a:ext cx="142325" cy="46600"/>
            </a:xfrm>
            <a:custGeom>
              <a:avLst/>
              <a:gdLst/>
              <a:ahLst/>
              <a:cxnLst/>
              <a:rect l="l" t="t" r="r" b="b"/>
              <a:pathLst>
                <a:path w="5693" h="1864" extrusionOk="0">
                  <a:moveTo>
                    <a:pt x="1" y="1633"/>
                  </a:moveTo>
                  <a:cubicBezTo>
                    <a:pt x="43" y="1549"/>
                    <a:pt x="64" y="1424"/>
                    <a:pt x="106" y="1403"/>
                  </a:cubicBezTo>
                  <a:cubicBezTo>
                    <a:pt x="733" y="1131"/>
                    <a:pt x="1215" y="775"/>
                    <a:pt x="1131" y="1"/>
                  </a:cubicBezTo>
                  <a:cubicBezTo>
                    <a:pt x="1487" y="43"/>
                    <a:pt x="1466" y="315"/>
                    <a:pt x="1507" y="482"/>
                  </a:cubicBezTo>
                  <a:cubicBezTo>
                    <a:pt x="1633" y="838"/>
                    <a:pt x="1779" y="1089"/>
                    <a:pt x="2198" y="859"/>
                  </a:cubicBezTo>
                  <a:cubicBezTo>
                    <a:pt x="2344" y="817"/>
                    <a:pt x="2512" y="838"/>
                    <a:pt x="2616" y="963"/>
                  </a:cubicBezTo>
                  <a:cubicBezTo>
                    <a:pt x="3077" y="1403"/>
                    <a:pt x="3725" y="1277"/>
                    <a:pt x="4248" y="1466"/>
                  </a:cubicBezTo>
                  <a:cubicBezTo>
                    <a:pt x="4541" y="1570"/>
                    <a:pt x="4751" y="1382"/>
                    <a:pt x="4981" y="1256"/>
                  </a:cubicBezTo>
                  <a:cubicBezTo>
                    <a:pt x="5441" y="1026"/>
                    <a:pt x="5546" y="1110"/>
                    <a:pt x="5692" y="1738"/>
                  </a:cubicBezTo>
                  <a:cubicBezTo>
                    <a:pt x="5462" y="1842"/>
                    <a:pt x="5232" y="1863"/>
                    <a:pt x="5002" y="1821"/>
                  </a:cubicBezTo>
                  <a:cubicBezTo>
                    <a:pt x="3328" y="1549"/>
                    <a:pt x="1654" y="1738"/>
                    <a:pt x="1" y="163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9"/>
            <p:cNvSpPr/>
            <p:nvPr/>
          </p:nvSpPr>
          <p:spPr>
            <a:xfrm>
              <a:off x="4339675" y="4191825"/>
              <a:ext cx="84250" cy="31400"/>
            </a:xfrm>
            <a:custGeom>
              <a:avLst/>
              <a:gdLst/>
              <a:ahLst/>
              <a:cxnLst/>
              <a:rect l="l" t="t" r="r" b="b"/>
              <a:pathLst>
                <a:path w="3370" h="1256" extrusionOk="0">
                  <a:moveTo>
                    <a:pt x="1" y="712"/>
                  </a:moveTo>
                  <a:cubicBezTo>
                    <a:pt x="168" y="544"/>
                    <a:pt x="315" y="356"/>
                    <a:pt x="482" y="189"/>
                  </a:cubicBezTo>
                  <a:cubicBezTo>
                    <a:pt x="628" y="21"/>
                    <a:pt x="879" y="0"/>
                    <a:pt x="1047" y="126"/>
                  </a:cubicBezTo>
                  <a:cubicBezTo>
                    <a:pt x="1716" y="607"/>
                    <a:pt x="2491" y="921"/>
                    <a:pt x="3307" y="1068"/>
                  </a:cubicBezTo>
                  <a:cubicBezTo>
                    <a:pt x="3328" y="1068"/>
                    <a:pt x="3348" y="1172"/>
                    <a:pt x="3369" y="1235"/>
                  </a:cubicBezTo>
                  <a:cubicBezTo>
                    <a:pt x="2888" y="1256"/>
                    <a:pt x="2428" y="1193"/>
                    <a:pt x="1988" y="1026"/>
                  </a:cubicBezTo>
                  <a:cubicBezTo>
                    <a:pt x="1340" y="837"/>
                    <a:pt x="670" y="712"/>
                    <a:pt x="1" y="71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9"/>
            <p:cNvSpPr/>
            <p:nvPr/>
          </p:nvSpPr>
          <p:spPr>
            <a:xfrm>
              <a:off x="5399450" y="4080400"/>
              <a:ext cx="70650" cy="23575"/>
            </a:xfrm>
            <a:custGeom>
              <a:avLst/>
              <a:gdLst/>
              <a:ahLst/>
              <a:cxnLst/>
              <a:rect l="l" t="t" r="r" b="b"/>
              <a:pathLst>
                <a:path w="2826" h="943" extrusionOk="0">
                  <a:moveTo>
                    <a:pt x="2826" y="315"/>
                  </a:moveTo>
                  <a:cubicBezTo>
                    <a:pt x="2491" y="754"/>
                    <a:pt x="1926" y="942"/>
                    <a:pt x="1403" y="775"/>
                  </a:cubicBezTo>
                  <a:cubicBezTo>
                    <a:pt x="1089" y="670"/>
                    <a:pt x="775" y="607"/>
                    <a:pt x="461" y="587"/>
                  </a:cubicBezTo>
                  <a:cubicBezTo>
                    <a:pt x="210" y="587"/>
                    <a:pt x="1" y="377"/>
                    <a:pt x="1" y="126"/>
                  </a:cubicBezTo>
                  <a:cubicBezTo>
                    <a:pt x="942" y="1"/>
                    <a:pt x="1884" y="294"/>
                    <a:pt x="2826" y="31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9"/>
            <p:cNvSpPr/>
            <p:nvPr/>
          </p:nvSpPr>
          <p:spPr>
            <a:xfrm>
              <a:off x="5661000" y="4092950"/>
              <a:ext cx="70650" cy="14675"/>
            </a:xfrm>
            <a:custGeom>
              <a:avLst/>
              <a:gdLst/>
              <a:ahLst/>
              <a:cxnLst/>
              <a:rect l="l" t="t" r="r" b="b"/>
              <a:pathLst>
                <a:path w="2826" h="587" extrusionOk="0">
                  <a:moveTo>
                    <a:pt x="2825" y="294"/>
                  </a:moveTo>
                  <a:cubicBezTo>
                    <a:pt x="2512" y="503"/>
                    <a:pt x="2135" y="587"/>
                    <a:pt x="1758" y="503"/>
                  </a:cubicBezTo>
                  <a:cubicBezTo>
                    <a:pt x="1319" y="440"/>
                    <a:pt x="859" y="273"/>
                    <a:pt x="377" y="398"/>
                  </a:cubicBezTo>
                  <a:cubicBezTo>
                    <a:pt x="147" y="440"/>
                    <a:pt x="43" y="210"/>
                    <a:pt x="1" y="1"/>
                  </a:cubicBezTo>
                  <a:cubicBezTo>
                    <a:pt x="942" y="85"/>
                    <a:pt x="1905" y="43"/>
                    <a:pt x="2825" y="29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9"/>
            <p:cNvSpPr/>
            <p:nvPr/>
          </p:nvSpPr>
          <p:spPr>
            <a:xfrm>
              <a:off x="4834525" y="4073075"/>
              <a:ext cx="28275" cy="43450"/>
            </a:xfrm>
            <a:custGeom>
              <a:avLst/>
              <a:gdLst/>
              <a:ahLst/>
              <a:cxnLst/>
              <a:rect l="l" t="t" r="r" b="b"/>
              <a:pathLst>
                <a:path w="1131" h="1738" extrusionOk="0">
                  <a:moveTo>
                    <a:pt x="1130" y="356"/>
                  </a:moveTo>
                  <a:cubicBezTo>
                    <a:pt x="649" y="482"/>
                    <a:pt x="523" y="754"/>
                    <a:pt x="796" y="1172"/>
                  </a:cubicBezTo>
                  <a:cubicBezTo>
                    <a:pt x="879" y="1319"/>
                    <a:pt x="942" y="1445"/>
                    <a:pt x="796" y="1549"/>
                  </a:cubicBezTo>
                  <a:cubicBezTo>
                    <a:pt x="670" y="1696"/>
                    <a:pt x="503" y="1737"/>
                    <a:pt x="335" y="1696"/>
                  </a:cubicBezTo>
                  <a:cubicBezTo>
                    <a:pt x="189" y="1654"/>
                    <a:pt x="63" y="1507"/>
                    <a:pt x="126" y="1361"/>
                  </a:cubicBezTo>
                  <a:cubicBezTo>
                    <a:pt x="293" y="1005"/>
                    <a:pt x="0" y="691"/>
                    <a:pt x="63" y="356"/>
                  </a:cubicBezTo>
                  <a:cubicBezTo>
                    <a:pt x="231" y="356"/>
                    <a:pt x="377" y="294"/>
                    <a:pt x="419" y="105"/>
                  </a:cubicBezTo>
                  <a:cubicBezTo>
                    <a:pt x="649" y="1"/>
                    <a:pt x="879" y="126"/>
                    <a:pt x="1109" y="147"/>
                  </a:cubicBezTo>
                  <a:cubicBezTo>
                    <a:pt x="1130" y="210"/>
                    <a:pt x="1130" y="294"/>
                    <a:pt x="113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9"/>
            <p:cNvSpPr/>
            <p:nvPr/>
          </p:nvSpPr>
          <p:spPr>
            <a:xfrm>
              <a:off x="4920300" y="4077275"/>
              <a:ext cx="30900" cy="34025"/>
            </a:xfrm>
            <a:custGeom>
              <a:avLst/>
              <a:gdLst/>
              <a:ahLst/>
              <a:cxnLst/>
              <a:rect l="l" t="t" r="r" b="b"/>
              <a:pathLst>
                <a:path w="1236" h="1361" extrusionOk="0">
                  <a:moveTo>
                    <a:pt x="880" y="0"/>
                  </a:moveTo>
                  <a:cubicBezTo>
                    <a:pt x="942" y="126"/>
                    <a:pt x="1089" y="209"/>
                    <a:pt x="1235" y="188"/>
                  </a:cubicBezTo>
                  <a:cubicBezTo>
                    <a:pt x="1089" y="607"/>
                    <a:pt x="524" y="774"/>
                    <a:pt x="608" y="1360"/>
                  </a:cubicBezTo>
                  <a:cubicBezTo>
                    <a:pt x="378" y="963"/>
                    <a:pt x="315" y="523"/>
                    <a:pt x="1" y="188"/>
                  </a:cubicBezTo>
                  <a:lnTo>
                    <a:pt x="168" y="42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9"/>
            <p:cNvSpPr/>
            <p:nvPr/>
          </p:nvSpPr>
          <p:spPr>
            <a:xfrm>
              <a:off x="4068725" y="4198100"/>
              <a:ext cx="40300" cy="14150"/>
            </a:xfrm>
            <a:custGeom>
              <a:avLst/>
              <a:gdLst/>
              <a:ahLst/>
              <a:cxnLst/>
              <a:rect l="l" t="t" r="r" b="b"/>
              <a:pathLst>
                <a:path w="1612" h="566" extrusionOk="0">
                  <a:moveTo>
                    <a:pt x="0" y="356"/>
                  </a:moveTo>
                  <a:cubicBezTo>
                    <a:pt x="502" y="1"/>
                    <a:pt x="1172" y="63"/>
                    <a:pt x="1611" y="482"/>
                  </a:cubicBezTo>
                  <a:cubicBezTo>
                    <a:pt x="1067" y="565"/>
                    <a:pt x="523" y="524"/>
                    <a:pt x="0" y="35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9"/>
            <p:cNvSpPr/>
            <p:nvPr/>
          </p:nvSpPr>
          <p:spPr>
            <a:xfrm>
              <a:off x="4304100" y="4198625"/>
              <a:ext cx="22000" cy="16750"/>
            </a:xfrm>
            <a:custGeom>
              <a:avLst/>
              <a:gdLst/>
              <a:ahLst/>
              <a:cxnLst/>
              <a:rect l="l" t="t" r="r" b="b"/>
              <a:pathLst>
                <a:path w="880" h="670" extrusionOk="0">
                  <a:moveTo>
                    <a:pt x="1" y="440"/>
                  </a:moveTo>
                  <a:cubicBezTo>
                    <a:pt x="357" y="21"/>
                    <a:pt x="524" y="0"/>
                    <a:pt x="880" y="440"/>
                  </a:cubicBezTo>
                  <a:cubicBezTo>
                    <a:pt x="587" y="670"/>
                    <a:pt x="294" y="503"/>
                    <a:pt x="1" y="44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9"/>
            <p:cNvSpPr/>
            <p:nvPr/>
          </p:nvSpPr>
          <p:spPr>
            <a:xfrm>
              <a:off x="4197925" y="419445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0" y="377"/>
                  </a:moveTo>
                  <a:cubicBezTo>
                    <a:pt x="398" y="0"/>
                    <a:pt x="565" y="21"/>
                    <a:pt x="879" y="439"/>
                  </a:cubicBezTo>
                  <a:cubicBezTo>
                    <a:pt x="586" y="481"/>
                    <a:pt x="272" y="460"/>
                    <a:pt x="0" y="37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9"/>
            <p:cNvSpPr/>
            <p:nvPr/>
          </p:nvSpPr>
          <p:spPr>
            <a:xfrm>
              <a:off x="4126775" y="4200200"/>
              <a:ext cx="13100" cy="10475"/>
            </a:xfrm>
            <a:custGeom>
              <a:avLst/>
              <a:gdLst/>
              <a:ahLst/>
              <a:cxnLst/>
              <a:rect l="l" t="t" r="r" b="b"/>
              <a:pathLst>
                <a:path w="524" h="419" extrusionOk="0">
                  <a:moveTo>
                    <a:pt x="1" y="314"/>
                  </a:moveTo>
                  <a:cubicBezTo>
                    <a:pt x="126" y="0"/>
                    <a:pt x="315" y="0"/>
                    <a:pt x="524" y="209"/>
                  </a:cubicBezTo>
                  <a:cubicBezTo>
                    <a:pt x="398" y="377"/>
                    <a:pt x="168" y="419"/>
                    <a:pt x="1" y="314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9"/>
            <p:cNvSpPr/>
            <p:nvPr/>
          </p:nvSpPr>
          <p:spPr>
            <a:xfrm>
              <a:off x="4277425" y="4200200"/>
              <a:ext cx="13100" cy="9950"/>
            </a:xfrm>
            <a:custGeom>
              <a:avLst/>
              <a:gdLst/>
              <a:ahLst/>
              <a:cxnLst/>
              <a:rect l="l" t="t" r="r" b="b"/>
              <a:pathLst>
                <a:path w="524" h="398" extrusionOk="0">
                  <a:moveTo>
                    <a:pt x="1" y="251"/>
                  </a:moveTo>
                  <a:cubicBezTo>
                    <a:pt x="231" y="0"/>
                    <a:pt x="398" y="0"/>
                    <a:pt x="524" y="335"/>
                  </a:cubicBezTo>
                  <a:cubicBezTo>
                    <a:pt x="356" y="398"/>
                    <a:pt x="147" y="377"/>
                    <a:pt x="1" y="25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9"/>
            <p:cNvSpPr/>
            <p:nvPr/>
          </p:nvSpPr>
          <p:spPr>
            <a:xfrm>
              <a:off x="4459475" y="4212750"/>
              <a:ext cx="13100" cy="11000"/>
            </a:xfrm>
            <a:custGeom>
              <a:avLst/>
              <a:gdLst/>
              <a:ahLst/>
              <a:cxnLst/>
              <a:rect l="l" t="t" r="r" b="b"/>
              <a:pathLst>
                <a:path w="524" h="440" extrusionOk="0">
                  <a:moveTo>
                    <a:pt x="0" y="398"/>
                  </a:moveTo>
                  <a:cubicBezTo>
                    <a:pt x="209" y="0"/>
                    <a:pt x="272" y="0"/>
                    <a:pt x="523" y="377"/>
                  </a:cubicBezTo>
                  <a:cubicBezTo>
                    <a:pt x="335" y="440"/>
                    <a:pt x="168" y="440"/>
                    <a:pt x="0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49"/>
            <p:cNvSpPr/>
            <p:nvPr/>
          </p:nvSpPr>
          <p:spPr>
            <a:xfrm>
              <a:off x="5762475" y="4100800"/>
              <a:ext cx="8925" cy="9450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357" y="168"/>
                  </a:moveTo>
                  <a:cubicBezTo>
                    <a:pt x="189" y="377"/>
                    <a:pt x="85" y="273"/>
                    <a:pt x="1" y="63"/>
                  </a:cubicBezTo>
                  <a:cubicBezTo>
                    <a:pt x="126" y="1"/>
                    <a:pt x="294" y="43"/>
                    <a:pt x="357" y="16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49"/>
            <p:cNvSpPr/>
            <p:nvPr/>
          </p:nvSpPr>
          <p:spPr>
            <a:xfrm>
              <a:off x="5802775" y="4104475"/>
              <a:ext cx="8900" cy="10475"/>
            </a:xfrm>
            <a:custGeom>
              <a:avLst/>
              <a:gdLst/>
              <a:ahLst/>
              <a:cxnLst/>
              <a:rect l="l" t="t" r="r" b="b"/>
              <a:pathLst>
                <a:path w="356" h="419" extrusionOk="0">
                  <a:moveTo>
                    <a:pt x="356" y="147"/>
                  </a:moveTo>
                  <a:cubicBezTo>
                    <a:pt x="167" y="419"/>
                    <a:pt x="63" y="293"/>
                    <a:pt x="0" y="42"/>
                  </a:cubicBezTo>
                  <a:cubicBezTo>
                    <a:pt x="126" y="0"/>
                    <a:pt x="272" y="42"/>
                    <a:pt x="356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49"/>
            <p:cNvSpPr/>
            <p:nvPr/>
          </p:nvSpPr>
          <p:spPr>
            <a:xfrm>
              <a:off x="4636800" y="422060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63" y="0"/>
                    <a:pt x="189" y="21"/>
                  </a:cubicBezTo>
                  <a:cubicBezTo>
                    <a:pt x="251" y="21"/>
                    <a:pt x="293" y="147"/>
                    <a:pt x="356" y="209"/>
                  </a:cubicBezTo>
                  <a:cubicBezTo>
                    <a:pt x="230" y="272"/>
                    <a:pt x="105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49"/>
            <p:cNvSpPr/>
            <p:nvPr/>
          </p:nvSpPr>
          <p:spPr>
            <a:xfrm>
              <a:off x="4237675" y="4200725"/>
              <a:ext cx="13100" cy="5775"/>
            </a:xfrm>
            <a:custGeom>
              <a:avLst/>
              <a:gdLst/>
              <a:ahLst/>
              <a:cxnLst/>
              <a:rect l="l" t="t" r="r" b="b"/>
              <a:pathLst>
                <a:path w="524" h="231" extrusionOk="0">
                  <a:moveTo>
                    <a:pt x="1" y="188"/>
                  </a:moveTo>
                  <a:cubicBezTo>
                    <a:pt x="126" y="0"/>
                    <a:pt x="398" y="0"/>
                    <a:pt x="524" y="188"/>
                  </a:cubicBezTo>
                  <a:cubicBezTo>
                    <a:pt x="356" y="230"/>
                    <a:pt x="168" y="230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49"/>
            <p:cNvSpPr/>
            <p:nvPr/>
          </p:nvSpPr>
          <p:spPr>
            <a:xfrm>
              <a:off x="4960075" y="4079350"/>
              <a:ext cx="66975" cy="27225"/>
            </a:xfrm>
            <a:custGeom>
              <a:avLst/>
              <a:gdLst/>
              <a:ahLst/>
              <a:cxnLst/>
              <a:rect l="l" t="t" r="r" b="b"/>
              <a:pathLst>
                <a:path w="2679" h="1089" extrusionOk="0">
                  <a:moveTo>
                    <a:pt x="0" y="105"/>
                  </a:moveTo>
                  <a:cubicBezTo>
                    <a:pt x="147" y="85"/>
                    <a:pt x="314" y="1"/>
                    <a:pt x="439" y="43"/>
                  </a:cubicBezTo>
                  <a:cubicBezTo>
                    <a:pt x="1172" y="273"/>
                    <a:pt x="1946" y="85"/>
                    <a:pt x="2678" y="294"/>
                  </a:cubicBezTo>
                  <a:cubicBezTo>
                    <a:pt x="2239" y="775"/>
                    <a:pt x="1632" y="1068"/>
                    <a:pt x="983" y="1089"/>
                  </a:cubicBezTo>
                  <a:cubicBezTo>
                    <a:pt x="921" y="1089"/>
                    <a:pt x="879" y="1089"/>
                    <a:pt x="816" y="1089"/>
                  </a:cubicBezTo>
                  <a:cubicBezTo>
                    <a:pt x="774" y="566"/>
                    <a:pt x="42" y="629"/>
                    <a:pt x="0" y="10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49"/>
            <p:cNvSpPr/>
            <p:nvPr/>
          </p:nvSpPr>
          <p:spPr>
            <a:xfrm>
              <a:off x="4871150" y="4086675"/>
              <a:ext cx="20425" cy="25150"/>
            </a:xfrm>
            <a:custGeom>
              <a:avLst/>
              <a:gdLst/>
              <a:ahLst/>
              <a:cxnLst/>
              <a:rect l="l" t="t" r="r" b="b"/>
              <a:pathLst>
                <a:path w="817" h="1006" extrusionOk="0">
                  <a:moveTo>
                    <a:pt x="377" y="1"/>
                  </a:moveTo>
                  <a:lnTo>
                    <a:pt x="544" y="1"/>
                  </a:lnTo>
                  <a:cubicBezTo>
                    <a:pt x="460" y="315"/>
                    <a:pt x="753" y="482"/>
                    <a:pt x="816" y="754"/>
                  </a:cubicBezTo>
                  <a:cubicBezTo>
                    <a:pt x="523" y="1005"/>
                    <a:pt x="272" y="670"/>
                    <a:pt x="0" y="712"/>
                  </a:cubicBezTo>
                  <a:cubicBezTo>
                    <a:pt x="0" y="398"/>
                    <a:pt x="42" y="126"/>
                    <a:pt x="3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49"/>
            <p:cNvSpPr/>
            <p:nvPr/>
          </p:nvSpPr>
          <p:spPr>
            <a:xfrm>
              <a:off x="4951175" y="4130100"/>
              <a:ext cx="16750" cy="14150"/>
            </a:xfrm>
            <a:custGeom>
              <a:avLst/>
              <a:gdLst/>
              <a:ahLst/>
              <a:cxnLst/>
              <a:rect l="l" t="t" r="r" b="b"/>
              <a:pathLst>
                <a:path w="670" h="566" extrusionOk="0">
                  <a:moveTo>
                    <a:pt x="649" y="398"/>
                  </a:moveTo>
                  <a:cubicBezTo>
                    <a:pt x="544" y="565"/>
                    <a:pt x="398" y="565"/>
                    <a:pt x="251" y="544"/>
                  </a:cubicBezTo>
                  <a:cubicBezTo>
                    <a:pt x="105" y="524"/>
                    <a:pt x="0" y="356"/>
                    <a:pt x="63" y="210"/>
                  </a:cubicBezTo>
                  <a:cubicBezTo>
                    <a:pt x="105" y="63"/>
                    <a:pt x="293" y="0"/>
                    <a:pt x="419" y="84"/>
                  </a:cubicBezTo>
                  <a:cubicBezTo>
                    <a:pt x="565" y="147"/>
                    <a:pt x="670" y="231"/>
                    <a:pt x="649" y="398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49"/>
            <p:cNvSpPr/>
            <p:nvPr/>
          </p:nvSpPr>
          <p:spPr>
            <a:xfrm>
              <a:off x="5042200" y="41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09" y="85"/>
                  </a:moveTo>
                  <a:cubicBezTo>
                    <a:pt x="188" y="126"/>
                    <a:pt x="167" y="210"/>
                    <a:pt x="126" y="210"/>
                  </a:cubicBezTo>
                  <a:cubicBezTo>
                    <a:pt x="105" y="231"/>
                    <a:pt x="42" y="189"/>
                    <a:pt x="0" y="168"/>
                  </a:cubicBezTo>
                  <a:cubicBezTo>
                    <a:pt x="21" y="105"/>
                    <a:pt x="21" y="22"/>
                    <a:pt x="63" y="22"/>
                  </a:cubicBezTo>
                  <a:cubicBezTo>
                    <a:pt x="105" y="1"/>
                    <a:pt x="147" y="43"/>
                    <a:pt x="209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49"/>
            <p:cNvSpPr/>
            <p:nvPr/>
          </p:nvSpPr>
          <p:spPr>
            <a:xfrm>
              <a:off x="4860150" y="418607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63" y="0"/>
                  </a:moveTo>
                  <a:lnTo>
                    <a:pt x="210" y="63"/>
                  </a:lnTo>
                  <a:cubicBezTo>
                    <a:pt x="189" y="105"/>
                    <a:pt x="168" y="189"/>
                    <a:pt x="126" y="189"/>
                  </a:cubicBezTo>
                  <a:cubicBezTo>
                    <a:pt x="105" y="210"/>
                    <a:pt x="43" y="168"/>
                    <a:pt x="1" y="147"/>
                  </a:cubicBezTo>
                  <a:cubicBezTo>
                    <a:pt x="22" y="84"/>
                    <a:pt x="22" y="42"/>
                    <a:pt x="6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49"/>
            <p:cNvSpPr/>
            <p:nvPr/>
          </p:nvSpPr>
          <p:spPr>
            <a:xfrm>
              <a:off x="4869575" y="4104475"/>
              <a:ext cx="2100" cy="1575"/>
            </a:xfrm>
            <a:custGeom>
              <a:avLst/>
              <a:gdLst/>
              <a:ahLst/>
              <a:cxnLst/>
              <a:rect l="l" t="t" r="r" b="b"/>
              <a:pathLst>
                <a:path w="84" h="63" extrusionOk="0">
                  <a:moveTo>
                    <a:pt x="84" y="0"/>
                  </a:moveTo>
                  <a:lnTo>
                    <a:pt x="42" y="6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49"/>
            <p:cNvSpPr/>
            <p:nvPr/>
          </p:nvSpPr>
          <p:spPr>
            <a:xfrm>
              <a:off x="5084025" y="4095575"/>
              <a:ext cx="31425" cy="38725"/>
            </a:xfrm>
            <a:custGeom>
              <a:avLst/>
              <a:gdLst/>
              <a:ahLst/>
              <a:cxnLst/>
              <a:rect l="l" t="t" r="r" b="b"/>
              <a:pathLst>
                <a:path w="1257" h="1549" extrusionOk="0">
                  <a:moveTo>
                    <a:pt x="1256" y="586"/>
                  </a:moveTo>
                  <a:cubicBezTo>
                    <a:pt x="1215" y="984"/>
                    <a:pt x="733" y="1151"/>
                    <a:pt x="545" y="1528"/>
                  </a:cubicBezTo>
                  <a:cubicBezTo>
                    <a:pt x="461" y="1549"/>
                    <a:pt x="378" y="1528"/>
                    <a:pt x="315" y="1486"/>
                  </a:cubicBezTo>
                  <a:cubicBezTo>
                    <a:pt x="147" y="1256"/>
                    <a:pt x="1" y="858"/>
                    <a:pt x="106" y="712"/>
                  </a:cubicBezTo>
                  <a:cubicBezTo>
                    <a:pt x="294" y="440"/>
                    <a:pt x="482" y="84"/>
                    <a:pt x="838" y="42"/>
                  </a:cubicBezTo>
                  <a:cubicBezTo>
                    <a:pt x="1110" y="0"/>
                    <a:pt x="1235" y="252"/>
                    <a:pt x="1256" y="586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49"/>
            <p:cNvSpPr/>
            <p:nvPr/>
          </p:nvSpPr>
          <p:spPr>
            <a:xfrm>
              <a:off x="5794925" y="4131675"/>
              <a:ext cx="34025" cy="31400"/>
            </a:xfrm>
            <a:custGeom>
              <a:avLst/>
              <a:gdLst/>
              <a:ahLst/>
              <a:cxnLst/>
              <a:rect l="l" t="t" r="r" b="b"/>
              <a:pathLst>
                <a:path w="1361" h="1256" extrusionOk="0">
                  <a:moveTo>
                    <a:pt x="209" y="0"/>
                  </a:moveTo>
                  <a:cubicBezTo>
                    <a:pt x="314" y="0"/>
                    <a:pt x="419" y="21"/>
                    <a:pt x="419" y="126"/>
                  </a:cubicBezTo>
                  <a:cubicBezTo>
                    <a:pt x="419" y="419"/>
                    <a:pt x="502" y="565"/>
                    <a:pt x="816" y="419"/>
                  </a:cubicBezTo>
                  <a:cubicBezTo>
                    <a:pt x="1151" y="272"/>
                    <a:pt x="1256" y="544"/>
                    <a:pt x="1297" y="774"/>
                  </a:cubicBezTo>
                  <a:cubicBezTo>
                    <a:pt x="1360" y="1046"/>
                    <a:pt x="1088" y="1088"/>
                    <a:pt x="921" y="1151"/>
                  </a:cubicBezTo>
                  <a:cubicBezTo>
                    <a:pt x="649" y="1256"/>
                    <a:pt x="356" y="1130"/>
                    <a:pt x="230" y="900"/>
                  </a:cubicBezTo>
                  <a:cubicBezTo>
                    <a:pt x="63" y="649"/>
                    <a:pt x="0" y="356"/>
                    <a:pt x="63" y="63"/>
                  </a:cubicBezTo>
                  <a:cubicBezTo>
                    <a:pt x="84" y="42"/>
                    <a:pt x="168" y="21"/>
                    <a:pt x="20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49"/>
            <p:cNvSpPr/>
            <p:nvPr/>
          </p:nvSpPr>
          <p:spPr>
            <a:xfrm>
              <a:off x="5046900" y="4113350"/>
              <a:ext cx="15200" cy="13625"/>
            </a:xfrm>
            <a:custGeom>
              <a:avLst/>
              <a:gdLst/>
              <a:ahLst/>
              <a:cxnLst/>
              <a:rect l="l" t="t" r="r" b="b"/>
              <a:pathLst>
                <a:path w="608" h="545" extrusionOk="0">
                  <a:moveTo>
                    <a:pt x="398" y="22"/>
                  </a:moveTo>
                  <a:cubicBezTo>
                    <a:pt x="523" y="43"/>
                    <a:pt x="607" y="168"/>
                    <a:pt x="565" y="294"/>
                  </a:cubicBezTo>
                  <a:cubicBezTo>
                    <a:pt x="544" y="524"/>
                    <a:pt x="335" y="524"/>
                    <a:pt x="168" y="524"/>
                  </a:cubicBezTo>
                  <a:cubicBezTo>
                    <a:pt x="0" y="545"/>
                    <a:pt x="84" y="398"/>
                    <a:pt x="84" y="357"/>
                  </a:cubicBezTo>
                  <a:cubicBezTo>
                    <a:pt x="105" y="106"/>
                    <a:pt x="210" y="1"/>
                    <a:pt x="398" y="2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49"/>
            <p:cNvSpPr/>
            <p:nvPr/>
          </p:nvSpPr>
          <p:spPr>
            <a:xfrm>
              <a:off x="5746800" y="414160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147" y="210"/>
                  </a:moveTo>
                  <a:cubicBezTo>
                    <a:pt x="105" y="189"/>
                    <a:pt x="21" y="189"/>
                    <a:pt x="21" y="147"/>
                  </a:cubicBezTo>
                  <a:cubicBezTo>
                    <a:pt x="0" y="105"/>
                    <a:pt x="42" y="43"/>
                    <a:pt x="63" y="1"/>
                  </a:cubicBezTo>
                  <a:cubicBezTo>
                    <a:pt x="126" y="22"/>
                    <a:pt x="189" y="43"/>
                    <a:pt x="209" y="64"/>
                  </a:cubicBezTo>
                  <a:cubicBezTo>
                    <a:pt x="230" y="105"/>
                    <a:pt x="168" y="168"/>
                    <a:pt x="147" y="21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49"/>
            <p:cNvSpPr/>
            <p:nvPr/>
          </p:nvSpPr>
          <p:spPr>
            <a:xfrm>
              <a:off x="4935475" y="4194950"/>
              <a:ext cx="5250" cy="5275"/>
            </a:xfrm>
            <a:custGeom>
              <a:avLst/>
              <a:gdLst/>
              <a:ahLst/>
              <a:cxnLst/>
              <a:rect l="l" t="t" r="r" b="b"/>
              <a:pathLst>
                <a:path w="210" h="211" extrusionOk="0">
                  <a:moveTo>
                    <a:pt x="1" y="147"/>
                  </a:moveTo>
                  <a:cubicBezTo>
                    <a:pt x="22" y="85"/>
                    <a:pt x="22" y="22"/>
                    <a:pt x="63" y="1"/>
                  </a:cubicBezTo>
                  <a:cubicBezTo>
                    <a:pt x="105" y="1"/>
                    <a:pt x="168" y="43"/>
                    <a:pt x="210" y="64"/>
                  </a:cubicBezTo>
                  <a:cubicBezTo>
                    <a:pt x="189" y="106"/>
                    <a:pt x="168" y="189"/>
                    <a:pt x="147" y="210"/>
                  </a:cubicBezTo>
                  <a:cubicBezTo>
                    <a:pt x="105" y="210"/>
                    <a:pt x="43" y="168"/>
                    <a:pt x="1" y="147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49"/>
            <p:cNvSpPr/>
            <p:nvPr/>
          </p:nvSpPr>
          <p:spPr>
            <a:xfrm>
              <a:off x="5099200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lnTo>
                    <a:pt x="168" y="209"/>
                  </a:lnTo>
                  <a:cubicBezTo>
                    <a:pt x="105" y="189"/>
                    <a:pt x="43" y="168"/>
                    <a:pt x="22" y="147"/>
                  </a:cubicBezTo>
                  <a:cubicBezTo>
                    <a:pt x="1" y="105"/>
                    <a:pt x="64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49"/>
            <p:cNvSpPr/>
            <p:nvPr/>
          </p:nvSpPr>
          <p:spPr>
            <a:xfrm>
              <a:off x="5764575" y="4158875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89"/>
                    <a:pt x="147" y="209"/>
                  </a:cubicBezTo>
                  <a:cubicBezTo>
                    <a:pt x="126" y="209"/>
                    <a:pt x="63" y="168"/>
                    <a:pt x="1" y="147"/>
                  </a:cubicBezTo>
                  <a:cubicBezTo>
                    <a:pt x="22" y="105"/>
                    <a:pt x="42" y="21"/>
                    <a:pt x="84" y="0"/>
                  </a:cubicBezTo>
                  <a:cubicBezTo>
                    <a:pt x="105" y="0"/>
                    <a:pt x="168" y="63"/>
                    <a:pt x="231" y="63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Google Shape;7410;p48">
            <a:extLst>
              <a:ext uri="{FF2B5EF4-FFF2-40B4-BE49-F238E27FC236}">
                <a16:creationId xmlns:a16="http://schemas.microsoft.com/office/drawing/2014/main" id="{EC26FAF8-C9F2-C24C-8C7F-9FB01B7E64B1}"/>
              </a:ext>
            </a:extLst>
          </p:cNvPr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 rot="10800000">
            <a:off x="1317168" y="1236235"/>
            <a:ext cx="2129725" cy="8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7411;p48">
            <a:extLst>
              <a:ext uri="{FF2B5EF4-FFF2-40B4-BE49-F238E27FC236}">
                <a16:creationId xmlns:a16="http://schemas.microsoft.com/office/drawing/2014/main" id="{414AA89F-2C22-3749-805E-A307D024DB91}"/>
              </a:ext>
            </a:extLst>
          </p:cNvPr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 rot="10800000">
            <a:off x="5506763" y="1234444"/>
            <a:ext cx="2129725" cy="8139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7492;p49">
            <a:extLst>
              <a:ext uri="{FF2B5EF4-FFF2-40B4-BE49-F238E27FC236}">
                <a16:creationId xmlns:a16="http://schemas.microsoft.com/office/drawing/2014/main" id="{17F74576-D898-584A-B65F-D321F91D3CC8}"/>
              </a:ext>
            </a:extLst>
          </p:cNvPr>
          <p:cNvSpPr txBox="1">
            <a:spLocks/>
          </p:cNvSpPr>
          <p:nvPr/>
        </p:nvSpPr>
        <p:spPr>
          <a:xfrm>
            <a:off x="921203" y="1428693"/>
            <a:ext cx="29076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20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Type 1</a:t>
            </a:r>
          </a:p>
        </p:txBody>
      </p:sp>
      <p:sp>
        <p:nvSpPr>
          <p:cNvPr id="47" name="Google Shape;7492;p49">
            <a:extLst>
              <a:ext uri="{FF2B5EF4-FFF2-40B4-BE49-F238E27FC236}">
                <a16:creationId xmlns:a16="http://schemas.microsoft.com/office/drawing/2014/main" id="{40238308-B86F-3E4D-A65E-6BE5AC18F9D0}"/>
              </a:ext>
            </a:extLst>
          </p:cNvPr>
          <p:cNvSpPr txBox="1">
            <a:spLocks/>
          </p:cNvSpPr>
          <p:nvPr/>
        </p:nvSpPr>
        <p:spPr>
          <a:xfrm>
            <a:off x="5117825" y="1406712"/>
            <a:ext cx="29076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20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Type 2</a:t>
            </a:r>
          </a:p>
        </p:txBody>
      </p:sp>
      <p:sp>
        <p:nvSpPr>
          <p:cNvPr id="52" name="Google Shape;7498;p49">
            <a:extLst>
              <a:ext uri="{FF2B5EF4-FFF2-40B4-BE49-F238E27FC236}">
                <a16:creationId xmlns:a16="http://schemas.microsoft.com/office/drawing/2014/main" id="{E7B7A443-14F4-9748-A0AF-80424E4B1704}"/>
              </a:ext>
            </a:extLst>
          </p:cNvPr>
          <p:cNvSpPr txBox="1">
            <a:spLocks/>
          </p:cNvSpPr>
          <p:nvPr/>
        </p:nvSpPr>
        <p:spPr>
          <a:xfrm>
            <a:off x="5143394" y="1770686"/>
            <a:ext cx="29781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Char char="■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Bef>
                <a:spcPts val="600"/>
              </a:spcBef>
              <a:buFont typeface="Raleway"/>
              <a:buNone/>
            </a:pPr>
            <a:r>
              <a:rPr lang="en" dirty="0"/>
              <a:t>can be changed/ paraphrased</a:t>
            </a:r>
          </a:p>
          <a:p>
            <a:pPr marL="0" indent="0">
              <a:spcBef>
                <a:spcPts val="600"/>
              </a:spcBef>
              <a:buFont typeface="Raleway"/>
              <a:buNone/>
            </a:pPr>
            <a:r>
              <a:rPr lang="en" i="1" dirty="0"/>
              <a:t>E.g.: nouns, verbs, adjectives, etc.</a:t>
            </a:r>
          </a:p>
        </p:txBody>
      </p:sp>
      <p:sp>
        <p:nvSpPr>
          <p:cNvPr id="55" name="Google Shape;7498;p49">
            <a:extLst>
              <a:ext uri="{FF2B5EF4-FFF2-40B4-BE49-F238E27FC236}">
                <a16:creationId xmlns:a16="http://schemas.microsoft.com/office/drawing/2014/main" id="{87FABF15-A79A-B447-AF77-3C8E57302DEE}"/>
              </a:ext>
            </a:extLst>
          </p:cNvPr>
          <p:cNvSpPr txBox="1">
            <a:spLocks/>
          </p:cNvSpPr>
          <p:nvPr/>
        </p:nvSpPr>
        <p:spPr>
          <a:xfrm>
            <a:off x="1075433" y="2778856"/>
            <a:ext cx="696756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Char char="■"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lnSpc>
                <a:spcPct val="150000"/>
              </a:lnSpc>
              <a:buFont typeface="Raleway"/>
              <a:buNone/>
            </a:pPr>
            <a:r>
              <a:rPr lang="en" dirty="0"/>
              <a:t>E.g.: </a:t>
            </a:r>
            <a:r>
              <a:rPr lang="en" b="1" u="sng" dirty="0"/>
              <a:t>Pasteur</a:t>
            </a:r>
            <a:r>
              <a:rPr lang="en" dirty="0"/>
              <a:t> is </a:t>
            </a:r>
            <a:r>
              <a:rPr lang="en" b="1" u="sng" dirty="0"/>
              <a:t>famous</a:t>
            </a:r>
            <a:r>
              <a:rPr lang="en" dirty="0"/>
              <a:t> for ….. a </a:t>
            </a:r>
            <a:r>
              <a:rPr lang="en" b="1" u="sng" dirty="0"/>
              <a:t>process</a:t>
            </a:r>
            <a:r>
              <a:rPr lang="en" dirty="0"/>
              <a:t> to make </a:t>
            </a:r>
            <a:r>
              <a:rPr lang="en" b="1" u="sng" dirty="0"/>
              <a:t>milk safe </a:t>
            </a:r>
            <a:r>
              <a:rPr lang="en" dirty="0"/>
              <a:t>for </a:t>
            </a:r>
            <a:r>
              <a:rPr lang="en" b="1" u="sng" dirty="0"/>
              <a:t>consumption</a:t>
            </a:r>
            <a:r>
              <a:rPr lang="en" dirty="0"/>
              <a:t>.</a:t>
            </a:r>
          </a:p>
          <a:p>
            <a:pPr marL="0" indent="0" algn="l">
              <a:lnSpc>
                <a:spcPct val="150000"/>
              </a:lnSpc>
              <a:buFont typeface="Raleway"/>
              <a:buNone/>
            </a:pPr>
            <a:r>
              <a:rPr lang="en" dirty="0"/>
              <a:t>            Type 1.      Type 2.               Type 2.                    Type 2.              Type 2                  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6" name="Google Shape;7556;p51"/>
          <p:cNvSpPr txBox="1">
            <a:spLocks noGrp="1"/>
          </p:cNvSpPr>
          <p:nvPr>
            <p:ph type="title"/>
          </p:nvPr>
        </p:nvSpPr>
        <p:spPr>
          <a:xfrm>
            <a:off x="2048646" y="73437"/>
            <a:ext cx="5213288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How to paraphrase</a:t>
            </a:r>
            <a:endParaRPr sz="3600" dirty="0"/>
          </a:p>
        </p:txBody>
      </p:sp>
      <p:grpSp>
        <p:nvGrpSpPr>
          <p:cNvPr id="7559" name="Google Shape;7559;p51"/>
          <p:cNvGrpSpPr/>
          <p:nvPr/>
        </p:nvGrpSpPr>
        <p:grpSpPr>
          <a:xfrm>
            <a:off x="2795237" y="1048024"/>
            <a:ext cx="3553525" cy="175275"/>
            <a:chOff x="3998100" y="4633825"/>
            <a:chExt cx="2329875" cy="175275"/>
          </a:xfrm>
        </p:grpSpPr>
        <p:sp>
          <p:nvSpPr>
            <p:cNvPr id="7560" name="Google Shape;7560;p51"/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51"/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51"/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51"/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51"/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51"/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51"/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51"/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51"/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51"/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51"/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51"/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51"/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51"/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51"/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51"/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51"/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51"/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51"/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51"/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51"/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51"/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51"/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51"/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51"/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51"/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51"/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51"/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51"/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51"/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51"/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51"/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51"/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51"/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51"/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51"/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51"/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51"/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51"/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41663A1-E20B-BC4F-B62A-96DA71D04AAA}"/>
              </a:ext>
            </a:extLst>
          </p:cNvPr>
          <p:cNvSpPr/>
          <p:nvPr/>
        </p:nvSpPr>
        <p:spPr>
          <a:xfrm>
            <a:off x="576715" y="1702731"/>
            <a:ext cx="69297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"/>
              </a:rPr>
              <a:t>More than half</a:t>
            </a:r>
            <a:r>
              <a:rPr lang="en-US" dirty="0">
                <a:solidFill>
                  <a:srgbClr val="333333"/>
                </a:solidFill>
                <a:latin typeface=""/>
              </a:rPr>
              <a:t> of the people who </a:t>
            </a:r>
            <a:r>
              <a:rPr lang="en-US" b="1" dirty="0">
                <a:solidFill>
                  <a:srgbClr val="333333"/>
                </a:solidFill>
                <a:latin typeface=""/>
              </a:rPr>
              <a:t>attended</a:t>
            </a:r>
            <a:r>
              <a:rPr lang="en-US" dirty="0">
                <a:solidFill>
                  <a:srgbClr val="333333"/>
                </a:solidFill>
                <a:latin typeface=""/>
              </a:rPr>
              <a:t> BC’s seminar thought it was </a:t>
            </a:r>
            <a:r>
              <a:rPr lang="en-US" b="1" dirty="0">
                <a:solidFill>
                  <a:srgbClr val="333333"/>
                </a:solidFill>
                <a:latin typeface=""/>
              </a:rPr>
              <a:t>great</a:t>
            </a:r>
            <a:r>
              <a:rPr lang="en-US" dirty="0">
                <a:solidFill>
                  <a:srgbClr val="333333"/>
                </a:solidFill>
                <a:latin typeface=""/>
              </a:rPr>
              <a:t>.</a:t>
            </a:r>
            <a:endParaRPr lang="en-VN" dirty="0">
              <a:latin typeface="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3FC226-7328-4241-BB91-1F1D01EEFC4E}"/>
              </a:ext>
            </a:extLst>
          </p:cNvPr>
          <p:cNvSpPr/>
          <p:nvPr/>
        </p:nvSpPr>
        <p:spPr>
          <a:xfrm>
            <a:off x="387672" y="2029449"/>
            <a:ext cx="7071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"/>
              </a:rPr>
              <a:t>-&gt; </a:t>
            </a:r>
            <a:r>
              <a:rPr lang="en-US" b="1" i="1" dirty="0">
                <a:solidFill>
                  <a:srgbClr val="333333"/>
                </a:solidFill>
                <a:latin typeface=""/>
              </a:rPr>
              <a:t>The majority</a:t>
            </a:r>
            <a:r>
              <a:rPr lang="en-US" dirty="0">
                <a:solidFill>
                  <a:srgbClr val="333333"/>
                </a:solidFill>
                <a:latin typeface=""/>
              </a:rPr>
              <a:t> of the people who </a:t>
            </a:r>
            <a:r>
              <a:rPr lang="en-US" b="1" i="1" dirty="0">
                <a:solidFill>
                  <a:srgbClr val="333333"/>
                </a:solidFill>
                <a:latin typeface=""/>
              </a:rPr>
              <a:t>went to </a:t>
            </a:r>
            <a:r>
              <a:rPr lang="en-US" dirty="0">
                <a:solidFill>
                  <a:srgbClr val="333333"/>
                </a:solidFill>
                <a:latin typeface=""/>
              </a:rPr>
              <a:t>BC’s seminar thought it was </a:t>
            </a:r>
            <a:r>
              <a:rPr lang="en-US" b="1" i="1" dirty="0">
                <a:solidFill>
                  <a:srgbClr val="333333"/>
                </a:solidFill>
                <a:latin typeface=""/>
              </a:rPr>
              <a:t>amazing</a:t>
            </a:r>
            <a:endParaRPr lang="en-VN" dirty="0">
              <a:latin typeface="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D26962-97AB-614E-9F04-FC441175D40E}"/>
              </a:ext>
            </a:extLst>
          </p:cNvPr>
          <p:cNvSpPr/>
          <p:nvPr/>
        </p:nvSpPr>
        <p:spPr>
          <a:xfrm>
            <a:off x="576715" y="2918176"/>
            <a:ext cx="7534083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333333"/>
                </a:solidFill>
                <a:latin typeface=""/>
              </a:rPr>
              <a:t>Watching a movie may help people to feel excited and </a:t>
            </a:r>
            <a:r>
              <a:rPr lang="en-US" b="1" dirty="0">
                <a:solidFill>
                  <a:srgbClr val="333333"/>
                </a:solidFill>
                <a:latin typeface=""/>
              </a:rPr>
              <a:t>satisfied</a:t>
            </a:r>
            <a:r>
              <a:rPr lang="en-US" dirty="0">
                <a:solidFill>
                  <a:srgbClr val="333333"/>
                </a:solidFill>
                <a:latin typeface="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333333"/>
                </a:solidFill>
                <a:latin typeface=""/>
              </a:rPr>
              <a:t>-&gt; Watching a movie may help people to feel excited and </a:t>
            </a:r>
            <a:r>
              <a:rPr lang="en-US" b="1" dirty="0">
                <a:solidFill>
                  <a:srgbClr val="333333"/>
                </a:solidFill>
                <a:latin typeface=""/>
              </a:rPr>
              <a:t>achieve a sense of satisfaction</a:t>
            </a:r>
            <a:r>
              <a:rPr lang="en-US" dirty="0">
                <a:solidFill>
                  <a:srgbClr val="333333"/>
                </a:solidFill>
                <a:latin typeface="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7AA58B-7B10-A148-8C58-8910A01D1FEC}"/>
              </a:ext>
            </a:extLst>
          </p:cNvPr>
          <p:cNvSpPr/>
          <p:nvPr/>
        </p:nvSpPr>
        <p:spPr>
          <a:xfrm>
            <a:off x="694099" y="4223608"/>
            <a:ext cx="4572000" cy="7027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333333"/>
                </a:solidFill>
                <a:latin typeface=""/>
              </a:rPr>
              <a:t>People </a:t>
            </a:r>
            <a:r>
              <a:rPr lang="en-US" b="1" dirty="0">
                <a:solidFill>
                  <a:srgbClr val="333333"/>
                </a:solidFill>
                <a:latin typeface=""/>
              </a:rPr>
              <a:t>say that </a:t>
            </a:r>
            <a:r>
              <a:rPr lang="en-US" dirty="0">
                <a:solidFill>
                  <a:srgbClr val="333333"/>
                </a:solidFill>
                <a:latin typeface=""/>
              </a:rPr>
              <a:t>overpopulation is caused by poverty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333333"/>
                </a:solidFill>
                <a:latin typeface=""/>
              </a:rPr>
              <a:t>-&gt; Overpopulation is </a:t>
            </a:r>
            <a:r>
              <a:rPr lang="en-US" b="1" dirty="0">
                <a:solidFill>
                  <a:srgbClr val="333333"/>
                </a:solidFill>
                <a:latin typeface=""/>
              </a:rPr>
              <a:t>said to be </a:t>
            </a:r>
            <a:r>
              <a:rPr lang="en-US" dirty="0">
                <a:solidFill>
                  <a:srgbClr val="333333"/>
                </a:solidFill>
                <a:latin typeface=""/>
              </a:rPr>
              <a:t>caused by poverty</a:t>
            </a:r>
          </a:p>
        </p:txBody>
      </p:sp>
      <p:sp>
        <p:nvSpPr>
          <p:cNvPr id="56" name="Google Shape;7492;p49">
            <a:extLst>
              <a:ext uri="{FF2B5EF4-FFF2-40B4-BE49-F238E27FC236}">
                <a16:creationId xmlns:a16="http://schemas.microsoft.com/office/drawing/2014/main" id="{3FE6AF0B-736A-604C-8288-0FBB918E4E7E}"/>
              </a:ext>
            </a:extLst>
          </p:cNvPr>
          <p:cNvSpPr txBox="1">
            <a:spLocks/>
          </p:cNvSpPr>
          <p:nvPr/>
        </p:nvSpPr>
        <p:spPr>
          <a:xfrm>
            <a:off x="-250649" y="1321090"/>
            <a:ext cx="29076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20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1. Synonyms</a:t>
            </a:r>
          </a:p>
        </p:txBody>
      </p:sp>
      <p:sp>
        <p:nvSpPr>
          <p:cNvPr id="57" name="Google Shape;7492;p49">
            <a:extLst>
              <a:ext uri="{FF2B5EF4-FFF2-40B4-BE49-F238E27FC236}">
                <a16:creationId xmlns:a16="http://schemas.microsoft.com/office/drawing/2014/main" id="{BB833E88-A99F-DE41-B7C7-103AD66BC92F}"/>
              </a:ext>
            </a:extLst>
          </p:cNvPr>
          <p:cNvSpPr txBox="1">
            <a:spLocks/>
          </p:cNvSpPr>
          <p:nvPr/>
        </p:nvSpPr>
        <p:spPr>
          <a:xfrm>
            <a:off x="112918" y="2637844"/>
            <a:ext cx="29076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20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2. Word form change</a:t>
            </a:r>
          </a:p>
        </p:txBody>
      </p:sp>
      <p:sp>
        <p:nvSpPr>
          <p:cNvPr id="58" name="Google Shape;7492;p49">
            <a:extLst>
              <a:ext uri="{FF2B5EF4-FFF2-40B4-BE49-F238E27FC236}">
                <a16:creationId xmlns:a16="http://schemas.microsoft.com/office/drawing/2014/main" id="{1B16EDC1-EF88-B843-A53C-915D18D6892F}"/>
              </a:ext>
            </a:extLst>
          </p:cNvPr>
          <p:cNvSpPr txBox="1">
            <a:spLocks/>
          </p:cNvSpPr>
          <p:nvPr/>
        </p:nvSpPr>
        <p:spPr>
          <a:xfrm>
            <a:off x="-112363" y="3908212"/>
            <a:ext cx="29076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20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dirty="0"/>
              <a:t>3. Passive voice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462FBE-3FDC-B44C-B26B-0140E8AD3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4" y="0"/>
            <a:ext cx="9081292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6B200-F8A3-754D-BD76-1653BC6AA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711" y="4182927"/>
            <a:ext cx="484468" cy="201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40A010-7423-DA4E-BB3D-55ECCFE87BDF}"/>
              </a:ext>
            </a:extLst>
          </p:cNvPr>
          <p:cNvSpPr txBox="1"/>
          <p:nvPr/>
        </p:nvSpPr>
        <p:spPr>
          <a:xfrm>
            <a:off x="5199530" y="4122558"/>
            <a:ext cx="726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000" b="1" dirty="0">
                <a:solidFill>
                  <a:schemeClr val="bg1"/>
                </a:solidFill>
              </a:rPr>
              <a:t>quotes,</a:t>
            </a:r>
          </a:p>
        </p:txBody>
      </p:sp>
    </p:spTree>
    <p:extLst>
      <p:ext uri="{BB962C8B-B14F-4D97-AF65-F5344CB8AC3E}">
        <p14:creationId xmlns:p14="http://schemas.microsoft.com/office/powerpoint/2010/main" val="87350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30B7B1A-784E-D947-9A50-28B39BB5BE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8993" y="199352"/>
            <a:ext cx="2864100" cy="682200"/>
          </a:xfrm>
        </p:spPr>
        <p:txBody>
          <a:bodyPr/>
          <a:lstStyle/>
          <a:p>
            <a:r>
              <a:rPr lang="en-VN" dirty="0">
                <a:solidFill>
                  <a:srgbClr val="FF0000"/>
                </a:solidFill>
              </a:rPr>
              <a:t>predict the text will be about?</a:t>
            </a:r>
          </a:p>
        </p:txBody>
      </p:sp>
      <p:sp>
        <p:nvSpPr>
          <p:cNvPr id="16" name="Subtitle 1">
            <a:extLst>
              <a:ext uri="{FF2B5EF4-FFF2-40B4-BE49-F238E27FC236}">
                <a16:creationId xmlns:a16="http://schemas.microsoft.com/office/drawing/2014/main" id="{EFE735AC-59B4-A54D-9B89-ED3370F07436}"/>
              </a:ext>
            </a:extLst>
          </p:cNvPr>
          <p:cNvSpPr txBox="1">
            <a:spLocks/>
          </p:cNvSpPr>
          <p:nvPr/>
        </p:nvSpPr>
        <p:spPr>
          <a:xfrm>
            <a:off x="6801043" y="2295568"/>
            <a:ext cx="1784929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Raleway"/>
              <a:buNone/>
              <a:defRPr sz="15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Raleway"/>
              <a:buNone/>
              <a:defRPr sz="21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Raleway"/>
              <a:buNone/>
              <a:defRPr sz="21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Raleway"/>
              <a:buNone/>
              <a:defRPr sz="21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Raleway"/>
              <a:buNone/>
              <a:defRPr sz="21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Raleway"/>
              <a:buNone/>
              <a:defRPr sz="21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Raleway"/>
              <a:buNone/>
              <a:defRPr sz="21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Raleway"/>
              <a:buNone/>
              <a:defRPr sz="21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Raleway"/>
              <a:buNone/>
              <a:defRPr sz="2100" b="0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VN" dirty="0">
                <a:solidFill>
                  <a:srgbClr val="FF0000"/>
                </a:solidFill>
              </a:rPr>
              <a:t>why the picture is included?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F188F-703D-1C43-AC0C-78E616D83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20" y="786561"/>
            <a:ext cx="6618906" cy="391731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9B0A49-B855-CD48-AFB5-9C0577EAF401}"/>
              </a:ext>
            </a:extLst>
          </p:cNvPr>
          <p:cNvCxnSpPr>
            <a:cxnSpLocks/>
          </p:cNvCxnSpPr>
          <p:nvPr/>
        </p:nvCxnSpPr>
        <p:spPr>
          <a:xfrm flipV="1">
            <a:off x="4101483" y="630315"/>
            <a:ext cx="2229043" cy="102980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C5D95C-9FC2-E74C-94BA-5CC2C8BB3065}"/>
              </a:ext>
            </a:extLst>
          </p:cNvPr>
          <p:cNvCxnSpPr>
            <a:cxnSpLocks/>
          </p:cNvCxnSpPr>
          <p:nvPr/>
        </p:nvCxnSpPr>
        <p:spPr>
          <a:xfrm>
            <a:off x="6330526" y="2571750"/>
            <a:ext cx="656200" cy="6491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70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40594B-1405-DA40-AAEB-57879FB89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2" y="1031794"/>
            <a:ext cx="5355501" cy="3079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81686C-3EA2-434A-90D3-DFF2EA968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623" y="701388"/>
            <a:ext cx="3590832" cy="215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0BD48B-E680-1545-BBD5-D83806296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623" y="2915971"/>
            <a:ext cx="3296513" cy="150296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55DE62-FD87-C342-BC91-2DE20A333CBA}"/>
              </a:ext>
            </a:extLst>
          </p:cNvPr>
          <p:cNvCxnSpPr>
            <a:cxnSpLocks/>
          </p:cNvCxnSpPr>
          <p:nvPr/>
        </p:nvCxnSpPr>
        <p:spPr>
          <a:xfrm>
            <a:off x="319596" y="1864311"/>
            <a:ext cx="426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274178"/>
      </p:ext>
    </p:extLst>
  </p:cSld>
  <p:clrMapOvr>
    <a:masterClrMapping/>
  </p:clrMapOvr>
</p:sld>
</file>

<file path=ppt/theme/theme1.xml><?xml version="1.0" encoding="utf-8"?>
<a:theme xmlns:a="http://schemas.openxmlformats.org/drawingml/2006/main" name="Handa Notebook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7884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3D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321</Words>
  <Application>Microsoft Macintosh PowerPoint</Application>
  <PresentationFormat>On-screen Show (16:9)</PresentationFormat>
  <Paragraphs>53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Raleway</vt:lpstr>
      <vt:lpstr>Arial</vt:lpstr>
      <vt:lpstr>Wingdings</vt:lpstr>
      <vt:lpstr>Caveat Brush</vt:lpstr>
      <vt:lpstr>Handa Notebook Thesis by Slidesgo</vt:lpstr>
      <vt:lpstr>READING </vt:lpstr>
      <vt:lpstr>Reading skills</vt:lpstr>
      <vt:lpstr>Reading Questions</vt:lpstr>
      <vt:lpstr>Basic steps to complete a reading task</vt:lpstr>
      <vt:lpstr>Key words</vt:lpstr>
      <vt:lpstr>How to paraphrase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</dc:title>
  <cp:lastModifiedBy>Microsoft Office User</cp:lastModifiedBy>
  <cp:revision>4</cp:revision>
  <dcterms:modified xsi:type="dcterms:W3CDTF">2022-02-21T10:59:05Z</dcterms:modified>
</cp:coreProperties>
</file>