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61" r:id="rId2"/>
    <p:sldId id="280" r:id="rId3"/>
    <p:sldId id="256" r:id="rId4"/>
    <p:sldId id="257" r:id="rId5"/>
    <p:sldId id="282" r:id="rId6"/>
    <p:sldId id="262" r:id="rId7"/>
    <p:sldId id="278" r:id="rId8"/>
    <p:sldId id="263" r:id="rId9"/>
    <p:sldId id="272" r:id="rId10"/>
    <p:sldId id="279" r:id="rId11"/>
    <p:sldId id="283" r:id="rId12"/>
    <p:sldId id="267" r:id="rId13"/>
    <p:sldId id="277" r:id="rId14"/>
    <p:sldId id="281"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8804E-D25B-4F27-9705-B21DE40FBC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6E6D194-1CC8-42E7-A793-A2F32C722234}">
      <dgm:prSet/>
      <dgm:spPr/>
      <dgm:t>
        <a:bodyPr/>
        <a:lstStyle/>
        <a:p>
          <a:pPr marR="0" eaLnBrk="1" fontAlgn="auto" latinLnBrk="0" hangingPunct="1">
            <a:buClrTx/>
            <a:buSzTx/>
            <a:buFontTx/>
            <a:tabLst/>
            <a:defRPr/>
          </a:pPr>
          <a:r>
            <a:rPr lang="en-US" dirty="0" smtClean="0"/>
            <a:t>SHOULD / OUGHT TO / HAVE TO</a:t>
          </a:r>
          <a:r>
            <a:rPr lang="en-US" dirty="0" smtClean="0">
              <a:latin typeface="Times New Roman" pitchFamily="18" charset="0"/>
              <a:cs typeface="Times New Roman" pitchFamily="18" charset="0"/>
            </a:rPr>
            <a:t>.</a:t>
          </a:r>
          <a:endParaRPr lang="en-US" dirty="0"/>
        </a:p>
      </dgm:t>
    </dgm:pt>
    <dgm:pt modelId="{396C2468-EE1F-49D8-9BA5-922639623FFB}" type="parTrans" cxnId="{A054E2F5-B9D1-4949-9C89-777F653111E2}">
      <dgm:prSet/>
      <dgm:spPr/>
      <dgm:t>
        <a:bodyPr/>
        <a:lstStyle/>
        <a:p>
          <a:endParaRPr lang="en-US"/>
        </a:p>
      </dgm:t>
    </dgm:pt>
    <dgm:pt modelId="{612A52A8-417D-41EA-B591-3A98317401B2}" type="sibTrans" cxnId="{A054E2F5-B9D1-4949-9C89-777F653111E2}">
      <dgm:prSet/>
      <dgm:spPr/>
      <dgm:t>
        <a:bodyPr/>
        <a:lstStyle/>
        <a:p>
          <a:endParaRPr lang="en-US"/>
        </a:p>
      </dgm:t>
    </dgm:pt>
    <dgm:pt modelId="{3BB98AB6-6CEB-4E64-B3ED-04E291B74B84}">
      <dgm:prSet phldrT="[Text]" custT="1"/>
      <dgm:spPr/>
      <dgm:t>
        <a:bodyPr/>
        <a:lstStyle/>
        <a:p>
          <a:r>
            <a:rPr lang="en-US" sz="2200" dirty="0" smtClean="0">
              <a:latin typeface="Times New Roman" pitchFamily="18" charset="0"/>
              <a:cs typeface="Times New Roman" pitchFamily="18" charset="0"/>
            </a:rPr>
            <a:t>She should follow her doctor's instructions</a:t>
          </a:r>
          <a:endParaRPr lang="en-US" sz="2200" dirty="0"/>
        </a:p>
      </dgm:t>
    </dgm:pt>
    <dgm:pt modelId="{AF34CE28-FE9A-486D-953B-97CD8A7AA97B}" type="parTrans" cxnId="{5F8BC7E2-5237-4BE8-83AB-90D4F2F57A6B}">
      <dgm:prSet/>
      <dgm:spPr/>
      <dgm:t>
        <a:bodyPr/>
        <a:lstStyle/>
        <a:p>
          <a:endParaRPr lang="en-US"/>
        </a:p>
      </dgm:t>
    </dgm:pt>
    <dgm:pt modelId="{2D75A6E0-F256-4B87-864F-BC443EA4DEB1}" type="sibTrans" cxnId="{5F8BC7E2-5237-4BE8-83AB-90D4F2F57A6B}">
      <dgm:prSet/>
      <dgm:spPr/>
      <dgm:t>
        <a:bodyPr/>
        <a:lstStyle/>
        <a:p>
          <a:endParaRPr lang="en-US"/>
        </a:p>
      </dgm:t>
    </dgm:pt>
    <dgm:pt modelId="{3B1BA787-116E-427A-82F8-DDF0466B1811}">
      <dgm:prSet/>
      <dgm:spPr/>
      <dgm:t>
        <a:bodyPr/>
        <a:lstStyle/>
        <a:p>
          <a:r>
            <a:rPr lang="en-US" b="1" dirty="0" smtClean="0">
              <a:latin typeface="Times New Roman" pitchFamily="18" charset="0"/>
              <a:cs typeface="Times New Roman" pitchFamily="18" charset="0"/>
            </a:rPr>
            <a:t>Giving polite advice</a:t>
          </a:r>
          <a:endParaRPr lang="en-US" dirty="0"/>
        </a:p>
      </dgm:t>
    </dgm:pt>
    <dgm:pt modelId="{C38F5DFA-D065-4F87-A7C7-7949A8C48CD0}" type="parTrans" cxnId="{D5EBD009-1C7B-4569-A90B-05248D1C8A29}">
      <dgm:prSet/>
      <dgm:spPr/>
      <dgm:t>
        <a:bodyPr/>
        <a:lstStyle/>
        <a:p>
          <a:endParaRPr lang="en-US"/>
        </a:p>
      </dgm:t>
    </dgm:pt>
    <dgm:pt modelId="{F1D55139-A483-4AB1-92ED-2C8DD7148D00}" type="sibTrans" cxnId="{D5EBD009-1C7B-4569-A90B-05248D1C8A29}">
      <dgm:prSet/>
      <dgm:spPr/>
      <dgm:t>
        <a:bodyPr/>
        <a:lstStyle/>
        <a:p>
          <a:endParaRPr lang="en-US"/>
        </a:p>
      </dgm:t>
    </dgm:pt>
    <dgm:pt modelId="{A84AA8AA-3ADE-48A4-84D6-D2DB827B90D5}">
      <dgm:prSet/>
      <dgm:spPr/>
      <dgm:t>
        <a:bodyPr/>
        <a:lstStyle/>
        <a:p>
          <a:r>
            <a:rPr lang="en-US" dirty="0" smtClean="0">
              <a:latin typeface="Times New Roman" pitchFamily="18" charset="0"/>
              <a:cs typeface="Times New Roman" pitchFamily="18" charset="0"/>
            </a:rPr>
            <a:t>What’s the matter?</a:t>
          </a:r>
          <a:endParaRPr lang="en-US" dirty="0"/>
        </a:p>
      </dgm:t>
    </dgm:pt>
    <dgm:pt modelId="{6FB9DD4F-ED8F-4329-85F6-0922D7E05C8B}" type="parTrans" cxnId="{7A382D2A-5CDA-44FF-BC82-211F613B862E}">
      <dgm:prSet/>
      <dgm:spPr/>
      <dgm:t>
        <a:bodyPr/>
        <a:lstStyle/>
        <a:p>
          <a:endParaRPr lang="en-US"/>
        </a:p>
      </dgm:t>
    </dgm:pt>
    <dgm:pt modelId="{9E2428AA-FACA-45FE-BFA3-8331AB6CF535}" type="sibTrans" cxnId="{7A382D2A-5CDA-44FF-BC82-211F613B862E}">
      <dgm:prSet/>
      <dgm:spPr/>
      <dgm:t>
        <a:bodyPr/>
        <a:lstStyle/>
        <a:p>
          <a:endParaRPr lang="en-US"/>
        </a:p>
      </dgm:t>
    </dgm:pt>
    <dgm:pt modelId="{2A5027D7-C8F9-4B76-AB46-B6FD76338AAF}">
      <dgm:prSet custT="1"/>
      <dgm:spPr/>
      <dgm:t>
        <a:bodyPr/>
        <a:lstStyle/>
        <a:p>
          <a:r>
            <a:rPr lang="en-US" sz="2200" smtClean="0">
              <a:latin typeface="Times New Roman" pitchFamily="18" charset="0"/>
              <a:cs typeface="Times New Roman" pitchFamily="18" charset="0"/>
            </a:rPr>
            <a:t>You should call the doctor now</a:t>
          </a:r>
          <a:endParaRPr lang="en-US" sz="2200" dirty="0">
            <a:latin typeface="Times New Roman" pitchFamily="18" charset="0"/>
            <a:cs typeface="Times New Roman" pitchFamily="18" charset="0"/>
          </a:endParaRPr>
        </a:p>
      </dgm:t>
    </dgm:pt>
    <dgm:pt modelId="{7AD13547-262E-4623-94E8-554738918C3D}" type="parTrans" cxnId="{2B3110C2-6A70-4510-A13F-03404A75B4E4}">
      <dgm:prSet/>
      <dgm:spPr/>
      <dgm:t>
        <a:bodyPr/>
        <a:lstStyle/>
        <a:p>
          <a:endParaRPr lang="en-US"/>
        </a:p>
      </dgm:t>
    </dgm:pt>
    <dgm:pt modelId="{A2632A20-8078-4C08-B77C-1C6D1AC19BF0}" type="sibTrans" cxnId="{2B3110C2-6A70-4510-A13F-03404A75B4E4}">
      <dgm:prSet/>
      <dgm:spPr/>
      <dgm:t>
        <a:bodyPr/>
        <a:lstStyle/>
        <a:p>
          <a:endParaRPr lang="en-US"/>
        </a:p>
      </dgm:t>
    </dgm:pt>
    <dgm:pt modelId="{2B6F77B3-E697-43A2-9C7C-D9CD7EACC8CC}">
      <dgm:prSet custT="1"/>
      <dgm:spPr/>
      <dgm:t>
        <a:bodyPr/>
        <a:lstStyle/>
        <a:p>
          <a:r>
            <a:rPr lang="en-US" sz="2200" smtClean="0">
              <a:latin typeface="Times New Roman" pitchFamily="18" charset="0"/>
              <a:cs typeface="Times New Roman" pitchFamily="18" charset="0"/>
            </a:rPr>
            <a:t>You should go to the doctor tomorrow</a:t>
          </a:r>
          <a:endParaRPr lang="en-US" sz="2200" dirty="0">
            <a:latin typeface="Times New Roman" pitchFamily="18" charset="0"/>
            <a:cs typeface="Times New Roman" pitchFamily="18" charset="0"/>
          </a:endParaRPr>
        </a:p>
      </dgm:t>
    </dgm:pt>
    <dgm:pt modelId="{A392C221-205D-4033-901E-FB72EE0D1815}" type="parTrans" cxnId="{3D36683C-A1E7-403A-A65F-CFE42B812A75}">
      <dgm:prSet/>
      <dgm:spPr/>
      <dgm:t>
        <a:bodyPr/>
        <a:lstStyle/>
        <a:p>
          <a:endParaRPr lang="en-US"/>
        </a:p>
      </dgm:t>
    </dgm:pt>
    <dgm:pt modelId="{51697BAF-F994-43B3-9231-A625B6482991}" type="sibTrans" cxnId="{3D36683C-A1E7-403A-A65F-CFE42B812A75}">
      <dgm:prSet/>
      <dgm:spPr/>
      <dgm:t>
        <a:bodyPr/>
        <a:lstStyle/>
        <a:p>
          <a:endParaRPr lang="en-US"/>
        </a:p>
      </dgm:t>
    </dgm:pt>
    <dgm:pt modelId="{1CC6804A-3EF9-462F-94BB-F1382B087456}">
      <dgm:prSet custT="1"/>
      <dgm:spPr/>
      <dgm:t>
        <a:bodyPr/>
        <a:lstStyle/>
        <a:p>
          <a:r>
            <a:rPr lang="en-US" sz="2200" smtClean="0">
              <a:latin typeface="Times New Roman" pitchFamily="18" charset="0"/>
              <a:cs typeface="Times New Roman" pitchFamily="18" charset="0"/>
            </a:rPr>
            <a:t>Ought to means the same as should</a:t>
          </a:r>
          <a:endParaRPr lang="en-US" sz="2200" dirty="0">
            <a:latin typeface="Times New Roman" pitchFamily="18" charset="0"/>
            <a:cs typeface="Times New Roman" pitchFamily="18" charset="0"/>
          </a:endParaRPr>
        </a:p>
      </dgm:t>
    </dgm:pt>
    <dgm:pt modelId="{3E599A8C-4830-4636-BE64-8087E6B97D9B}" type="parTrans" cxnId="{23323FB5-AC59-4AF7-B0A3-E8E78F599B59}">
      <dgm:prSet/>
      <dgm:spPr/>
      <dgm:t>
        <a:bodyPr/>
        <a:lstStyle/>
        <a:p>
          <a:endParaRPr lang="en-US"/>
        </a:p>
      </dgm:t>
    </dgm:pt>
    <dgm:pt modelId="{CD700BB5-14F6-4FEB-8CF2-6C1DD19ECD10}" type="sibTrans" cxnId="{23323FB5-AC59-4AF7-B0A3-E8E78F599B59}">
      <dgm:prSet/>
      <dgm:spPr/>
      <dgm:t>
        <a:bodyPr/>
        <a:lstStyle/>
        <a:p>
          <a:endParaRPr lang="en-US"/>
        </a:p>
      </dgm:t>
    </dgm:pt>
    <dgm:pt modelId="{82BA4C10-7E3E-4AF7-8911-30E18FC7C06B}">
      <dgm:prSet custT="1"/>
      <dgm:spPr/>
      <dgm:t>
        <a:bodyPr/>
        <a:lstStyle/>
        <a:p>
          <a:r>
            <a:rPr lang="en-US" sz="2200" dirty="0" smtClean="0">
              <a:latin typeface="Times New Roman" pitchFamily="18" charset="0"/>
              <a:cs typeface="Times New Roman" pitchFamily="18" charset="0"/>
            </a:rPr>
            <a:t>We ought to exercise more</a:t>
          </a:r>
          <a:endParaRPr lang="en-US" sz="2200" dirty="0">
            <a:latin typeface="Times New Roman" pitchFamily="18" charset="0"/>
            <a:cs typeface="Times New Roman" pitchFamily="18" charset="0"/>
          </a:endParaRPr>
        </a:p>
      </dgm:t>
    </dgm:pt>
    <dgm:pt modelId="{C6C2C3A1-04E3-4A23-907F-0C16C2CFDC6D}" type="parTrans" cxnId="{C088E0BF-42FE-4748-865F-AB00D4EC7945}">
      <dgm:prSet/>
      <dgm:spPr/>
      <dgm:t>
        <a:bodyPr/>
        <a:lstStyle/>
        <a:p>
          <a:endParaRPr lang="en-US"/>
        </a:p>
      </dgm:t>
    </dgm:pt>
    <dgm:pt modelId="{C7220999-158C-4E51-A069-82B1B691E9BD}" type="sibTrans" cxnId="{C088E0BF-42FE-4748-865F-AB00D4EC7945}">
      <dgm:prSet/>
      <dgm:spPr/>
      <dgm:t>
        <a:bodyPr/>
        <a:lstStyle/>
        <a:p>
          <a:endParaRPr lang="en-US"/>
        </a:p>
      </dgm:t>
    </dgm:pt>
    <dgm:pt modelId="{86C08377-1117-43BF-B7E3-0F6B9C60EF4D}">
      <dgm:prSet phldrT="[Text]"/>
      <dgm:spPr/>
      <dgm:t>
        <a:bodyPr/>
        <a:lstStyle/>
        <a:p>
          <a:r>
            <a:rPr lang="en-US" b="1" dirty="0" smtClean="0">
              <a:latin typeface="Times New Roman" pitchFamily="18" charset="0"/>
              <a:cs typeface="Times New Roman" pitchFamily="18" charset="0"/>
            </a:rPr>
            <a:t>Express concerns</a:t>
          </a:r>
          <a:endParaRPr lang="en-US" b="1" dirty="0"/>
        </a:p>
      </dgm:t>
    </dgm:pt>
    <dgm:pt modelId="{91B7FD3F-5CD8-434E-99C8-86F6B2CB5DA3}" type="sibTrans" cxnId="{9D8D54FB-6ED4-4477-9459-5F30719335A2}">
      <dgm:prSet/>
      <dgm:spPr/>
      <dgm:t>
        <a:bodyPr/>
        <a:lstStyle/>
        <a:p>
          <a:endParaRPr lang="en-US"/>
        </a:p>
      </dgm:t>
    </dgm:pt>
    <dgm:pt modelId="{63119432-977E-47B4-9088-3FC9A3127C90}" type="parTrans" cxnId="{9D8D54FB-6ED4-4477-9459-5F30719335A2}">
      <dgm:prSet/>
      <dgm:spPr/>
      <dgm:t>
        <a:bodyPr/>
        <a:lstStyle/>
        <a:p>
          <a:endParaRPr lang="en-US"/>
        </a:p>
      </dgm:t>
    </dgm:pt>
    <dgm:pt modelId="{0EE156A4-B168-4DD2-96A1-52657D90EF83}">
      <dgm:prSet custT="1"/>
      <dgm:spPr/>
      <dgm:t>
        <a:bodyPr/>
        <a:lstStyle/>
        <a:p>
          <a:r>
            <a:rPr lang="en-US" sz="2200" dirty="0" smtClean="0">
              <a:latin typeface="Times New Roman" pitchFamily="18" charset="0"/>
              <a:cs typeface="Times New Roman" pitchFamily="18" charset="0"/>
            </a:rPr>
            <a:t>Maybe you should ….change your sleep pattern</a:t>
          </a:r>
          <a:endParaRPr lang="en-US" sz="2200" dirty="0"/>
        </a:p>
      </dgm:t>
    </dgm:pt>
    <dgm:pt modelId="{FF42398E-E9C0-45D8-BEF9-88F129EE78C2}" type="parTrans" cxnId="{302208B4-EE03-499B-8646-0D0FC4BE5F53}">
      <dgm:prSet/>
      <dgm:spPr/>
      <dgm:t>
        <a:bodyPr/>
        <a:lstStyle/>
        <a:p>
          <a:endParaRPr lang="en-US"/>
        </a:p>
      </dgm:t>
    </dgm:pt>
    <dgm:pt modelId="{4485401B-5778-463E-BBF2-44C0343ECA15}" type="sibTrans" cxnId="{302208B4-EE03-499B-8646-0D0FC4BE5F53}">
      <dgm:prSet/>
      <dgm:spPr/>
      <dgm:t>
        <a:bodyPr/>
        <a:lstStyle/>
        <a:p>
          <a:endParaRPr lang="en-US"/>
        </a:p>
      </dgm:t>
    </dgm:pt>
    <dgm:pt modelId="{167D870C-8233-46C7-9B4B-4F5B4B21C7A6}">
      <dgm:prSet custT="1"/>
      <dgm:spPr/>
      <dgm:t>
        <a:bodyPr/>
        <a:lstStyle/>
        <a:p>
          <a:r>
            <a:rPr lang="en-US" sz="2200" dirty="0" smtClean="0">
              <a:latin typeface="Times New Roman" pitchFamily="18" charset="0"/>
              <a:cs typeface="Times New Roman" pitchFamily="18" charset="0"/>
            </a:rPr>
            <a:t>Maybe you ought to go to the doctor</a:t>
          </a:r>
          <a:endParaRPr lang="en-US" sz="2200" dirty="0">
            <a:latin typeface="Times New Roman" pitchFamily="18" charset="0"/>
            <a:cs typeface="Times New Roman" pitchFamily="18" charset="0"/>
          </a:endParaRPr>
        </a:p>
      </dgm:t>
    </dgm:pt>
    <dgm:pt modelId="{B95ACC2F-4F0E-4BC1-BB7E-8ABC82679C71}" type="parTrans" cxnId="{91E525F6-D303-4D07-808F-74BF7399CC01}">
      <dgm:prSet/>
      <dgm:spPr/>
      <dgm:t>
        <a:bodyPr/>
        <a:lstStyle/>
        <a:p>
          <a:endParaRPr lang="en-US"/>
        </a:p>
      </dgm:t>
    </dgm:pt>
    <dgm:pt modelId="{1BE34A96-68B5-4D4B-A101-37ABDDB3533A}" type="sibTrans" cxnId="{91E525F6-D303-4D07-808F-74BF7399CC01}">
      <dgm:prSet/>
      <dgm:spPr/>
      <dgm:t>
        <a:bodyPr/>
        <a:lstStyle/>
        <a:p>
          <a:endParaRPr lang="en-US"/>
        </a:p>
      </dgm:t>
    </dgm:pt>
    <dgm:pt modelId="{45A55976-DD7A-43A2-93FA-E27CA980F181}">
      <dgm:prSet custT="1"/>
      <dgm:spPr/>
      <dgm:t>
        <a:bodyPr/>
        <a:lstStyle/>
        <a:p>
          <a:r>
            <a:rPr lang="en-US" sz="2200" dirty="0" smtClean="0">
              <a:latin typeface="Times New Roman" pitchFamily="18" charset="0"/>
              <a:cs typeface="Times New Roman" pitchFamily="18" charset="0"/>
            </a:rPr>
            <a:t>You might want to get some rest</a:t>
          </a:r>
          <a:endParaRPr lang="en-US" sz="2200" dirty="0">
            <a:latin typeface="Times New Roman" pitchFamily="18" charset="0"/>
            <a:cs typeface="Times New Roman" pitchFamily="18" charset="0"/>
          </a:endParaRPr>
        </a:p>
      </dgm:t>
    </dgm:pt>
    <dgm:pt modelId="{A530A119-65F0-4A95-A2B0-E64C1C5CA102}" type="parTrans" cxnId="{A7B45390-9443-4F12-8E0E-96EA7F2A03A1}">
      <dgm:prSet/>
      <dgm:spPr/>
      <dgm:t>
        <a:bodyPr/>
        <a:lstStyle/>
        <a:p>
          <a:endParaRPr lang="en-US"/>
        </a:p>
      </dgm:t>
    </dgm:pt>
    <dgm:pt modelId="{D88D2A0F-1B2D-4D02-A3F7-048FB89C0BFB}" type="sibTrans" cxnId="{A7B45390-9443-4F12-8E0E-96EA7F2A03A1}">
      <dgm:prSet/>
      <dgm:spPr/>
      <dgm:t>
        <a:bodyPr/>
        <a:lstStyle/>
        <a:p>
          <a:endParaRPr lang="en-US"/>
        </a:p>
      </dgm:t>
    </dgm:pt>
    <dgm:pt modelId="{77AB84D5-409E-4E1B-B43C-5E5A4807DC41}">
      <dgm:prSet custT="1"/>
      <dgm:spPr/>
      <dgm:t>
        <a:bodyPr/>
        <a:lstStyle/>
        <a:p>
          <a:r>
            <a:rPr lang="en-US" sz="2200" dirty="0" smtClean="0">
              <a:latin typeface="Times New Roman" pitchFamily="18" charset="0"/>
              <a:cs typeface="Times New Roman" pitchFamily="18" charset="0"/>
            </a:rPr>
            <a:t>Why don’t you trying having some hot tea?</a:t>
          </a:r>
          <a:endParaRPr lang="en-US" sz="2200" dirty="0">
            <a:latin typeface="Times New Roman" pitchFamily="18" charset="0"/>
            <a:cs typeface="Times New Roman" pitchFamily="18" charset="0"/>
          </a:endParaRPr>
        </a:p>
      </dgm:t>
    </dgm:pt>
    <dgm:pt modelId="{152C0B3F-A99E-4703-886E-F1AB348319CB}" type="parTrans" cxnId="{359007C4-B56F-48C6-8EF3-039E7C7B28FD}">
      <dgm:prSet/>
      <dgm:spPr/>
      <dgm:t>
        <a:bodyPr/>
        <a:lstStyle/>
        <a:p>
          <a:endParaRPr lang="en-US"/>
        </a:p>
      </dgm:t>
    </dgm:pt>
    <dgm:pt modelId="{2B11F3B7-013D-4F9E-9090-090D4662869A}" type="sibTrans" cxnId="{359007C4-B56F-48C6-8EF3-039E7C7B28FD}">
      <dgm:prSet/>
      <dgm:spPr/>
      <dgm:t>
        <a:bodyPr/>
        <a:lstStyle/>
        <a:p>
          <a:endParaRPr lang="en-US"/>
        </a:p>
      </dgm:t>
    </dgm:pt>
    <dgm:pt modelId="{66106F79-D299-4C0E-8C09-261BBE6D6144}">
      <dgm:prSet custT="1"/>
      <dgm:spPr/>
      <dgm:t>
        <a:bodyPr/>
        <a:lstStyle/>
        <a:p>
          <a:r>
            <a:rPr lang="en-US" sz="2200" dirty="0" smtClean="0">
              <a:latin typeface="Times New Roman" pitchFamily="18" charset="0"/>
              <a:cs typeface="Times New Roman" pitchFamily="18" charset="0"/>
            </a:rPr>
            <a:t>Have you tried exercising? </a:t>
          </a:r>
          <a:endParaRPr lang="en-US" sz="2200" dirty="0">
            <a:latin typeface="Times New Roman" pitchFamily="18" charset="0"/>
            <a:cs typeface="Times New Roman" pitchFamily="18" charset="0"/>
          </a:endParaRPr>
        </a:p>
      </dgm:t>
    </dgm:pt>
    <dgm:pt modelId="{B8959488-1BBD-41A6-B1F7-AC557B9A7E3A}" type="parTrans" cxnId="{EC277FB8-9EB9-426A-96AC-6CDE2CA4D7F6}">
      <dgm:prSet/>
      <dgm:spPr/>
      <dgm:t>
        <a:bodyPr/>
        <a:lstStyle/>
        <a:p>
          <a:endParaRPr lang="en-US"/>
        </a:p>
      </dgm:t>
    </dgm:pt>
    <dgm:pt modelId="{8536EAF7-8BFE-4E5A-BDFB-1B1EABD00E41}" type="sibTrans" cxnId="{EC277FB8-9EB9-426A-96AC-6CDE2CA4D7F6}">
      <dgm:prSet/>
      <dgm:spPr/>
      <dgm:t>
        <a:bodyPr/>
        <a:lstStyle/>
        <a:p>
          <a:endParaRPr lang="en-US"/>
        </a:p>
      </dgm:t>
    </dgm:pt>
    <dgm:pt modelId="{02B02879-3CD9-4081-B16D-DA1DBBEEFC75}">
      <dgm:prSet/>
      <dgm:spPr/>
      <dgm:t>
        <a:bodyPr/>
        <a:lstStyle/>
        <a:p>
          <a:r>
            <a:rPr lang="en-US" dirty="0" smtClean="0">
              <a:latin typeface="Times New Roman" pitchFamily="18" charset="0"/>
              <a:cs typeface="Times New Roman" pitchFamily="18" charset="0"/>
            </a:rPr>
            <a:t>What’s wrong?</a:t>
          </a:r>
          <a:endParaRPr lang="en-US" dirty="0">
            <a:latin typeface="Times New Roman" pitchFamily="18" charset="0"/>
            <a:cs typeface="Times New Roman" pitchFamily="18" charset="0"/>
          </a:endParaRPr>
        </a:p>
      </dgm:t>
    </dgm:pt>
    <dgm:pt modelId="{4E9934BE-541B-45DD-BA3B-A84283C84929}" type="parTrans" cxnId="{7BCC998A-E1D0-4587-BE76-2A21BDE94494}">
      <dgm:prSet/>
      <dgm:spPr/>
      <dgm:t>
        <a:bodyPr/>
        <a:lstStyle/>
        <a:p>
          <a:endParaRPr lang="en-US"/>
        </a:p>
      </dgm:t>
    </dgm:pt>
    <dgm:pt modelId="{D40F673F-9B49-4D89-BCB0-36640386B432}" type="sibTrans" cxnId="{7BCC998A-E1D0-4587-BE76-2A21BDE94494}">
      <dgm:prSet/>
      <dgm:spPr/>
      <dgm:t>
        <a:bodyPr/>
        <a:lstStyle/>
        <a:p>
          <a:endParaRPr lang="en-US"/>
        </a:p>
      </dgm:t>
    </dgm:pt>
    <dgm:pt modelId="{D3DF011A-DBBF-46C0-AD0E-FA50911887B2}">
      <dgm:prSet/>
      <dgm:spPr/>
      <dgm:t>
        <a:bodyPr/>
        <a:lstStyle/>
        <a:p>
          <a:r>
            <a:rPr lang="en-US" dirty="0" smtClean="0">
              <a:latin typeface="Times New Roman" pitchFamily="18" charset="0"/>
              <a:cs typeface="Times New Roman" pitchFamily="18" charset="0"/>
            </a:rPr>
            <a:t>That’s too bad</a:t>
          </a:r>
          <a:endParaRPr lang="en-US" dirty="0">
            <a:latin typeface="Times New Roman" pitchFamily="18" charset="0"/>
            <a:cs typeface="Times New Roman" pitchFamily="18" charset="0"/>
          </a:endParaRPr>
        </a:p>
      </dgm:t>
    </dgm:pt>
    <dgm:pt modelId="{15C41CE0-360B-49A5-933C-BAD3C1C2F849}" type="parTrans" cxnId="{A733C65C-2F1C-4318-89BC-96BEF677EC2A}">
      <dgm:prSet/>
      <dgm:spPr/>
      <dgm:t>
        <a:bodyPr/>
        <a:lstStyle/>
        <a:p>
          <a:endParaRPr lang="en-US"/>
        </a:p>
      </dgm:t>
    </dgm:pt>
    <dgm:pt modelId="{CA5F4F6E-6007-4270-ABB2-D16ADD049DFE}" type="sibTrans" cxnId="{A733C65C-2F1C-4318-89BC-96BEF677EC2A}">
      <dgm:prSet/>
      <dgm:spPr/>
      <dgm:t>
        <a:bodyPr/>
        <a:lstStyle/>
        <a:p>
          <a:endParaRPr lang="en-US"/>
        </a:p>
      </dgm:t>
    </dgm:pt>
    <dgm:pt modelId="{416815D6-F8EA-48D1-A83A-35F5D0EF228B}">
      <dgm:prSet/>
      <dgm:spPr/>
      <dgm:t>
        <a:bodyPr/>
        <a:lstStyle/>
        <a:p>
          <a:r>
            <a:rPr lang="en-US" dirty="0" smtClean="0">
              <a:latin typeface="Times New Roman" pitchFamily="18" charset="0"/>
              <a:cs typeface="Times New Roman" pitchFamily="18" charset="0"/>
            </a:rPr>
            <a:t>I’m sorry to hear that</a:t>
          </a:r>
          <a:endParaRPr lang="en-US" dirty="0">
            <a:latin typeface="Times New Roman" pitchFamily="18" charset="0"/>
            <a:cs typeface="Times New Roman" pitchFamily="18" charset="0"/>
          </a:endParaRPr>
        </a:p>
      </dgm:t>
    </dgm:pt>
    <dgm:pt modelId="{235DA6BA-5A13-4522-8662-AF6167E27343}" type="parTrans" cxnId="{70A80687-E14B-4F25-83EA-A0DC77C18B3E}">
      <dgm:prSet/>
      <dgm:spPr/>
      <dgm:t>
        <a:bodyPr/>
        <a:lstStyle/>
        <a:p>
          <a:endParaRPr lang="en-US"/>
        </a:p>
      </dgm:t>
    </dgm:pt>
    <dgm:pt modelId="{C04A4659-E4AC-4AD1-9DBD-BCF0FE235A8F}" type="sibTrans" cxnId="{70A80687-E14B-4F25-83EA-A0DC77C18B3E}">
      <dgm:prSet/>
      <dgm:spPr/>
      <dgm:t>
        <a:bodyPr/>
        <a:lstStyle/>
        <a:p>
          <a:endParaRPr lang="en-US"/>
        </a:p>
      </dgm:t>
    </dgm:pt>
    <dgm:pt modelId="{0FDB7A60-3740-4422-8CE8-575A100D8187}" type="pres">
      <dgm:prSet presAssocID="{5828804E-D25B-4F27-9705-B21DE40FBC89}" presName="Name0" presStyleCnt="0">
        <dgm:presLayoutVars>
          <dgm:dir/>
          <dgm:animLvl val="lvl"/>
          <dgm:resizeHandles val="exact"/>
        </dgm:presLayoutVars>
      </dgm:prSet>
      <dgm:spPr/>
    </dgm:pt>
    <dgm:pt modelId="{4CA8827C-39ED-4BF8-9093-297E6E031064}" type="pres">
      <dgm:prSet presAssocID="{26E6D194-1CC8-42E7-A793-A2F32C722234}" presName="composite" presStyleCnt="0"/>
      <dgm:spPr/>
    </dgm:pt>
    <dgm:pt modelId="{2EBD7AFF-6A76-4938-AD0D-5608642B5E19}" type="pres">
      <dgm:prSet presAssocID="{26E6D194-1CC8-42E7-A793-A2F32C722234}" presName="parTx" presStyleLbl="alignNode1" presStyleIdx="0" presStyleCnt="3" custLinFactNeighborX="-1063" custLinFactNeighborY="372">
        <dgm:presLayoutVars>
          <dgm:chMax val="0"/>
          <dgm:chPref val="0"/>
          <dgm:bulletEnabled val="1"/>
        </dgm:presLayoutVars>
      </dgm:prSet>
      <dgm:spPr/>
      <dgm:t>
        <a:bodyPr/>
        <a:lstStyle/>
        <a:p>
          <a:endParaRPr lang="en-US"/>
        </a:p>
      </dgm:t>
    </dgm:pt>
    <dgm:pt modelId="{945CBBEA-D2DF-409E-B175-01BABCAA2B5C}" type="pres">
      <dgm:prSet presAssocID="{26E6D194-1CC8-42E7-A793-A2F32C722234}" presName="desTx" presStyleLbl="alignAccFollowNode1" presStyleIdx="0" presStyleCnt="3">
        <dgm:presLayoutVars>
          <dgm:bulletEnabled val="1"/>
        </dgm:presLayoutVars>
      </dgm:prSet>
      <dgm:spPr/>
      <dgm:t>
        <a:bodyPr/>
        <a:lstStyle/>
        <a:p>
          <a:endParaRPr lang="en-US"/>
        </a:p>
      </dgm:t>
    </dgm:pt>
    <dgm:pt modelId="{02F836F2-6678-47CE-8B3C-FFECC7D0B655}" type="pres">
      <dgm:prSet presAssocID="{612A52A8-417D-41EA-B591-3A98317401B2}" presName="space" presStyleCnt="0"/>
      <dgm:spPr/>
    </dgm:pt>
    <dgm:pt modelId="{C0E83669-55BA-49AE-8806-84A650CEAED6}" type="pres">
      <dgm:prSet presAssocID="{3B1BA787-116E-427A-82F8-DDF0466B1811}" presName="composite" presStyleCnt="0"/>
      <dgm:spPr/>
    </dgm:pt>
    <dgm:pt modelId="{F8D61641-F9CC-4067-8857-2B07B22AA7EE}" type="pres">
      <dgm:prSet presAssocID="{3B1BA787-116E-427A-82F8-DDF0466B1811}" presName="parTx" presStyleLbl="alignNode1" presStyleIdx="1" presStyleCnt="3" custLinFactNeighborX="-3086" custLinFactNeighborY="541">
        <dgm:presLayoutVars>
          <dgm:chMax val="0"/>
          <dgm:chPref val="0"/>
          <dgm:bulletEnabled val="1"/>
        </dgm:presLayoutVars>
      </dgm:prSet>
      <dgm:spPr/>
      <dgm:t>
        <a:bodyPr/>
        <a:lstStyle/>
        <a:p>
          <a:endParaRPr lang="en-US"/>
        </a:p>
      </dgm:t>
    </dgm:pt>
    <dgm:pt modelId="{A05D4DB1-2410-4902-A925-F874C9F39A73}" type="pres">
      <dgm:prSet presAssocID="{3B1BA787-116E-427A-82F8-DDF0466B1811}" presName="desTx" presStyleLbl="alignAccFollowNode1" presStyleIdx="1" presStyleCnt="3" custLinFactNeighborX="-3072" custLinFactNeighborY="65">
        <dgm:presLayoutVars>
          <dgm:bulletEnabled val="1"/>
        </dgm:presLayoutVars>
      </dgm:prSet>
      <dgm:spPr/>
      <dgm:t>
        <a:bodyPr/>
        <a:lstStyle/>
        <a:p>
          <a:endParaRPr lang="en-US"/>
        </a:p>
      </dgm:t>
    </dgm:pt>
    <dgm:pt modelId="{D2A31C66-55A1-4D80-9AE6-2D5785BC451D}" type="pres">
      <dgm:prSet presAssocID="{F1D55139-A483-4AB1-92ED-2C8DD7148D00}" presName="space" presStyleCnt="0"/>
      <dgm:spPr/>
    </dgm:pt>
    <dgm:pt modelId="{C0473B20-5BF5-484E-AEAC-CF57C710D02B}" type="pres">
      <dgm:prSet presAssocID="{86C08377-1117-43BF-B7E3-0F6B9C60EF4D}" presName="composite" presStyleCnt="0"/>
      <dgm:spPr/>
    </dgm:pt>
    <dgm:pt modelId="{38CA986A-A0C2-456A-811E-D7FDA9186D09}" type="pres">
      <dgm:prSet presAssocID="{86C08377-1117-43BF-B7E3-0F6B9C60EF4D}" presName="parTx" presStyleLbl="alignNode1" presStyleIdx="2" presStyleCnt="3">
        <dgm:presLayoutVars>
          <dgm:chMax val="0"/>
          <dgm:chPref val="0"/>
          <dgm:bulletEnabled val="1"/>
        </dgm:presLayoutVars>
      </dgm:prSet>
      <dgm:spPr/>
      <dgm:t>
        <a:bodyPr/>
        <a:lstStyle/>
        <a:p>
          <a:endParaRPr lang="en-US"/>
        </a:p>
      </dgm:t>
    </dgm:pt>
    <dgm:pt modelId="{C5CD9E99-BCA2-4C1C-883E-3C9E884740C9}" type="pres">
      <dgm:prSet presAssocID="{86C08377-1117-43BF-B7E3-0F6B9C60EF4D}" presName="desTx" presStyleLbl="alignAccFollowNode1" presStyleIdx="2" presStyleCnt="3" custLinFactNeighborX="103" custLinFactNeighborY="96">
        <dgm:presLayoutVars>
          <dgm:bulletEnabled val="1"/>
        </dgm:presLayoutVars>
      </dgm:prSet>
      <dgm:spPr/>
      <dgm:t>
        <a:bodyPr/>
        <a:lstStyle/>
        <a:p>
          <a:endParaRPr lang="en-US"/>
        </a:p>
      </dgm:t>
    </dgm:pt>
  </dgm:ptLst>
  <dgm:cxnLst>
    <dgm:cxn modelId="{91E525F6-D303-4D07-808F-74BF7399CC01}" srcId="{3B1BA787-116E-427A-82F8-DDF0466B1811}" destId="{167D870C-8233-46C7-9B4B-4F5B4B21C7A6}" srcOrd="1" destOrd="0" parTransId="{B95ACC2F-4F0E-4BC1-BB7E-8ABC82679C71}" sibTransId="{1BE34A96-68B5-4D4B-A101-37ABDDB3533A}"/>
    <dgm:cxn modelId="{2A72197B-6487-44FA-9185-40C943A1F8B9}" type="presOf" srcId="{2B6F77B3-E697-43A2-9C7C-D9CD7EACC8CC}" destId="{945CBBEA-D2DF-409E-B175-01BABCAA2B5C}" srcOrd="0" destOrd="2" presId="urn:microsoft.com/office/officeart/2005/8/layout/hList1"/>
    <dgm:cxn modelId="{302208B4-EE03-499B-8646-0D0FC4BE5F53}" srcId="{3B1BA787-116E-427A-82F8-DDF0466B1811}" destId="{0EE156A4-B168-4DD2-96A1-52657D90EF83}" srcOrd="0" destOrd="0" parTransId="{FF42398E-E9C0-45D8-BEF9-88F129EE78C2}" sibTransId="{4485401B-5778-463E-BBF2-44C0343ECA15}"/>
    <dgm:cxn modelId="{D5EBD009-1C7B-4569-A90B-05248D1C8A29}" srcId="{5828804E-D25B-4F27-9705-B21DE40FBC89}" destId="{3B1BA787-116E-427A-82F8-DDF0466B1811}" srcOrd="1" destOrd="0" parTransId="{C38F5DFA-D065-4F87-A7C7-7949A8C48CD0}" sibTransId="{F1D55139-A483-4AB1-92ED-2C8DD7148D00}"/>
    <dgm:cxn modelId="{D7254E73-A566-44D5-B374-F9FF5641530C}" type="presOf" srcId="{82BA4C10-7E3E-4AF7-8911-30E18FC7C06B}" destId="{945CBBEA-D2DF-409E-B175-01BABCAA2B5C}" srcOrd="0" destOrd="4" presId="urn:microsoft.com/office/officeart/2005/8/layout/hList1"/>
    <dgm:cxn modelId="{5CB78E0F-3816-450A-A61E-031AC58F816B}" type="presOf" srcId="{A84AA8AA-3ADE-48A4-84D6-D2DB827B90D5}" destId="{C5CD9E99-BCA2-4C1C-883E-3C9E884740C9}" srcOrd="0" destOrd="0" presId="urn:microsoft.com/office/officeart/2005/8/layout/hList1"/>
    <dgm:cxn modelId="{70A80687-E14B-4F25-83EA-A0DC77C18B3E}" srcId="{86C08377-1117-43BF-B7E3-0F6B9C60EF4D}" destId="{416815D6-F8EA-48D1-A83A-35F5D0EF228B}" srcOrd="3" destOrd="0" parTransId="{235DA6BA-5A13-4522-8662-AF6167E27343}" sibTransId="{C04A4659-E4AC-4AD1-9DBD-BCF0FE235A8F}"/>
    <dgm:cxn modelId="{6AA52A0C-9760-4806-A28F-289E693A5685}" type="presOf" srcId="{0EE156A4-B168-4DD2-96A1-52657D90EF83}" destId="{A05D4DB1-2410-4902-A925-F874C9F39A73}" srcOrd="0" destOrd="0" presId="urn:microsoft.com/office/officeart/2005/8/layout/hList1"/>
    <dgm:cxn modelId="{5F8BC7E2-5237-4BE8-83AB-90D4F2F57A6B}" srcId="{26E6D194-1CC8-42E7-A793-A2F32C722234}" destId="{3BB98AB6-6CEB-4E64-B3ED-04E291B74B84}" srcOrd="0" destOrd="0" parTransId="{AF34CE28-FE9A-486D-953B-97CD8A7AA97B}" sibTransId="{2D75A6E0-F256-4B87-864F-BC443EA4DEB1}"/>
    <dgm:cxn modelId="{C807C014-77FA-45A6-804F-D1CF863DC8E7}" type="presOf" srcId="{416815D6-F8EA-48D1-A83A-35F5D0EF228B}" destId="{C5CD9E99-BCA2-4C1C-883E-3C9E884740C9}" srcOrd="0" destOrd="3" presId="urn:microsoft.com/office/officeart/2005/8/layout/hList1"/>
    <dgm:cxn modelId="{51C28DFB-6C01-44AC-A8CF-017921EDF305}" type="presOf" srcId="{77AB84D5-409E-4E1B-B43C-5E5A4807DC41}" destId="{A05D4DB1-2410-4902-A925-F874C9F39A73}" srcOrd="0" destOrd="3" presId="urn:microsoft.com/office/officeart/2005/8/layout/hList1"/>
    <dgm:cxn modelId="{A7B45390-9443-4F12-8E0E-96EA7F2A03A1}" srcId="{3B1BA787-116E-427A-82F8-DDF0466B1811}" destId="{45A55976-DD7A-43A2-93FA-E27CA980F181}" srcOrd="2" destOrd="0" parTransId="{A530A119-65F0-4A95-A2B0-E64C1C5CA102}" sibTransId="{D88D2A0F-1B2D-4D02-A3F7-048FB89C0BFB}"/>
    <dgm:cxn modelId="{E90B71DD-C914-4421-86CE-D9DFB3C81445}" type="presOf" srcId="{D3DF011A-DBBF-46C0-AD0E-FA50911887B2}" destId="{C5CD9E99-BCA2-4C1C-883E-3C9E884740C9}" srcOrd="0" destOrd="2" presId="urn:microsoft.com/office/officeart/2005/8/layout/hList1"/>
    <dgm:cxn modelId="{359007C4-B56F-48C6-8EF3-039E7C7B28FD}" srcId="{3B1BA787-116E-427A-82F8-DDF0466B1811}" destId="{77AB84D5-409E-4E1B-B43C-5E5A4807DC41}" srcOrd="3" destOrd="0" parTransId="{152C0B3F-A99E-4703-886E-F1AB348319CB}" sibTransId="{2B11F3B7-013D-4F9E-9090-090D4662869A}"/>
    <dgm:cxn modelId="{23323FB5-AC59-4AF7-B0A3-E8E78F599B59}" srcId="{26E6D194-1CC8-42E7-A793-A2F32C722234}" destId="{1CC6804A-3EF9-462F-94BB-F1382B087456}" srcOrd="3" destOrd="0" parTransId="{3E599A8C-4830-4636-BE64-8087E6B97D9B}" sibTransId="{CD700BB5-14F6-4FEB-8CF2-6C1DD19ECD10}"/>
    <dgm:cxn modelId="{394BDD3D-3B1A-45E5-80E3-4EF2BCF1A86B}" type="presOf" srcId="{2A5027D7-C8F9-4B76-AB46-B6FD76338AAF}" destId="{945CBBEA-D2DF-409E-B175-01BABCAA2B5C}" srcOrd="0" destOrd="1" presId="urn:microsoft.com/office/officeart/2005/8/layout/hList1"/>
    <dgm:cxn modelId="{03378B6B-C572-4D96-A740-4F62C1896F49}" type="presOf" srcId="{86C08377-1117-43BF-B7E3-0F6B9C60EF4D}" destId="{38CA986A-A0C2-456A-811E-D7FDA9186D09}" srcOrd="0" destOrd="0" presId="urn:microsoft.com/office/officeart/2005/8/layout/hList1"/>
    <dgm:cxn modelId="{F5351561-A287-4244-B4D4-071D49C41008}" type="presOf" srcId="{1CC6804A-3EF9-462F-94BB-F1382B087456}" destId="{945CBBEA-D2DF-409E-B175-01BABCAA2B5C}" srcOrd="0" destOrd="3" presId="urn:microsoft.com/office/officeart/2005/8/layout/hList1"/>
    <dgm:cxn modelId="{1EA2C232-2893-4BA8-8391-CC10F2F9A2F5}" type="presOf" srcId="{26E6D194-1CC8-42E7-A793-A2F32C722234}" destId="{2EBD7AFF-6A76-4938-AD0D-5608642B5E19}" srcOrd="0" destOrd="0" presId="urn:microsoft.com/office/officeart/2005/8/layout/hList1"/>
    <dgm:cxn modelId="{A054E2F5-B9D1-4949-9C89-777F653111E2}" srcId="{5828804E-D25B-4F27-9705-B21DE40FBC89}" destId="{26E6D194-1CC8-42E7-A793-A2F32C722234}" srcOrd="0" destOrd="0" parTransId="{396C2468-EE1F-49D8-9BA5-922639623FFB}" sibTransId="{612A52A8-417D-41EA-B591-3A98317401B2}"/>
    <dgm:cxn modelId="{2B3110C2-6A70-4510-A13F-03404A75B4E4}" srcId="{26E6D194-1CC8-42E7-A793-A2F32C722234}" destId="{2A5027D7-C8F9-4B76-AB46-B6FD76338AAF}" srcOrd="1" destOrd="0" parTransId="{7AD13547-262E-4623-94E8-554738918C3D}" sibTransId="{A2632A20-8078-4C08-B77C-1C6D1AC19BF0}"/>
    <dgm:cxn modelId="{9D8D54FB-6ED4-4477-9459-5F30719335A2}" srcId="{5828804E-D25B-4F27-9705-B21DE40FBC89}" destId="{86C08377-1117-43BF-B7E3-0F6B9C60EF4D}" srcOrd="2" destOrd="0" parTransId="{63119432-977E-47B4-9088-3FC9A3127C90}" sibTransId="{91B7FD3F-5CD8-434E-99C8-86F6B2CB5DA3}"/>
    <dgm:cxn modelId="{3CAAF314-E627-40E7-BC5F-42ED3FB5BE2F}" type="presOf" srcId="{167D870C-8233-46C7-9B4B-4F5B4B21C7A6}" destId="{A05D4DB1-2410-4902-A925-F874C9F39A73}" srcOrd="0" destOrd="1" presId="urn:microsoft.com/office/officeart/2005/8/layout/hList1"/>
    <dgm:cxn modelId="{5D8A0891-41DE-4189-831D-97215A9E483D}" type="presOf" srcId="{5828804E-D25B-4F27-9705-B21DE40FBC89}" destId="{0FDB7A60-3740-4422-8CE8-575A100D8187}" srcOrd="0" destOrd="0" presId="urn:microsoft.com/office/officeart/2005/8/layout/hList1"/>
    <dgm:cxn modelId="{7BCC998A-E1D0-4587-BE76-2A21BDE94494}" srcId="{86C08377-1117-43BF-B7E3-0F6B9C60EF4D}" destId="{02B02879-3CD9-4081-B16D-DA1DBBEEFC75}" srcOrd="1" destOrd="0" parTransId="{4E9934BE-541B-45DD-BA3B-A84283C84929}" sibTransId="{D40F673F-9B49-4D89-BCB0-36640386B432}"/>
    <dgm:cxn modelId="{FE456B6A-C637-4E95-81B2-DEE3011EA195}" type="presOf" srcId="{3BB98AB6-6CEB-4E64-B3ED-04E291B74B84}" destId="{945CBBEA-D2DF-409E-B175-01BABCAA2B5C}" srcOrd="0" destOrd="0" presId="urn:microsoft.com/office/officeart/2005/8/layout/hList1"/>
    <dgm:cxn modelId="{CFF33E80-C761-4D6C-A62E-1D8E18054645}" type="presOf" srcId="{3B1BA787-116E-427A-82F8-DDF0466B1811}" destId="{F8D61641-F9CC-4067-8857-2B07B22AA7EE}" srcOrd="0" destOrd="0" presId="urn:microsoft.com/office/officeart/2005/8/layout/hList1"/>
    <dgm:cxn modelId="{DC37302F-B29C-4C48-A963-07C05FE9BF50}" type="presOf" srcId="{02B02879-3CD9-4081-B16D-DA1DBBEEFC75}" destId="{C5CD9E99-BCA2-4C1C-883E-3C9E884740C9}" srcOrd="0" destOrd="1" presId="urn:microsoft.com/office/officeart/2005/8/layout/hList1"/>
    <dgm:cxn modelId="{A733C65C-2F1C-4318-89BC-96BEF677EC2A}" srcId="{86C08377-1117-43BF-B7E3-0F6B9C60EF4D}" destId="{D3DF011A-DBBF-46C0-AD0E-FA50911887B2}" srcOrd="2" destOrd="0" parTransId="{15C41CE0-360B-49A5-933C-BAD3C1C2F849}" sibTransId="{CA5F4F6E-6007-4270-ABB2-D16ADD049DFE}"/>
    <dgm:cxn modelId="{215453D8-6110-4457-90DE-A6FA5545A991}" type="presOf" srcId="{45A55976-DD7A-43A2-93FA-E27CA980F181}" destId="{A05D4DB1-2410-4902-A925-F874C9F39A73}" srcOrd="0" destOrd="2" presId="urn:microsoft.com/office/officeart/2005/8/layout/hList1"/>
    <dgm:cxn modelId="{7A382D2A-5CDA-44FF-BC82-211F613B862E}" srcId="{86C08377-1117-43BF-B7E3-0F6B9C60EF4D}" destId="{A84AA8AA-3ADE-48A4-84D6-D2DB827B90D5}" srcOrd="0" destOrd="0" parTransId="{6FB9DD4F-ED8F-4329-85F6-0922D7E05C8B}" sibTransId="{9E2428AA-FACA-45FE-BFA3-8331AB6CF535}"/>
    <dgm:cxn modelId="{0CFAC2D8-5D1C-45D2-B7AF-B91C597C4640}" type="presOf" srcId="{66106F79-D299-4C0E-8C09-261BBE6D6144}" destId="{A05D4DB1-2410-4902-A925-F874C9F39A73}" srcOrd="0" destOrd="4" presId="urn:microsoft.com/office/officeart/2005/8/layout/hList1"/>
    <dgm:cxn modelId="{EC277FB8-9EB9-426A-96AC-6CDE2CA4D7F6}" srcId="{3B1BA787-116E-427A-82F8-DDF0466B1811}" destId="{66106F79-D299-4C0E-8C09-261BBE6D6144}" srcOrd="4" destOrd="0" parTransId="{B8959488-1BBD-41A6-B1F7-AC557B9A7E3A}" sibTransId="{8536EAF7-8BFE-4E5A-BDFB-1B1EABD00E41}"/>
    <dgm:cxn modelId="{C088E0BF-42FE-4748-865F-AB00D4EC7945}" srcId="{26E6D194-1CC8-42E7-A793-A2F32C722234}" destId="{82BA4C10-7E3E-4AF7-8911-30E18FC7C06B}" srcOrd="4" destOrd="0" parTransId="{C6C2C3A1-04E3-4A23-907F-0C16C2CFDC6D}" sibTransId="{C7220999-158C-4E51-A069-82B1B691E9BD}"/>
    <dgm:cxn modelId="{3D36683C-A1E7-403A-A65F-CFE42B812A75}" srcId="{26E6D194-1CC8-42E7-A793-A2F32C722234}" destId="{2B6F77B3-E697-43A2-9C7C-D9CD7EACC8CC}" srcOrd="2" destOrd="0" parTransId="{A392C221-205D-4033-901E-FB72EE0D1815}" sibTransId="{51697BAF-F994-43B3-9231-A625B6482991}"/>
    <dgm:cxn modelId="{BB6625B9-0392-42B2-9245-632876618331}" type="presParOf" srcId="{0FDB7A60-3740-4422-8CE8-575A100D8187}" destId="{4CA8827C-39ED-4BF8-9093-297E6E031064}" srcOrd="0" destOrd="0" presId="urn:microsoft.com/office/officeart/2005/8/layout/hList1"/>
    <dgm:cxn modelId="{781FFFE2-F519-4A23-8BEC-A603900AF8CF}" type="presParOf" srcId="{4CA8827C-39ED-4BF8-9093-297E6E031064}" destId="{2EBD7AFF-6A76-4938-AD0D-5608642B5E19}" srcOrd="0" destOrd="0" presId="urn:microsoft.com/office/officeart/2005/8/layout/hList1"/>
    <dgm:cxn modelId="{F17BFD6C-E745-4DDB-B965-A50F12713B13}" type="presParOf" srcId="{4CA8827C-39ED-4BF8-9093-297E6E031064}" destId="{945CBBEA-D2DF-409E-B175-01BABCAA2B5C}" srcOrd="1" destOrd="0" presId="urn:microsoft.com/office/officeart/2005/8/layout/hList1"/>
    <dgm:cxn modelId="{A43FE1CF-0FA8-4B64-9589-E242B892A370}" type="presParOf" srcId="{0FDB7A60-3740-4422-8CE8-575A100D8187}" destId="{02F836F2-6678-47CE-8B3C-FFECC7D0B655}" srcOrd="1" destOrd="0" presId="urn:microsoft.com/office/officeart/2005/8/layout/hList1"/>
    <dgm:cxn modelId="{46445D76-1344-4394-B261-41DF20914C63}" type="presParOf" srcId="{0FDB7A60-3740-4422-8CE8-575A100D8187}" destId="{C0E83669-55BA-49AE-8806-84A650CEAED6}" srcOrd="2" destOrd="0" presId="urn:microsoft.com/office/officeart/2005/8/layout/hList1"/>
    <dgm:cxn modelId="{1BB197A9-D9B4-489D-8206-3421464C3641}" type="presParOf" srcId="{C0E83669-55BA-49AE-8806-84A650CEAED6}" destId="{F8D61641-F9CC-4067-8857-2B07B22AA7EE}" srcOrd="0" destOrd="0" presId="urn:microsoft.com/office/officeart/2005/8/layout/hList1"/>
    <dgm:cxn modelId="{16A5E995-AD43-4A55-9812-C541BEF6E3A0}" type="presParOf" srcId="{C0E83669-55BA-49AE-8806-84A650CEAED6}" destId="{A05D4DB1-2410-4902-A925-F874C9F39A73}" srcOrd="1" destOrd="0" presId="urn:microsoft.com/office/officeart/2005/8/layout/hList1"/>
    <dgm:cxn modelId="{B2EABF8D-3A42-4E15-8BA2-62702355A0D3}" type="presParOf" srcId="{0FDB7A60-3740-4422-8CE8-575A100D8187}" destId="{D2A31C66-55A1-4D80-9AE6-2D5785BC451D}" srcOrd="3" destOrd="0" presId="urn:microsoft.com/office/officeart/2005/8/layout/hList1"/>
    <dgm:cxn modelId="{968FB9B6-0FDA-4016-AB8E-98084096DC97}" type="presParOf" srcId="{0FDB7A60-3740-4422-8CE8-575A100D8187}" destId="{C0473B20-5BF5-484E-AEAC-CF57C710D02B}" srcOrd="4" destOrd="0" presId="urn:microsoft.com/office/officeart/2005/8/layout/hList1"/>
    <dgm:cxn modelId="{20AEB88B-506F-4BBF-ACF8-C6FC7104BE2A}" type="presParOf" srcId="{C0473B20-5BF5-484E-AEAC-CF57C710D02B}" destId="{38CA986A-A0C2-456A-811E-D7FDA9186D09}" srcOrd="0" destOrd="0" presId="urn:microsoft.com/office/officeart/2005/8/layout/hList1"/>
    <dgm:cxn modelId="{7BCA1284-14AC-4FBB-8BB9-E583027D818E}" type="presParOf" srcId="{C0473B20-5BF5-484E-AEAC-CF57C710D02B}" destId="{C5CD9E99-BCA2-4C1C-883E-3C9E884740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D7AFF-6A76-4938-AD0D-5608642B5E19}">
      <dsp:nvSpPr>
        <dsp:cNvPr id="0" name=""/>
        <dsp:cNvSpPr/>
      </dsp:nvSpPr>
      <dsp:spPr>
        <a:xfrm>
          <a:off x="0" y="372510"/>
          <a:ext cx="3211035" cy="95181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R="0" lvl="0" algn="ctr" defTabSz="1200150" eaLnBrk="1" fontAlgn="auto" latinLnBrk="0" hangingPunct="1">
            <a:lnSpc>
              <a:spcPct val="90000"/>
            </a:lnSpc>
            <a:spcBef>
              <a:spcPct val="0"/>
            </a:spcBef>
            <a:spcAft>
              <a:spcPct val="35000"/>
            </a:spcAft>
            <a:buClrTx/>
            <a:buSzTx/>
            <a:buFontTx/>
            <a:tabLst/>
            <a:defRPr/>
          </a:pPr>
          <a:r>
            <a:rPr lang="en-US" sz="2700" kern="1200" dirty="0" smtClean="0"/>
            <a:t>SHOULD / OUGHT TO / HAVE TO</a:t>
          </a:r>
          <a:r>
            <a:rPr lang="en-US" sz="2700" kern="1200" dirty="0" smtClean="0">
              <a:latin typeface="Times New Roman" pitchFamily="18" charset="0"/>
              <a:cs typeface="Times New Roman" pitchFamily="18" charset="0"/>
            </a:rPr>
            <a:t>.</a:t>
          </a:r>
          <a:endParaRPr lang="en-US" sz="2700" kern="1200" dirty="0"/>
        </a:p>
      </dsp:txBody>
      <dsp:txXfrm>
        <a:off x="0" y="372510"/>
        <a:ext cx="3211035" cy="951817"/>
      </dsp:txXfrm>
    </dsp:sp>
    <dsp:sp modelId="{945CBBEA-D2DF-409E-B175-01BABCAA2B5C}">
      <dsp:nvSpPr>
        <dsp:cNvPr id="0" name=""/>
        <dsp:cNvSpPr/>
      </dsp:nvSpPr>
      <dsp:spPr>
        <a:xfrm>
          <a:off x="3293" y="1320786"/>
          <a:ext cx="3211035" cy="37289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She should follow her doctor's instructions</a:t>
          </a:r>
          <a:endParaRPr lang="en-US" sz="2200" kern="1200" dirty="0"/>
        </a:p>
        <a:p>
          <a:pPr marL="228600" lvl="1" indent="-228600" algn="l" defTabSz="977900">
            <a:lnSpc>
              <a:spcPct val="90000"/>
            </a:lnSpc>
            <a:spcBef>
              <a:spcPct val="0"/>
            </a:spcBef>
            <a:spcAft>
              <a:spcPct val="15000"/>
            </a:spcAft>
            <a:buChar char="••"/>
          </a:pPr>
          <a:r>
            <a:rPr lang="en-US" sz="2200" kern="1200" smtClean="0">
              <a:latin typeface="Times New Roman" pitchFamily="18" charset="0"/>
              <a:cs typeface="Times New Roman" pitchFamily="18" charset="0"/>
            </a:rPr>
            <a:t>You should call the doctor now</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smtClean="0">
              <a:latin typeface="Times New Roman" pitchFamily="18" charset="0"/>
              <a:cs typeface="Times New Roman" pitchFamily="18" charset="0"/>
            </a:rPr>
            <a:t>You should go to the doctor tomorrow</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smtClean="0">
              <a:latin typeface="Times New Roman" pitchFamily="18" charset="0"/>
              <a:cs typeface="Times New Roman" pitchFamily="18" charset="0"/>
            </a:rPr>
            <a:t>Ought to means the same as should</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We ought to exercise more</a:t>
          </a:r>
          <a:endParaRPr lang="en-US" sz="2200" kern="1200" dirty="0">
            <a:latin typeface="Times New Roman" pitchFamily="18" charset="0"/>
            <a:cs typeface="Times New Roman" pitchFamily="18" charset="0"/>
          </a:endParaRPr>
        </a:p>
      </dsp:txBody>
      <dsp:txXfrm>
        <a:off x="3293" y="1320786"/>
        <a:ext cx="3211035" cy="3728910"/>
      </dsp:txXfrm>
    </dsp:sp>
    <dsp:sp modelId="{F8D61641-F9CC-4067-8857-2B07B22AA7EE}">
      <dsp:nvSpPr>
        <dsp:cNvPr id="0" name=""/>
        <dsp:cNvSpPr/>
      </dsp:nvSpPr>
      <dsp:spPr>
        <a:xfrm>
          <a:off x="3564781" y="374118"/>
          <a:ext cx="3211035" cy="95181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smtClean="0">
              <a:latin typeface="Times New Roman" pitchFamily="18" charset="0"/>
              <a:cs typeface="Times New Roman" pitchFamily="18" charset="0"/>
            </a:rPr>
            <a:t>Giving polite advice</a:t>
          </a:r>
          <a:endParaRPr lang="en-US" sz="2700" kern="1200" dirty="0"/>
        </a:p>
      </dsp:txBody>
      <dsp:txXfrm>
        <a:off x="3564781" y="374118"/>
        <a:ext cx="3211035" cy="951817"/>
      </dsp:txXfrm>
    </dsp:sp>
    <dsp:sp modelId="{A05D4DB1-2410-4902-A925-F874C9F39A73}">
      <dsp:nvSpPr>
        <dsp:cNvPr id="0" name=""/>
        <dsp:cNvSpPr/>
      </dsp:nvSpPr>
      <dsp:spPr>
        <a:xfrm>
          <a:off x="3565231" y="1323210"/>
          <a:ext cx="3211035" cy="37289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Maybe you should ….change your sleep pattern</a:t>
          </a:r>
          <a:endParaRPr lang="en-US" sz="2200" kern="1200" dirty="0"/>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Maybe you ought to go to the doctor</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You might want to get some rest</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Why don’t you trying having some hot tea?</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Have you tried exercising? </a:t>
          </a:r>
          <a:endParaRPr lang="en-US" sz="2200" kern="1200" dirty="0">
            <a:latin typeface="Times New Roman" pitchFamily="18" charset="0"/>
            <a:cs typeface="Times New Roman" pitchFamily="18" charset="0"/>
          </a:endParaRPr>
        </a:p>
      </dsp:txBody>
      <dsp:txXfrm>
        <a:off x="3565231" y="1323210"/>
        <a:ext cx="3211035" cy="3728910"/>
      </dsp:txXfrm>
    </dsp:sp>
    <dsp:sp modelId="{38CA986A-A0C2-456A-811E-D7FDA9186D09}">
      <dsp:nvSpPr>
        <dsp:cNvPr id="0" name=""/>
        <dsp:cNvSpPr/>
      </dsp:nvSpPr>
      <dsp:spPr>
        <a:xfrm>
          <a:off x="7324454" y="368969"/>
          <a:ext cx="3211035" cy="95181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smtClean="0">
              <a:latin typeface="Times New Roman" pitchFamily="18" charset="0"/>
              <a:cs typeface="Times New Roman" pitchFamily="18" charset="0"/>
            </a:rPr>
            <a:t>Express concerns</a:t>
          </a:r>
          <a:endParaRPr lang="en-US" sz="2700" b="1" kern="1200" dirty="0"/>
        </a:p>
      </dsp:txBody>
      <dsp:txXfrm>
        <a:off x="7324454" y="368969"/>
        <a:ext cx="3211035" cy="951817"/>
      </dsp:txXfrm>
    </dsp:sp>
    <dsp:sp modelId="{C5CD9E99-BCA2-4C1C-883E-3C9E884740C9}">
      <dsp:nvSpPr>
        <dsp:cNvPr id="0" name=""/>
        <dsp:cNvSpPr/>
      </dsp:nvSpPr>
      <dsp:spPr>
        <a:xfrm>
          <a:off x="7327748" y="1324366"/>
          <a:ext cx="3211035" cy="37289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latin typeface="Times New Roman" pitchFamily="18" charset="0"/>
              <a:cs typeface="Times New Roman" pitchFamily="18" charset="0"/>
            </a:rPr>
            <a:t>What’s the matter?</a:t>
          </a:r>
          <a:endParaRPr lang="en-US" sz="2700" kern="1200" dirty="0"/>
        </a:p>
        <a:p>
          <a:pPr marL="228600" lvl="1" indent="-228600" algn="l" defTabSz="1200150">
            <a:lnSpc>
              <a:spcPct val="90000"/>
            </a:lnSpc>
            <a:spcBef>
              <a:spcPct val="0"/>
            </a:spcBef>
            <a:spcAft>
              <a:spcPct val="15000"/>
            </a:spcAft>
            <a:buChar char="••"/>
          </a:pPr>
          <a:r>
            <a:rPr lang="en-US" sz="2700" kern="1200" dirty="0" smtClean="0">
              <a:latin typeface="Times New Roman" pitchFamily="18" charset="0"/>
              <a:cs typeface="Times New Roman" pitchFamily="18" charset="0"/>
            </a:rPr>
            <a:t>What’s wrong?</a:t>
          </a:r>
          <a:endParaRPr lang="en-US" sz="2700" kern="1200" dirty="0">
            <a:latin typeface="Times New Roman" pitchFamily="18" charset="0"/>
            <a:cs typeface="Times New Roman" pitchFamily="18" charset="0"/>
          </a:endParaRPr>
        </a:p>
        <a:p>
          <a:pPr marL="228600" lvl="1" indent="-228600" algn="l" defTabSz="1200150">
            <a:lnSpc>
              <a:spcPct val="90000"/>
            </a:lnSpc>
            <a:spcBef>
              <a:spcPct val="0"/>
            </a:spcBef>
            <a:spcAft>
              <a:spcPct val="15000"/>
            </a:spcAft>
            <a:buChar char="••"/>
          </a:pPr>
          <a:r>
            <a:rPr lang="en-US" sz="2700" kern="1200" dirty="0" smtClean="0">
              <a:latin typeface="Times New Roman" pitchFamily="18" charset="0"/>
              <a:cs typeface="Times New Roman" pitchFamily="18" charset="0"/>
            </a:rPr>
            <a:t>That’s too bad</a:t>
          </a:r>
          <a:endParaRPr lang="en-US" sz="2700" kern="1200" dirty="0">
            <a:latin typeface="Times New Roman" pitchFamily="18" charset="0"/>
            <a:cs typeface="Times New Roman" pitchFamily="18" charset="0"/>
          </a:endParaRPr>
        </a:p>
        <a:p>
          <a:pPr marL="228600" lvl="1" indent="-228600" algn="l" defTabSz="1200150">
            <a:lnSpc>
              <a:spcPct val="90000"/>
            </a:lnSpc>
            <a:spcBef>
              <a:spcPct val="0"/>
            </a:spcBef>
            <a:spcAft>
              <a:spcPct val="15000"/>
            </a:spcAft>
            <a:buChar char="••"/>
          </a:pPr>
          <a:r>
            <a:rPr lang="en-US" sz="2700" kern="1200" dirty="0" smtClean="0">
              <a:latin typeface="Times New Roman" pitchFamily="18" charset="0"/>
              <a:cs typeface="Times New Roman" pitchFamily="18" charset="0"/>
            </a:rPr>
            <a:t>I’m sorry to hear that</a:t>
          </a:r>
          <a:endParaRPr lang="en-US" sz="2700" kern="1200" dirty="0">
            <a:latin typeface="Times New Roman" pitchFamily="18" charset="0"/>
            <a:cs typeface="Times New Roman" pitchFamily="18" charset="0"/>
          </a:endParaRPr>
        </a:p>
      </dsp:txBody>
      <dsp:txXfrm>
        <a:off x="7327748" y="1324366"/>
        <a:ext cx="3211035" cy="37289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742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59077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89015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146261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259623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571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6541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951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smtClean="0"/>
              <a:t>3/20/2022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814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617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66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1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350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smtClean="0"/>
              <a:t>3/20/2022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550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834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544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smtClean="0"/>
              <a:t>3/20/2022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7662652"/>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lh3.googleusercontent.com/7W3P-vrYV499HhFkbdUaRaqjKzi1reQmf9soDnNQHYh7D-U7bG3axT1Rwkr4Ipb-V6yDccc26-KaKWD3XawshGoxnBl4T4LXBFAKkN5_vRq2pqH0KzBNau5DOPUVq4onl7_xoj9M"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canstockphoto.com/stock-photo-images/health.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974" y="692616"/>
            <a:ext cx="4932608" cy="1252728"/>
          </a:xfrm>
        </p:spPr>
        <p:txBody>
          <a:bodyPr/>
          <a:lstStyle/>
          <a:p>
            <a:r>
              <a:rPr lang="en-US" b="1" dirty="0" smtClean="0"/>
              <a:t>LEAD-IN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8" y="624020"/>
            <a:ext cx="1376413" cy="1321324"/>
          </a:xfrm>
          <a:prstGeom prst="rect">
            <a:avLst/>
          </a:prstGeom>
        </p:spPr>
      </p:pic>
      <p:pic>
        <p:nvPicPr>
          <p:cNvPr id="3" name="Picture 2" descr="170,189 Good Health Photos - Free &amp;amp; Royalty-Free Stock Photos from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8" y="2447523"/>
            <a:ext cx="5707781" cy="4294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70,189 Good Health Photos - Free &amp;amp; Royalty-Free Stock Photos from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077" y="2905935"/>
            <a:ext cx="4616375" cy="42933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lth Images, Stock Photos &amp;amp; Vectors | Shutter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4578" y="162909"/>
            <a:ext cx="39528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09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9361" y="625238"/>
            <a:ext cx="9452540" cy="1252728"/>
          </a:xfrm>
        </p:spPr>
        <p:txBody>
          <a:bodyPr>
            <a:normAutofit/>
          </a:bodyPr>
          <a:lstStyle/>
          <a:p>
            <a:r>
              <a:rPr lang="en-US" b="1" dirty="0">
                <a:latin typeface="Times New Roman" pitchFamily="18" charset="0"/>
                <a:cs typeface="Times New Roman" pitchFamily="18" charset="0"/>
              </a:rPr>
              <a:t>3. SPEAKING SKILL</a:t>
            </a:r>
            <a:endParaRPr lang="en-US" dirty="0">
              <a:latin typeface="Times New Roman" pitchFamily="18" charset="0"/>
              <a:cs typeface="Times New Roman" pitchFamily="18" charset="0"/>
            </a:endParaRPr>
          </a:p>
        </p:txBody>
      </p:sp>
      <p:sp>
        <p:nvSpPr>
          <p:cNvPr id="13" name="TextBox 12"/>
          <p:cNvSpPr txBox="1"/>
          <p:nvPr/>
        </p:nvSpPr>
        <p:spPr>
          <a:xfrm>
            <a:off x="444981" y="2069550"/>
            <a:ext cx="10450546"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An apple a day keeps the doctor away."—</a:t>
            </a:r>
            <a:r>
              <a:rPr lang="en-US" sz="2800" dirty="0" smtClean="0">
                <a:latin typeface="Times New Roman" pitchFamily="18" charset="0"/>
                <a:cs typeface="Times New Roman" pitchFamily="18" charset="0"/>
              </a:rPr>
              <a:t>Author </a:t>
            </a:r>
            <a:r>
              <a:rPr lang="en-US" sz="2800" dirty="0">
                <a:latin typeface="Times New Roman" pitchFamily="18" charset="0"/>
                <a:cs typeface="Times New Roman" pitchFamily="18" charset="0"/>
              </a:rPr>
              <a:t>unknown</a:t>
            </a:r>
          </a:p>
          <a:p>
            <a:r>
              <a:rPr lang="en-US" sz="2800" dirty="0">
                <a:latin typeface="Times New Roman" pitchFamily="18" charset="0"/>
                <a:cs typeface="Times New Roman" pitchFamily="18" charset="0"/>
              </a:rPr>
              <a:t>"Every human being is the author of his own health or disease."—Siddhartha Gautama</a:t>
            </a:r>
          </a:p>
        </p:txBody>
      </p:sp>
      <p:pic>
        <p:nvPicPr>
          <p:cNvPr id="4098" name="Picture 2" descr="An Apple a Day keeps the Doctor Away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55" y="3532472"/>
            <a:ext cx="4863876" cy="32100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n Apple A Day, Keeps The Doctor Away? | GetDoc S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018" y="3532472"/>
            <a:ext cx="5788202" cy="3210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359328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412" y="579823"/>
            <a:ext cx="9452540" cy="1252728"/>
          </a:xfrm>
        </p:spPr>
        <p:txBody>
          <a:bodyPr>
            <a:normAutofit/>
          </a:bodyPr>
          <a:lstStyle/>
          <a:p>
            <a:r>
              <a:rPr lang="en-US" sz="4000" b="1" dirty="0">
                <a:latin typeface="Times New Roman" pitchFamily="18" charset="0"/>
                <a:cs typeface="Times New Roman" pitchFamily="18" charset="0"/>
              </a:rPr>
              <a:t>3. SPEAKING SKILL</a:t>
            </a:r>
            <a:endParaRPr lang="en-US" sz="4000" dirty="0">
              <a:latin typeface="Times New Roman" pitchFamily="18" charset="0"/>
              <a:cs typeface="Times New Roman" pitchFamily="18" charset="0"/>
            </a:endParaRPr>
          </a:p>
        </p:txBody>
      </p:sp>
      <p:sp>
        <p:nvSpPr>
          <p:cNvPr id="13" name="TextBox 12"/>
          <p:cNvSpPr txBox="1"/>
          <p:nvPr/>
        </p:nvSpPr>
        <p:spPr>
          <a:xfrm>
            <a:off x="125128" y="1905517"/>
            <a:ext cx="10450546"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An apple a day keeps the doctor away."—</a:t>
            </a:r>
            <a:r>
              <a:rPr lang="en-US" sz="2800" dirty="0" smtClean="0">
                <a:latin typeface="Times New Roman" pitchFamily="18" charset="0"/>
                <a:cs typeface="Times New Roman" pitchFamily="18" charset="0"/>
              </a:rPr>
              <a:t>Author </a:t>
            </a:r>
            <a:r>
              <a:rPr lang="en-US" sz="2800" dirty="0">
                <a:latin typeface="Times New Roman" pitchFamily="18" charset="0"/>
                <a:cs typeface="Times New Roman" pitchFamily="18" charset="0"/>
              </a:rPr>
              <a:t>unknown</a:t>
            </a:r>
          </a:p>
          <a:p>
            <a:r>
              <a:rPr lang="en-US" sz="2800" dirty="0">
                <a:latin typeface="Times New Roman" pitchFamily="18" charset="0"/>
                <a:cs typeface="Times New Roman" pitchFamily="18" charset="0"/>
              </a:rPr>
              <a:t>"Every human being is the author of his own health or disease."—Siddhartha Gautama</a:t>
            </a:r>
          </a:p>
        </p:txBody>
      </p:sp>
      <p:pic>
        <p:nvPicPr>
          <p:cNvPr id="4100" name="Picture 4" descr="An apple a day keeps the doctor away&amp;#39;, but what does it really mean? -  Healthy Perform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389" y="3380136"/>
            <a:ext cx="4561563" cy="33090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an an apple a day keep the doctor away? | SiOWfa16: Science in Our World:  Certainty and Controver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28" y="3380136"/>
            <a:ext cx="4783756" cy="33090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17087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CONSOLIDATION</a:t>
            </a:r>
            <a:endParaRPr lang="en-US" b="1" dirty="0"/>
          </a:p>
        </p:txBody>
      </p:sp>
      <p:sp>
        <p:nvSpPr>
          <p:cNvPr id="3" name="Content Placeholder 2"/>
          <p:cNvSpPr>
            <a:spLocks noGrp="1"/>
          </p:cNvSpPr>
          <p:nvPr>
            <p:ph idx="1"/>
          </p:nvPr>
        </p:nvSpPr>
        <p:spPr>
          <a:xfrm>
            <a:off x="298383" y="2098308"/>
            <a:ext cx="10135402" cy="4591250"/>
          </a:xfrm>
        </p:spPr>
        <p:style>
          <a:lnRef idx="2">
            <a:schemeClr val="accent1"/>
          </a:lnRef>
          <a:fillRef idx="1">
            <a:schemeClr val="lt1"/>
          </a:fillRef>
          <a:effectRef idx="0">
            <a:schemeClr val="accent1"/>
          </a:effectRef>
          <a:fontRef idx="minor">
            <a:schemeClr val="dk1"/>
          </a:fontRef>
        </p:style>
        <p:txBody>
          <a:bodyPr>
            <a:normAutofit/>
          </a:bodyPr>
          <a:lstStyle/>
          <a:p>
            <a:endParaRPr lang="en-US" sz="3200" dirty="0" smtClean="0">
              <a:effectLst/>
            </a:endParaRPr>
          </a:p>
          <a:p>
            <a:r>
              <a:rPr lang="en-US" sz="3200" dirty="0"/>
              <a:t>Health and health problems</a:t>
            </a:r>
          </a:p>
          <a:p>
            <a:r>
              <a:rPr lang="en-US" sz="3200" dirty="0"/>
              <a:t>Express opinions and give advice </a:t>
            </a:r>
          </a:p>
          <a:p>
            <a:r>
              <a:rPr lang="en-US" sz="3200" dirty="0"/>
              <a:t>How to keep fit? </a:t>
            </a:r>
            <a:endParaRPr lang="en-US" sz="320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217" y="587946"/>
            <a:ext cx="1442987" cy="1385233"/>
          </a:xfrm>
          <a:prstGeom prst="rect">
            <a:avLst/>
          </a:prstGeom>
        </p:spPr>
      </p:pic>
    </p:spTree>
    <p:extLst>
      <p:ext uri="{BB962C8B-B14F-4D97-AF65-F5344CB8AC3E}">
        <p14:creationId xmlns:p14="http://schemas.microsoft.com/office/powerpoint/2010/main" val="4034708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7. HOMEWORK</a:t>
            </a:r>
            <a:endParaRPr lang="en-US" dirty="0"/>
          </a:p>
        </p:txBody>
      </p:sp>
      <p:sp>
        <p:nvSpPr>
          <p:cNvPr id="7" name="Rectangle 2"/>
          <p:cNvSpPr>
            <a:spLocks noChangeArrowheads="1"/>
          </p:cNvSpPr>
          <p:nvPr/>
        </p:nvSpPr>
        <p:spPr bwMode="auto">
          <a:xfrm>
            <a:off x="373130" y="2446081"/>
            <a:ext cx="1011275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STEP l: Find out more about technology that can be used by doctors or ordinary people to help people lead healthier lives. Choose one topic from the 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Robots that operate on patients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Video games that encourage people to take better care of their teeth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Video games like Snow World that help patients manage their pain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Virtual reality games that are used to train doctors</a:t>
            </a:r>
            <a:endParaRPr kumimoji="0" lang="en-US" sz="2800" b="0" i="0" u="none" strike="noStrike" cap="none" normalizeH="0" baseline="0" dirty="0" smtClean="0">
              <a:ln>
                <a:noFill/>
              </a:ln>
              <a:effectLst/>
              <a:latin typeface="Times New Roman" pitchFamily="18" charset="0"/>
              <a:cs typeface="Times New Roman" pitchFamily="18" charset="0"/>
            </a:endParaRPr>
          </a:p>
        </p:txBody>
      </p:sp>
      <p:pic>
        <p:nvPicPr>
          <p:cNvPr id="5121" name="Picture 1" descr="https://lh3.googleusercontent.com/7W3P-vrYV499HhFkbdUaRaqjKzi1reQmf9soDnNQHYh7D-U7bG3axT1Rwkr4Ipb-V6yDccc26-KaKWD3XawshGoxnBl4T4LXBFAKkN5_vRq2pqH0KzBNau5DOPUVq4onl7_xoj9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3130" y="5473005"/>
            <a:ext cx="11024039" cy="1384995"/>
          </a:xfrm>
          <a:prstGeom prst="rect">
            <a:avLst/>
          </a:prstGeom>
        </p:spPr>
        <p:txBody>
          <a:bodyPr wrap="square">
            <a:spAutoFit/>
          </a:bodyPr>
          <a:lstStyle/>
          <a:p>
            <a:r>
              <a:rPr lang="en-US" sz="2800" dirty="0" smtClean="0">
                <a:latin typeface="Times New Roman" pitchFamily="18" charset="0"/>
                <a:cs typeface="Times New Roman" pitchFamily="18" charset="0"/>
              </a:rPr>
              <a:t>- Cell </a:t>
            </a:r>
            <a:r>
              <a:rPr lang="en-US" sz="2800" dirty="0">
                <a:latin typeface="Times New Roman" pitchFamily="18" charset="0"/>
                <a:cs typeface="Times New Roman" pitchFamily="18" charset="0"/>
              </a:rPr>
              <a:t>phone applications that encourage people to stop unhealthy behavior such as drinking too much alcohol, smoking, eating junk food, or not getting enough exercise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3997703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1493" y="702645"/>
            <a:ext cx="10972800" cy="1252728"/>
          </a:xfrm>
        </p:spPr>
        <p:txBody>
          <a:bodyPr/>
          <a:lstStyle/>
          <a:p>
            <a:r>
              <a:rPr lang="en-US" b="1" dirty="0"/>
              <a:t>7. HOMEWORK</a:t>
            </a:r>
            <a:endParaRPr lang="en-US" dirty="0"/>
          </a:p>
        </p:txBody>
      </p:sp>
      <p:sp>
        <p:nvSpPr>
          <p:cNvPr id="6" name="Rectangle 5"/>
          <p:cNvSpPr/>
          <p:nvPr/>
        </p:nvSpPr>
        <p:spPr>
          <a:xfrm>
            <a:off x="330557" y="2068776"/>
            <a:ext cx="11543764" cy="3108543"/>
          </a:xfrm>
          <a:prstGeom prst="rect">
            <a:avLst/>
          </a:prstGeom>
        </p:spPr>
        <p:txBody>
          <a:bodyPr wrap="square">
            <a:spAutoFit/>
          </a:bodyPr>
          <a:lstStyle/>
          <a:p>
            <a:r>
              <a:rPr lang="en-US" sz="2800" dirty="0">
                <a:latin typeface="Times New Roman" pitchFamily="18" charset="0"/>
                <a:cs typeface="Times New Roman" pitchFamily="18" charset="0"/>
              </a:rPr>
              <a:t>STEP 2: Research the topic on the Internet or in the library.</a:t>
            </a:r>
          </a:p>
          <a:p>
            <a:r>
              <a:rPr lang="en-US" sz="2800" dirty="0">
                <a:latin typeface="Times New Roman" pitchFamily="18" charset="0"/>
                <a:cs typeface="Times New Roman" pitchFamily="18" charset="0"/>
              </a:rPr>
              <a:t>STEP 3: Share your information with the class. Include the following information:</a:t>
            </a:r>
          </a:p>
          <a:p>
            <a:pPr fontAlgn="base"/>
            <a:r>
              <a:rPr lang="en-US" sz="2800" dirty="0">
                <a:latin typeface="Times New Roman" pitchFamily="18" charset="0"/>
                <a:cs typeface="Times New Roman" pitchFamily="18" charset="0"/>
              </a:rPr>
              <a:t>- Who is the technology designed for?</a:t>
            </a:r>
          </a:p>
          <a:p>
            <a:pPr fontAlgn="base"/>
            <a:r>
              <a:rPr lang="en-US" sz="2800" dirty="0">
                <a:latin typeface="Times New Roman" pitchFamily="18" charset="0"/>
                <a:cs typeface="Times New Roman" pitchFamily="18" charset="0"/>
              </a:rPr>
              <a:t>- What does it do?</a:t>
            </a:r>
          </a:p>
          <a:p>
            <a:pPr fontAlgn="base"/>
            <a:r>
              <a:rPr lang="en-US" sz="2800" dirty="0">
                <a:latin typeface="Times New Roman" pitchFamily="18" charset="0"/>
                <a:cs typeface="Times New Roman" pitchFamily="18" charset="0"/>
              </a:rPr>
              <a:t>- How does it work?</a:t>
            </a:r>
          </a:p>
          <a:p>
            <a:r>
              <a:rPr lang="en-US" sz="2800" dirty="0">
                <a:latin typeface="Times New Roman" pitchFamily="18" charset="0"/>
                <a:cs typeface="Times New Roman" pitchFamily="18" charset="0"/>
              </a:rPr>
              <a:t>- Is it effective? Are there any studies that show how well it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242968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a:hlinkClick r:id="rId2"/>
              </a:rPr>
              <a:t>https://</a:t>
            </a:r>
            <a:r>
              <a:rPr lang="en-US" dirty="0" smtClean="0">
                <a:hlinkClick r:id="rId2"/>
              </a:rPr>
              <a:t>www.canstockphoto.com/stock-photo-images/health.html</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25" y="2575790"/>
            <a:ext cx="1678576" cy="1678576"/>
          </a:xfrm>
          <a:prstGeom prst="rect">
            <a:avLst/>
          </a:prstGeom>
        </p:spPr>
      </p:pic>
    </p:spTree>
    <p:extLst>
      <p:ext uri="{BB962C8B-B14F-4D97-AF65-F5344CB8AC3E}">
        <p14:creationId xmlns:p14="http://schemas.microsoft.com/office/powerpoint/2010/main" val="149419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8164" y="628860"/>
            <a:ext cx="1442987" cy="1385233"/>
          </a:xfrm>
          <a:prstGeom prst="rect">
            <a:avLst/>
          </a:prstGeom>
        </p:spPr>
      </p:pic>
      <p:sp>
        <p:nvSpPr>
          <p:cNvPr id="5" name="Title 1"/>
          <p:cNvSpPr>
            <a:spLocks noGrp="1"/>
          </p:cNvSpPr>
          <p:nvPr>
            <p:ph type="title"/>
          </p:nvPr>
        </p:nvSpPr>
        <p:spPr>
          <a:xfrm>
            <a:off x="456737" y="761365"/>
            <a:ext cx="4932608" cy="1252728"/>
          </a:xfrm>
        </p:spPr>
        <p:txBody>
          <a:bodyPr/>
          <a:lstStyle/>
          <a:p>
            <a:r>
              <a:rPr lang="en-US" b="1" dirty="0" smtClean="0"/>
              <a:t>LEAD-IN </a:t>
            </a:r>
            <a:endParaRPr lang="en-US" b="1" dirty="0"/>
          </a:p>
        </p:txBody>
      </p:sp>
      <p:pic>
        <p:nvPicPr>
          <p:cNvPr id="2050" name="Picture 2" descr="Play Video Games as a Career — Prove to Your Parents You&amp;#39;re not Wasting  Time | Military.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2785906"/>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014093"/>
            <a:ext cx="6096000" cy="4832092"/>
          </a:xfrm>
          <a:prstGeom prst="rect">
            <a:avLst/>
          </a:prstGeom>
        </p:spPr>
        <p:txBody>
          <a:bodyPr>
            <a:spAutoFit/>
          </a:bodyPr>
          <a:lstStyle/>
          <a:p>
            <a:r>
              <a:rPr lang="en-US" sz="2800" dirty="0" smtClean="0">
                <a:latin typeface="Times New Roman" pitchFamily="18" charset="0"/>
                <a:cs typeface="Times New Roman" pitchFamily="18" charset="0"/>
              </a:rPr>
              <a:t>1. Look </a:t>
            </a:r>
            <a:r>
              <a:rPr lang="en-US" sz="2800" dirty="0">
                <a:latin typeface="Times New Roman" pitchFamily="18" charset="0"/>
                <a:cs typeface="Times New Roman" pitchFamily="18" charset="0"/>
              </a:rPr>
              <a:t>at the photo. What are the people doing? </a:t>
            </a:r>
          </a:p>
          <a:p>
            <a:pPr fontAlgn="base"/>
            <a:r>
              <a:rPr lang="en-US" sz="2800" dirty="0">
                <a:latin typeface="Times New Roman" pitchFamily="18" charset="0"/>
                <a:cs typeface="Times New Roman" pitchFamily="18" charset="0"/>
              </a:rPr>
              <a:t>2. Read the title of the unit. Do you think that video games can help us to improve our health? What are some negative effects of video games on our health?</a:t>
            </a:r>
          </a:p>
          <a:p>
            <a:r>
              <a:rPr lang="en-US" sz="2800" dirty="0">
                <a:latin typeface="Times New Roman" pitchFamily="18" charset="0"/>
                <a:cs typeface="Times New Roman" pitchFamily="18" charset="0"/>
              </a:rPr>
              <a:t>3. Technology means new kinds of machines or ways of doing things using science and knowledge. What are some ways that technology can help us to stay healthy?</a:t>
            </a:r>
          </a:p>
        </p:txBody>
      </p:sp>
    </p:spTree>
    <p:extLst>
      <p:ext uri="{BB962C8B-B14F-4D97-AF65-F5344CB8AC3E}">
        <p14:creationId xmlns:p14="http://schemas.microsoft.com/office/powerpoint/2010/main" val="2722900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UNIT 7. HEALTH  </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3600" dirty="0" smtClean="0">
                <a:latin typeface="Times New Roman" pitchFamily="18" charset="0"/>
                <a:cs typeface="Times New Roman" pitchFamily="18" charset="0"/>
              </a:rPr>
              <a:t>MSc. DƯƠNG THỊ HỒNG PHÚC</a:t>
            </a:r>
            <a:endParaRPr lang="en-US"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374" y="2590160"/>
            <a:ext cx="1644956" cy="1644956"/>
          </a:xfrm>
          <a:prstGeom prst="rect">
            <a:avLst/>
          </a:prstGeom>
        </p:spPr>
      </p:pic>
    </p:spTree>
    <p:extLst>
      <p:ext uri="{BB962C8B-B14F-4D97-AF65-F5344CB8AC3E}">
        <p14:creationId xmlns:p14="http://schemas.microsoft.com/office/powerpoint/2010/main" val="1106216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758538"/>
            <a:ext cx="9613861" cy="1080938"/>
          </a:xfrm>
        </p:spPr>
        <p:txBody>
          <a:bodyPr/>
          <a:lstStyle/>
          <a:p>
            <a:r>
              <a:rPr lang="en-US" b="1" dirty="0" smtClean="0"/>
              <a:t>Objectives</a:t>
            </a:r>
            <a:endParaRPr lang="en-US" b="1" dirty="0"/>
          </a:p>
        </p:txBody>
      </p:sp>
      <p:sp>
        <p:nvSpPr>
          <p:cNvPr id="3" name="Content Placeholder 2"/>
          <p:cNvSpPr>
            <a:spLocks noGrp="1"/>
          </p:cNvSpPr>
          <p:nvPr>
            <p:ph idx="1"/>
          </p:nvPr>
        </p:nvSpPr>
        <p:spPr>
          <a:xfrm>
            <a:off x="259882" y="2165684"/>
            <a:ext cx="10135402" cy="4403557"/>
          </a:xfrm>
        </p:spPr>
        <p:style>
          <a:lnRef idx="2">
            <a:schemeClr val="accent1"/>
          </a:lnRef>
          <a:fillRef idx="1">
            <a:schemeClr val="lt1"/>
          </a:fillRef>
          <a:effectRef idx="0">
            <a:schemeClr val="accent1"/>
          </a:effectRef>
          <a:fontRef idx="minor">
            <a:schemeClr val="dk1"/>
          </a:fontRef>
        </p:style>
        <p:txBody>
          <a:bodyPr>
            <a:noAutofit/>
          </a:bodyPr>
          <a:lstStyle/>
          <a:p>
            <a:r>
              <a:rPr lang="en-US" sz="2000" b="1" dirty="0">
                <a:latin typeface="Times New Roman" pitchFamily="18" charset="0"/>
                <a:cs typeface="Times New Roman" pitchFamily="18" charset="0"/>
              </a:rPr>
              <a:t>Knowledge:</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List vocabularies health and problems relating to health   </a:t>
            </a:r>
          </a:p>
          <a:p>
            <a:r>
              <a:rPr lang="en-US" sz="2000" dirty="0">
                <a:latin typeface="Times New Roman" pitchFamily="18" charset="0"/>
                <a:cs typeface="Times New Roman" pitchFamily="18" charset="0"/>
              </a:rPr>
              <a:t>- List expressions of giving advice </a:t>
            </a:r>
          </a:p>
          <a:p>
            <a:r>
              <a:rPr lang="en-US" sz="2000" b="1" dirty="0">
                <a:latin typeface="Times New Roman" pitchFamily="18" charset="0"/>
                <a:cs typeface="Times New Roman" pitchFamily="18" charset="0"/>
              </a:rPr>
              <a:t>Skills: </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Improve language skills: speaking and listening, </a:t>
            </a:r>
          </a:p>
          <a:p>
            <a:r>
              <a:rPr lang="en-US" sz="2000" dirty="0">
                <a:latin typeface="Times New Roman" pitchFamily="18" charset="0"/>
                <a:cs typeface="Times New Roman" pitchFamily="18" charset="0"/>
              </a:rPr>
              <a:t>- Express opinions </a:t>
            </a:r>
          </a:p>
          <a:p>
            <a:r>
              <a:rPr lang="en-US" sz="2000" dirty="0">
                <a:latin typeface="Times New Roman" pitchFamily="18" charset="0"/>
                <a:cs typeface="Times New Roman" pitchFamily="18" charset="0"/>
              </a:rPr>
              <a:t>- Give and response to advice </a:t>
            </a:r>
          </a:p>
          <a:p>
            <a:r>
              <a:rPr lang="en-US" sz="2000" dirty="0">
                <a:latin typeface="Times New Roman" pitchFamily="18" charset="0"/>
                <a:cs typeface="Times New Roman" pitchFamily="18" charset="0"/>
              </a:rPr>
              <a:t>- discuss how to keep fit and to have a good health. </a:t>
            </a:r>
            <a:endParaRPr lang="en-US" sz="2000" dirty="0" smtClean="0">
              <a:latin typeface="Times New Roman" pitchFamily="18" charset="0"/>
              <a:cs typeface="Times New Roman" pitchFamily="18" charset="0"/>
            </a:endParaRPr>
          </a:p>
          <a:p>
            <a:r>
              <a:rPr lang="en-US" sz="2000" b="1" dirty="0">
                <a:latin typeface="Times New Roman" pitchFamily="18" charset="0"/>
                <a:cs typeface="Times New Roman" pitchFamily="18" charset="0"/>
              </a:rPr>
              <a:t>Attitude: </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Be active, excited and enthusiastic in learning. </a:t>
            </a:r>
          </a:p>
          <a:p>
            <a:r>
              <a:rPr lang="en-US" sz="2000" dirty="0">
                <a:latin typeface="Times New Roman" pitchFamily="18" charset="0"/>
                <a:cs typeface="Times New Roman" pitchFamily="18" charset="0"/>
              </a:rPr>
              <a:t>- Build a habit of using English in their careers. </a:t>
            </a:r>
          </a:p>
          <a:p>
            <a:pPr marL="0" indent="0">
              <a:buNone/>
            </a:pP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2827645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329" y="719649"/>
            <a:ext cx="10469972" cy="1252728"/>
          </a:xfrm>
        </p:spPr>
        <p:txBody>
          <a:bodyPr/>
          <a:lstStyle/>
          <a:p>
            <a:r>
              <a:rPr lang="en-US" dirty="0" smtClean="0"/>
              <a:t>1. VOCABULARY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913" y="549363"/>
            <a:ext cx="1442987" cy="14429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37132127"/>
              </p:ext>
            </p:extLst>
          </p:nvPr>
        </p:nvGraphicFramePr>
        <p:xfrm>
          <a:off x="151685" y="2338137"/>
          <a:ext cx="11850215" cy="4175760"/>
        </p:xfrm>
        <a:graphic>
          <a:graphicData uri="http://schemas.openxmlformats.org/drawingml/2006/table">
            <a:tbl>
              <a:tblPr firstRow="1" bandRow="1">
                <a:tableStyleId>{16D9F66E-5EB9-4882-86FB-DCBF35E3C3E4}</a:tableStyleId>
              </a:tblPr>
              <a:tblGrid>
                <a:gridCol w="3097642">
                  <a:extLst>
                    <a:ext uri="{9D8B030D-6E8A-4147-A177-3AD203B41FA5}">
                      <a16:colId xmlns:a16="http://schemas.microsoft.com/office/drawing/2014/main" val="20000"/>
                    </a:ext>
                  </a:extLst>
                </a:gridCol>
                <a:gridCol w="8752573">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effectLst/>
                        </a:rPr>
                        <a:t>1. needle</a:t>
                      </a:r>
                      <a:endParaRPr lang="en-US" sz="2000" b="0" dirty="0">
                        <a:solidFill>
                          <a:schemeClr val="tx1"/>
                        </a:solidFill>
                        <a:latin typeface="Times New Roman" pitchFamily="18" charset="0"/>
                        <a:cs typeface="Times New Roman" pitchFamily="18" charset="0"/>
                      </a:endParaRPr>
                    </a:p>
                  </a:txBody>
                  <a:tcPr/>
                </a:tc>
                <a:tc>
                  <a:txBody>
                    <a:bodyPr/>
                    <a:lstStyle/>
                    <a:p>
                      <a:pPr lvl="0" fontAlgn="base"/>
                      <a:r>
                        <a:rPr lang="en-US" sz="2000" b="0" kern="1200" dirty="0" smtClean="0">
                          <a:effectLst/>
                        </a:rPr>
                        <a:t>someone who spends a lot of time sitting, usually watching television</a:t>
                      </a:r>
                      <a:endParaRPr lang="en-US" sz="2000" b="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000" kern="1200" dirty="0" smtClean="0">
                          <a:effectLst/>
                        </a:rPr>
                        <a:t>2. follow instructions</a:t>
                      </a:r>
                      <a:endParaRPr lang="en-US" sz="2000" dirty="0">
                        <a:latin typeface="Times New Roman" pitchFamily="18" charset="0"/>
                        <a:cs typeface="Times New Roman" pitchFamily="18" charset="0"/>
                      </a:endParaRPr>
                    </a:p>
                  </a:txBody>
                  <a:tcPr/>
                </a:tc>
                <a:tc>
                  <a:txBody>
                    <a:bodyPr/>
                    <a:lstStyle/>
                    <a:p>
                      <a:pPr lvl="0" fontAlgn="base"/>
                      <a:r>
                        <a:rPr lang="en-US" sz="2000" kern="1200" dirty="0" smtClean="0">
                          <a:effectLst/>
                        </a:rPr>
                        <a:t>interest in and willingness to do something without needing to be told or forced to do it</a:t>
                      </a:r>
                      <a:endParaRPr lang="en-US" sz="2000" kern="1200" dirty="0">
                        <a:solidFill>
                          <a:schemeClr val="dk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000" kern="1200" dirty="0" smtClean="0">
                          <a:effectLst/>
                        </a:rPr>
                        <a:t>3. treatment</a:t>
                      </a:r>
                      <a:endParaRPr lang="en-US" sz="2000" dirty="0">
                        <a:latin typeface="Times New Roman" pitchFamily="18" charset="0"/>
                        <a:cs typeface="Times New Roman" pitchFamily="18" charset="0"/>
                      </a:endParaRPr>
                    </a:p>
                  </a:txBody>
                  <a:tcPr/>
                </a:tc>
                <a:tc>
                  <a:txBody>
                    <a:bodyPr/>
                    <a:lstStyle/>
                    <a:p>
                      <a:r>
                        <a:rPr lang="en-US" sz="2000" kern="1200" dirty="0" smtClean="0">
                          <a:effectLst/>
                        </a:rPr>
                        <a:t>a sickness</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000" kern="1200" dirty="0" smtClean="0">
                          <a:effectLst/>
                        </a:rPr>
                        <a:t>4.</a:t>
                      </a:r>
                      <a:r>
                        <a:rPr lang="en-US" sz="2000" kern="1200" baseline="0" dirty="0" smtClean="0">
                          <a:effectLst/>
                        </a:rPr>
                        <a:t> </a:t>
                      </a:r>
                      <a:r>
                        <a:rPr lang="en-US" sz="2000" kern="1200" dirty="0" smtClean="0">
                          <a:effectLst/>
                        </a:rPr>
                        <a:t>physical</a:t>
                      </a:r>
                      <a:endParaRPr lang="en-US" sz="2000" dirty="0">
                        <a:latin typeface="Times New Roman" pitchFamily="18" charset="0"/>
                        <a:cs typeface="Times New Roman" pitchFamily="18" charset="0"/>
                      </a:endParaRPr>
                    </a:p>
                  </a:txBody>
                  <a:tcPr/>
                </a:tc>
                <a:tc>
                  <a:txBody>
                    <a:bodyPr/>
                    <a:lstStyle/>
                    <a:p>
                      <a:r>
                        <a:rPr lang="en-US" sz="2000" kern="1200" dirty="0" smtClean="0">
                          <a:effectLst/>
                        </a:rPr>
                        <a:t>create a solution that is temporary and won't solve a problem</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000" kern="1200" dirty="0" smtClean="0">
                          <a:effectLst/>
                        </a:rPr>
                        <a:t>5. connection</a:t>
                      </a:r>
                      <a:endParaRPr lang="en-US" sz="2000" dirty="0">
                        <a:latin typeface="Times New Roman" pitchFamily="18" charset="0"/>
                        <a:cs typeface="Times New Roman" pitchFamily="18" charset="0"/>
                      </a:endParaRPr>
                    </a:p>
                  </a:txBody>
                  <a:tcPr/>
                </a:tc>
                <a:tc>
                  <a:txBody>
                    <a:bodyPr/>
                    <a:lstStyle/>
                    <a:p>
                      <a:r>
                        <a:rPr lang="en-US" sz="2000" kern="1200" dirty="0" smtClean="0">
                          <a:effectLst/>
                        </a:rPr>
                        <a:t>to talk about the problems or faults of someone or something</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r>
                        <a:rPr lang="en-US" sz="2000" kern="1200" dirty="0" smtClean="0">
                          <a:effectLst/>
                        </a:rPr>
                        <a:t>6. patient</a:t>
                      </a:r>
                      <a:endParaRPr lang="en-US" sz="2000" dirty="0">
                        <a:latin typeface="Times New Roman" pitchFamily="18" charset="0"/>
                        <a:cs typeface="Times New Roman" pitchFamily="18" charset="0"/>
                      </a:endParaRPr>
                    </a:p>
                  </a:txBody>
                  <a:tcPr/>
                </a:tc>
                <a:tc>
                  <a:txBody>
                    <a:bodyPr/>
                    <a:lstStyle/>
                    <a:p>
                      <a:r>
                        <a:rPr lang="en-US" sz="2000" kern="1200" dirty="0" smtClean="0">
                          <a:effectLst/>
                        </a:rPr>
                        <a:t>something that is done to help someone who is injured or ill</a:t>
                      </a:r>
                      <a:endParaRPr lang="en-US" sz="2000" kern="1200" dirty="0">
                        <a:solidFill>
                          <a:schemeClr val="dk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5"/>
                  </a:ext>
                </a:extLst>
              </a:tr>
              <a:tr h="370840">
                <a:tc>
                  <a:txBody>
                    <a:bodyPr/>
                    <a:lstStyle/>
                    <a:p>
                      <a:r>
                        <a:rPr lang="en-US" sz="2000" kern="1200" dirty="0" smtClean="0">
                          <a:effectLst/>
                        </a:rPr>
                        <a:t>7. motivation</a:t>
                      </a:r>
                      <a:endParaRPr lang="en-US" sz="2000" dirty="0">
                        <a:latin typeface="Times New Roman" pitchFamily="18" charset="0"/>
                        <a:cs typeface="Times New Roman" pitchFamily="18" charset="0"/>
                      </a:endParaRPr>
                    </a:p>
                  </a:txBody>
                  <a:tcPr/>
                </a:tc>
                <a:tc>
                  <a:txBody>
                    <a:bodyPr/>
                    <a:lstStyle/>
                    <a:p>
                      <a:r>
                        <a:rPr lang="en-US" sz="2000" kern="1200" dirty="0" smtClean="0">
                          <a:effectLst/>
                        </a:rPr>
                        <a:t>having to do with our bodies</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0840">
                <a:tc>
                  <a:txBody>
                    <a:bodyPr/>
                    <a:lstStyle/>
                    <a:p>
                      <a:r>
                        <a:rPr lang="en-US" sz="2000" kern="1200" dirty="0" smtClean="0">
                          <a:effectLst/>
                        </a:rPr>
                        <a:t>8. put a Band-Aid on</a:t>
                      </a:r>
                      <a:endParaRPr lang="en-US" sz="2000" dirty="0">
                        <a:latin typeface="Times New Roman" pitchFamily="18" charset="0"/>
                        <a:cs typeface="Times New Roman" pitchFamily="18" charset="0"/>
                      </a:endParaRPr>
                    </a:p>
                  </a:txBody>
                  <a:tcPr/>
                </a:tc>
                <a:tc>
                  <a:txBody>
                    <a:bodyPr/>
                    <a:lstStyle/>
                    <a:p>
                      <a:r>
                        <a:rPr lang="en-US" sz="2000" kern="1200" dirty="0" smtClean="0">
                          <a:effectLst/>
                        </a:rPr>
                        <a:t>to do something in the way someone has told you to do it</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0840">
                <a:tc>
                  <a:txBody>
                    <a:bodyPr/>
                    <a:lstStyle/>
                    <a:p>
                      <a:r>
                        <a:rPr lang="en-US" sz="2000" kern="1200" dirty="0" smtClean="0">
                          <a:effectLst/>
                        </a:rPr>
                        <a:t>9. couch potato</a:t>
                      </a:r>
                      <a:endParaRPr lang="en-US" sz="2000" dirty="0">
                        <a:latin typeface="Times New Roman" pitchFamily="18" charset="0"/>
                        <a:cs typeface="Times New Roman" pitchFamily="18" charset="0"/>
                      </a:endParaRPr>
                    </a:p>
                  </a:txBody>
                  <a:tcPr/>
                </a:tc>
                <a:tc>
                  <a:txBody>
                    <a:bodyPr/>
                    <a:lstStyle/>
                    <a:p>
                      <a:r>
                        <a:rPr lang="en-US" sz="2000" kern="1200" dirty="0" smtClean="0">
                          <a:effectLst/>
                        </a:rPr>
                        <a:t>a very thin pointed steel tube that is pushed through the skin to put a drug into the body or to take blood out</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8452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88" y="835954"/>
            <a:ext cx="5022762" cy="1252728"/>
          </a:xfrm>
        </p:spPr>
        <p:txBody>
          <a:bodyPr/>
          <a:lstStyle/>
          <a:p>
            <a:r>
              <a:rPr lang="en-US" b="1" dirty="0" smtClean="0"/>
              <a:t>2. CREATE</a:t>
            </a:r>
            <a:endParaRPr lang="en-US" b="1" dirty="0"/>
          </a:p>
        </p:txBody>
      </p:sp>
      <p:sp>
        <p:nvSpPr>
          <p:cNvPr id="3" name="Content Placeholder 2"/>
          <p:cNvSpPr>
            <a:spLocks noGrp="1"/>
          </p:cNvSpPr>
          <p:nvPr>
            <p:ph idx="1"/>
          </p:nvPr>
        </p:nvSpPr>
        <p:spPr>
          <a:xfrm>
            <a:off x="202132" y="2088682"/>
            <a:ext cx="10106526" cy="4225491"/>
          </a:xfrm>
        </p:spPr>
        <p:style>
          <a:lnRef idx="2">
            <a:schemeClr val="accent1"/>
          </a:lnRef>
          <a:fillRef idx="1">
            <a:schemeClr val="lt1"/>
          </a:fillRef>
          <a:effectRef idx="0">
            <a:schemeClr val="accent1"/>
          </a:effectRef>
          <a:fontRef idx="minor">
            <a:schemeClr val="dk1"/>
          </a:fontRef>
        </p:style>
        <p:txBody>
          <a:bodyPr>
            <a:noAutofit/>
          </a:bodyPr>
          <a:lstStyle/>
          <a:p>
            <a:r>
              <a:rPr lang="en-US" sz="2800" dirty="0">
                <a:latin typeface="Times New Roman" pitchFamily="18" charset="0"/>
                <a:cs typeface="Times New Roman" pitchFamily="18" charset="0"/>
              </a:rPr>
              <a:t>Work with two other students. Answer the questions. Give reasons for your opinions.</a:t>
            </a:r>
          </a:p>
          <a:p>
            <a:r>
              <a:rPr lang="en-US" sz="2800" dirty="0">
                <a:latin typeface="Times New Roman" pitchFamily="18" charset="0"/>
                <a:cs typeface="Times New Roman" pitchFamily="18" charset="0"/>
              </a:rPr>
              <a:t>1. Do you think that video games are a good way to motivate patients? Why or why not? Did the administrator persuade you to agree with her?</a:t>
            </a:r>
          </a:p>
          <a:p>
            <a:pPr lvl="0" fontAlgn="base"/>
            <a:r>
              <a:rPr lang="en-US" sz="2800" dirty="0">
                <a:latin typeface="Times New Roman" pitchFamily="18" charset="0"/>
                <a:cs typeface="Times New Roman" pitchFamily="18" charset="0"/>
              </a:rPr>
              <a:t>What are some other ways to motivate people to take care of their health?</a:t>
            </a:r>
          </a:p>
          <a:p>
            <a:pPr lvl="0" fontAlgn="base"/>
            <a:r>
              <a:rPr lang="en-US" sz="2800" dirty="0">
                <a:latin typeface="Times New Roman" pitchFamily="18" charset="0"/>
                <a:cs typeface="Times New Roman" pitchFamily="18" charset="0"/>
              </a:rPr>
              <a:t>Do you like to play video games? What are some advantages and disadvantages of playing video games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174697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12" y="738896"/>
            <a:ext cx="5022762" cy="1252728"/>
          </a:xfrm>
        </p:spPr>
        <p:txBody>
          <a:bodyPr/>
          <a:lstStyle/>
          <a:p>
            <a:r>
              <a:rPr lang="en-US" b="1" dirty="0" smtClean="0"/>
              <a:t>2. CREATE</a:t>
            </a:r>
            <a:endParaRPr lang="en-US" b="1" dirty="0"/>
          </a:p>
        </p:txBody>
      </p:sp>
      <p:sp>
        <p:nvSpPr>
          <p:cNvPr id="3" name="Content Placeholder 2"/>
          <p:cNvSpPr>
            <a:spLocks noGrp="1"/>
          </p:cNvSpPr>
          <p:nvPr>
            <p:ph idx="1"/>
          </p:nvPr>
        </p:nvSpPr>
        <p:spPr>
          <a:xfrm>
            <a:off x="154004" y="2098307"/>
            <a:ext cx="10231655" cy="4456497"/>
          </a:xfrm>
        </p:spPr>
        <p:style>
          <a:lnRef idx="2">
            <a:schemeClr val="accent1"/>
          </a:lnRef>
          <a:fillRef idx="1">
            <a:schemeClr val="lt1"/>
          </a:fillRef>
          <a:effectRef idx="0">
            <a:schemeClr val="accent1"/>
          </a:effectRef>
          <a:fontRef idx="minor">
            <a:schemeClr val="dk1"/>
          </a:fontRef>
        </p:style>
        <p:txBody>
          <a:bodyPr>
            <a:noAutofit/>
          </a:bodyPr>
          <a:lstStyle/>
          <a:p>
            <a:pPr fontAlgn="base"/>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What do you think is the best motivation to take care of your health? In other words, why should people want to take care of their health? How can doctors encourage their patients to be healthy?</a:t>
            </a:r>
          </a:p>
          <a:p>
            <a:pPr fontAlgn="base"/>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Do you like to work out, either in a gym or at home? If not, do you do any other sports or activities to stay fit? Do you keep track of your progress?</a:t>
            </a:r>
          </a:p>
          <a:p>
            <a:pPr fontAlgn="base"/>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Do you keep a regular sleep pattern, or do you sleep at different times during the week?</a:t>
            </a:r>
          </a:p>
          <a:p>
            <a:pPr fontAlgn="base"/>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Do you use any traditional treatments or medicines to take care of your health? If so, what do you use?</a:t>
            </a:r>
          </a:p>
          <a:p>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Do you think there is a connection between your feelings and your physical health? Give an example.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1524714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791329"/>
            <a:ext cx="10972800" cy="1015355"/>
          </a:xfrm>
        </p:spPr>
        <p:txBody>
          <a:bodyPr/>
          <a:lstStyle/>
          <a:p>
            <a:r>
              <a:rPr lang="en-US" b="1" dirty="0" smtClean="0"/>
              <a:t>3. SPEAKING SKILL</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graphicFrame>
        <p:nvGraphicFramePr>
          <p:cNvPr id="5" name="Diagram 4"/>
          <p:cNvGraphicFramePr/>
          <p:nvPr>
            <p:extLst>
              <p:ext uri="{D42A27DB-BD31-4B8C-83A1-F6EECF244321}">
                <p14:modId xmlns:p14="http://schemas.microsoft.com/office/powerpoint/2010/main" val="2574697166"/>
              </p:ext>
            </p:extLst>
          </p:nvPr>
        </p:nvGraphicFramePr>
        <p:xfrm>
          <a:off x="169856" y="1692866"/>
          <a:ext cx="105387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5844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729" y="720010"/>
            <a:ext cx="10972800" cy="1252728"/>
          </a:xfrm>
        </p:spPr>
        <p:txBody>
          <a:bodyPr/>
          <a:lstStyle/>
          <a:p>
            <a:r>
              <a:rPr lang="en-US" b="1" dirty="0"/>
              <a:t>3. SPEAKING SKILL</a:t>
            </a:r>
            <a:endParaRPr lang="en-US" dirty="0"/>
          </a:p>
        </p:txBody>
      </p:sp>
      <p:sp>
        <p:nvSpPr>
          <p:cNvPr id="5" name="Rectangle 4"/>
          <p:cNvSpPr/>
          <p:nvPr/>
        </p:nvSpPr>
        <p:spPr>
          <a:xfrm>
            <a:off x="765175" y="2148154"/>
            <a:ext cx="10496281" cy="523220"/>
          </a:xfrm>
          <a:prstGeom prst="rect">
            <a:avLst/>
          </a:prstGeom>
        </p:spPr>
        <p:txBody>
          <a:bodyPr wrap="square">
            <a:spAutoFit/>
          </a:bodyPr>
          <a:lstStyle/>
          <a:p>
            <a:r>
              <a:rPr lang="en-US" sz="2800" dirty="0" smtClean="0">
                <a:latin typeface="Times New Roman" pitchFamily="18" charset="0"/>
                <a:cs typeface="Times New Roman" pitchFamily="18" charset="0"/>
              </a:rPr>
              <a:t>What do you do to have a healthy life?/ have a good health?</a:t>
            </a:r>
            <a:endParaRPr lang="en-US" sz="2800" dirty="0">
              <a:latin typeface="Times New Roman" pitchFamily="18" charset="0"/>
              <a:cs typeface="Times New Roman" pitchFamily="18" charset="0"/>
            </a:endParaRPr>
          </a:p>
        </p:txBody>
      </p:sp>
      <p:pic>
        <p:nvPicPr>
          <p:cNvPr id="3074" name="Picture 2" descr="6,169,374 Health Stock Photos, Illustrations and Royalty Free Health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2364"/>
            <a:ext cx="3196742" cy="32682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Free Healthy Life Vectors, 16,000+ Images in AI, EPS form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Free Healthy Life Vectors, 16,000+ Images in AI, EPS form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Free Healthy Life Vectors, 16,000+ Images in AI, EPS forma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Free Healthy Life Vectors, 16,000+ Images in AI, EPS forma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Determinants of Health - an overview | ScienceDirect To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964" y="3042364"/>
            <a:ext cx="4081227" cy="332422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13,180 Good Health Stock Photos and Images - 123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838" y="3042364"/>
            <a:ext cx="428625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0831" y="606391"/>
            <a:ext cx="1442987" cy="1385233"/>
          </a:xfrm>
          <a:prstGeom prst="rect">
            <a:avLst/>
          </a:prstGeom>
        </p:spPr>
      </p:pic>
    </p:spTree>
    <p:extLst>
      <p:ext uri="{BB962C8B-B14F-4D97-AF65-F5344CB8AC3E}">
        <p14:creationId xmlns:p14="http://schemas.microsoft.com/office/powerpoint/2010/main" val="13638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765</TotalTime>
  <Words>922</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Trebuchet MS</vt:lpstr>
      <vt:lpstr>Berlin</vt:lpstr>
      <vt:lpstr>LEAD-IN </vt:lpstr>
      <vt:lpstr>LEAD-IN </vt:lpstr>
      <vt:lpstr>UNIT 7. HEALTH  </vt:lpstr>
      <vt:lpstr>Objectives</vt:lpstr>
      <vt:lpstr>1. VOCABULARY </vt:lpstr>
      <vt:lpstr>2. CREATE</vt:lpstr>
      <vt:lpstr>2. CREATE</vt:lpstr>
      <vt:lpstr>3. SPEAKING SKILL</vt:lpstr>
      <vt:lpstr>3. SPEAKING SKILL</vt:lpstr>
      <vt:lpstr>3. SPEAKING SKILL</vt:lpstr>
      <vt:lpstr>3. SPEAKING SKILL</vt:lpstr>
      <vt:lpstr>6. CONSOLIDATION</vt:lpstr>
      <vt:lpstr>7. HOMEWORK</vt:lpstr>
      <vt:lpstr>7. HOMEWORK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STUDENT LIFE</dc:title>
  <dc:creator>DELL</dc:creator>
  <cp:lastModifiedBy>DELL</cp:lastModifiedBy>
  <cp:revision>60</cp:revision>
  <dcterms:created xsi:type="dcterms:W3CDTF">2022-02-24T15:42:41Z</dcterms:created>
  <dcterms:modified xsi:type="dcterms:W3CDTF">2022-03-20T04:36:46Z</dcterms:modified>
</cp:coreProperties>
</file>