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61" r:id="rId2"/>
    <p:sldId id="280" r:id="rId3"/>
    <p:sldId id="256" r:id="rId4"/>
    <p:sldId id="257" r:id="rId5"/>
    <p:sldId id="260" r:id="rId6"/>
    <p:sldId id="262" r:id="rId7"/>
    <p:sldId id="278" r:id="rId8"/>
    <p:sldId id="263" r:id="rId9"/>
    <p:sldId id="272" r:id="rId10"/>
    <p:sldId id="279" r:id="rId11"/>
    <p:sldId id="265" r:id="rId12"/>
    <p:sldId id="267" r:id="rId13"/>
    <p:sldId id="277" r:id="rId14"/>
    <p:sldId id="281"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212" y="3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3F66E6-208A-43BD-8111-916E8F9F874D}" type="doc">
      <dgm:prSet loTypeId="urn:microsoft.com/office/officeart/2008/layout/LinedList" loCatId="list" qsTypeId="urn:microsoft.com/office/officeart/2005/8/quickstyle/simple1" qsCatId="simple" csTypeId="urn:microsoft.com/office/officeart/2005/8/colors/colorful3" csCatId="colorful" phldr="1"/>
      <dgm:spPr/>
      <dgm:t>
        <a:bodyPr/>
        <a:lstStyle/>
        <a:p>
          <a:endParaRPr lang="en-US"/>
        </a:p>
      </dgm:t>
    </dgm:pt>
    <dgm:pt modelId="{196D69EE-A628-4E53-A126-9F44E7AD82E5}">
      <dgm:prSet phldrT="[Text]" custT="1"/>
      <dgm:spPr/>
      <dgm:t>
        <a:bodyPr/>
        <a:lstStyle/>
        <a:p>
          <a:pPr marL="0" indent="0" defTabSz="914400">
            <a:lnSpc>
              <a:spcPct val="100000"/>
            </a:lnSpc>
            <a:spcBef>
              <a:spcPts val="0"/>
            </a:spcBef>
            <a:spcAft>
              <a:spcPts val="0"/>
            </a:spcAft>
            <a:buNone/>
          </a:pPr>
          <a:r>
            <a:rPr lang="en-US" sz="3200" dirty="0" smtClean="0">
              <a:latin typeface="Times New Roman" pitchFamily="18" charset="0"/>
              <a:cs typeface="Times New Roman" pitchFamily="18" charset="0"/>
            </a:rPr>
            <a:t>Clarification or repetition.</a:t>
          </a:r>
          <a:endParaRPr lang="en-US" sz="3200" dirty="0"/>
        </a:p>
      </dgm:t>
    </dgm:pt>
    <dgm:pt modelId="{B3409526-0926-4B99-AC2A-5E956CF12C3C}" type="parTrans" cxnId="{3C61BF98-BFF2-46B1-B589-0FF79955E25A}">
      <dgm:prSet/>
      <dgm:spPr/>
      <dgm:t>
        <a:bodyPr/>
        <a:lstStyle/>
        <a:p>
          <a:endParaRPr lang="en-US"/>
        </a:p>
      </dgm:t>
    </dgm:pt>
    <dgm:pt modelId="{0ACDCD03-3CDF-4324-ACA7-02B3208DB811}" type="sibTrans" cxnId="{3C61BF98-BFF2-46B1-B589-0FF79955E25A}">
      <dgm:prSet/>
      <dgm:spPr/>
      <dgm:t>
        <a:bodyPr/>
        <a:lstStyle/>
        <a:p>
          <a:endParaRPr lang="en-US"/>
        </a:p>
      </dgm:t>
    </dgm:pt>
    <dgm:pt modelId="{3574C3F6-6205-4356-8554-286A004963DA}">
      <dgm:prSet phldrT="[Text]" custT="1"/>
      <dgm:spPr/>
      <dgm:t>
        <a:bodyPr/>
        <a:lstStyle/>
        <a:p>
          <a:r>
            <a:rPr lang="en-US" sz="3200" dirty="0" smtClean="0">
              <a:latin typeface="Times New Roman" pitchFamily="18" charset="0"/>
              <a:cs typeface="Times New Roman" pitchFamily="18" charset="0"/>
            </a:rPr>
            <a:t>I am sorry, I am not following you</a:t>
          </a:r>
          <a:endParaRPr lang="en-US" sz="3200" dirty="0"/>
        </a:p>
      </dgm:t>
    </dgm:pt>
    <dgm:pt modelId="{2FB54E09-780B-4372-87CF-0DA35B779F5F}" type="parTrans" cxnId="{D6519F76-3CA3-4126-97A2-0E96AD5B3043}">
      <dgm:prSet/>
      <dgm:spPr/>
      <dgm:t>
        <a:bodyPr/>
        <a:lstStyle/>
        <a:p>
          <a:endParaRPr lang="en-US"/>
        </a:p>
      </dgm:t>
    </dgm:pt>
    <dgm:pt modelId="{201BFA27-4EB0-4B97-9BB8-268566F4C3B7}" type="sibTrans" cxnId="{D6519F76-3CA3-4126-97A2-0E96AD5B3043}">
      <dgm:prSet/>
      <dgm:spPr/>
      <dgm:t>
        <a:bodyPr/>
        <a:lstStyle/>
        <a:p>
          <a:endParaRPr lang="en-US"/>
        </a:p>
      </dgm:t>
    </dgm:pt>
    <dgm:pt modelId="{5FFC7ED5-21CE-4C4D-B0B4-E2E44ABDCF92}">
      <dgm:prSet custT="1"/>
      <dgm:spPr/>
      <dgm:t>
        <a:bodyPr/>
        <a:lstStyle/>
        <a:p>
          <a:r>
            <a:rPr lang="en-US" sz="3200" dirty="0" smtClean="0">
              <a:latin typeface="Times New Roman" pitchFamily="18" charset="0"/>
              <a:cs typeface="Times New Roman" pitchFamily="18" charset="0"/>
            </a:rPr>
            <a:t>I didn’t catch that </a:t>
          </a:r>
          <a:endParaRPr lang="en-US" sz="3200" dirty="0">
            <a:latin typeface="Times New Roman" pitchFamily="18" charset="0"/>
            <a:cs typeface="Times New Roman" pitchFamily="18" charset="0"/>
          </a:endParaRPr>
        </a:p>
      </dgm:t>
    </dgm:pt>
    <dgm:pt modelId="{0E42EF33-A34B-44DA-B457-6848CF849204}" type="parTrans" cxnId="{E329FFA3-5640-4674-9CF8-D0C3D7B8B7D1}">
      <dgm:prSet/>
      <dgm:spPr/>
      <dgm:t>
        <a:bodyPr/>
        <a:lstStyle/>
        <a:p>
          <a:endParaRPr lang="en-US"/>
        </a:p>
      </dgm:t>
    </dgm:pt>
    <dgm:pt modelId="{185C5018-E03F-4FEF-99E7-E5879717C3BD}" type="sibTrans" cxnId="{E329FFA3-5640-4674-9CF8-D0C3D7B8B7D1}">
      <dgm:prSet/>
      <dgm:spPr/>
      <dgm:t>
        <a:bodyPr/>
        <a:lstStyle/>
        <a:p>
          <a:endParaRPr lang="en-US"/>
        </a:p>
      </dgm:t>
    </dgm:pt>
    <dgm:pt modelId="{A4BF0F2D-D6FD-4887-B9B1-DE00E33FAA93}">
      <dgm:prSet custT="1"/>
      <dgm:spPr/>
      <dgm:t>
        <a:bodyPr/>
        <a:lstStyle/>
        <a:p>
          <a:r>
            <a:rPr lang="en-US" sz="3200" dirty="0" smtClean="0">
              <a:latin typeface="Times New Roman" pitchFamily="18" charset="0"/>
              <a:cs typeface="Times New Roman" pitchFamily="18" charset="0"/>
            </a:rPr>
            <a:t>Are you saying that…?</a:t>
          </a:r>
          <a:endParaRPr lang="en-US" sz="3200" dirty="0">
            <a:latin typeface="Times New Roman" pitchFamily="18" charset="0"/>
            <a:cs typeface="Times New Roman" pitchFamily="18" charset="0"/>
          </a:endParaRPr>
        </a:p>
      </dgm:t>
    </dgm:pt>
    <dgm:pt modelId="{6EAEDB89-2E30-4E01-BF3F-C15817F46256}" type="parTrans" cxnId="{8F40F170-651E-492A-AFD1-CEBA4E803F51}">
      <dgm:prSet/>
      <dgm:spPr/>
      <dgm:t>
        <a:bodyPr/>
        <a:lstStyle/>
        <a:p>
          <a:endParaRPr lang="en-US"/>
        </a:p>
      </dgm:t>
    </dgm:pt>
    <dgm:pt modelId="{77025360-335E-46BD-BF60-B6341E856896}" type="sibTrans" cxnId="{8F40F170-651E-492A-AFD1-CEBA4E803F51}">
      <dgm:prSet/>
      <dgm:spPr/>
      <dgm:t>
        <a:bodyPr/>
        <a:lstStyle/>
        <a:p>
          <a:endParaRPr lang="en-US"/>
        </a:p>
      </dgm:t>
    </dgm:pt>
    <dgm:pt modelId="{9F1D65DB-A43F-4D42-9939-B4A1565725FA}">
      <dgm:prSet custT="1"/>
      <dgm:spPr/>
      <dgm:t>
        <a:bodyPr/>
        <a:lstStyle/>
        <a:p>
          <a:r>
            <a:rPr lang="en-US" sz="3200" dirty="0" smtClean="0">
              <a:latin typeface="Times New Roman" pitchFamily="18" charset="0"/>
              <a:cs typeface="Times New Roman" pitchFamily="18" charset="0"/>
            </a:rPr>
            <a:t>What do you mean by..?</a:t>
          </a:r>
          <a:endParaRPr lang="en-US" sz="3200" dirty="0">
            <a:latin typeface="Times New Roman" pitchFamily="18" charset="0"/>
            <a:cs typeface="Times New Roman" pitchFamily="18" charset="0"/>
          </a:endParaRPr>
        </a:p>
      </dgm:t>
    </dgm:pt>
    <dgm:pt modelId="{0DB79F3C-10AB-4CF1-B682-C4796BF70E7E}" type="parTrans" cxnId="{D645FD90-3DA9-4C2D-9E35-6B4C2C403FE2}">
      <dgm:prSet/>
      <dgm:spPr/>
      <dgm:t>
        <a:bodyPr/>
        <a:lstStyle/>
        <a:p>
          <a:endParaRPr lang="en-US"/>
        </a:p>
      </dgm:t>
    </dgm:pt>
    <dgm:pt modelId="{A31A5B02-4118-42E0-975B-C12E69EA5D15}" type="sibTrans" cxnId="{D645FD90-3DA9-4C2D-9E35-6B4C2C403FE2}">
      <dgm:prSet/>
      <dgm:spPr/>
      <dgm:t>
        <a:bodyPr/>
        <a:lstStyle/>
        <a:p>
          <a:endParaRPr lang="en-US"/>
        </a:p>
      </dgm:t>
    </dgm:pt>
    <dgm:pt modelId="{747ED6DC-653E-461B-BC05-AC50A8E64CA6}">
      <dgm:prSet custT="1"/>
      <dgm:spPr/>
      <dgm:t>
        <a:bodyPr/>
        <a:lstStyle/>
        <a:p>
          <a:r>
            <a:rPr lang="en-US" sz="3200" dirty="0" smtClean="0">
              <a:latin typeface="Times New Roman" pitchFamily="18" charset="0"/>
              <a:cs typeface="Times New Roman" pitchFamily="18" charset="0"/>
            </a:rPr>
            <a:t>How do you spell …? </a:t>
          </a:r>
          <a:endParaRPr lang="en-US" sz="3200" dirty="0">
            <a:latin typeface="Times New Roman" pitchFamily="18" charset="0"/>
            <a:cs typeface="Times New Roman" pitchFamily="18" charset="0"/>
          </a:endParaRPr>
        </a:p>
      </dgm:t>
    </dgm:pt>
    <dgm:pt modelId="{08C99F4F-7F7A-4084-A9A5-ABD07DDBF683}" type="parTrans" cxnId="{935A6CD0-FC38-4C37-B062-8ABF1B195D87}">
      <dgm:prSet/>
      <dgm:spPr/>
      <dgm:t>
        <a:bodyPr/>
        <a:lstStyle/>
        <a:p>
          <a:endParaRPr lang="en-US"/>
        </a:p>
      </dgm:t>
    </dgm:pt>
    <dgm:pt modelId="{95665601-1AF1-4F77-8310-1C6611E1D034}" type="sibTrans" cxnId="{935A6CD0-FC38-4C37-B062-8ABF1B195D87}">
      <dgm:prSet/>
      <dgm:spPr/>
      <dgm:t>
        <a:bodyPr/>
        <a:lstStyle/>
        <a:p>
          <a:endParaRPr lang="en-US"/>
        </a:p>
      </dgm:t>
    </dgm:pt>
    <dgm:pt modelId="{49FF8230-7B6A-446C-A673-0CA1B77D10C6}">
      <dgm:prSet custT="1"/>
      <dgm:spPr/>
      <dgm:t>
        <a:bodyPr/>
        <a:lstStyle/>
        <a:p>
          <a:r>
            <a:rPr lang="en-US" sz="3200" dirty="0" smtClean="0">
              <a:latin typeface="Times New Roman" pitchFamily="18" charset="0"/>
              <a:cs typeface="Times New Roman" pitchFamily="18" charset="0"/>
            </a:rPr>
            <a:t>Do you mean that..?</a:t>
          </a:r>
          <a:endParaRPr lang="en-US" sz="3200" dirty="0">
            <a:latin typeface="Times New Roman" pitchFamily="18" charset="0"/>
            <a:cs typeface="Times New Roman" pitchFamily="18" charset="0"/>
          </a:endParaRPr>
        </a:p>
      </dgm:t>
    </dgm:pt>
    <dgm:pt modelId="{EE586D65-7D0A-46FA-A986-0AC730CA5197}" type="sibTrans" cxnId="{682EDFCF-0117-4EDC-BF35-331C9D8D64B7}">
      <dgm:prSet/>
      <dgm:spPr/>
      <dgm:t>
        <a:bodyPr/>
        <a:lstStyle/>
        <a:p>
          <a:endParaRPr lang="en-US"/>
        </a:p>
      </dgm:t>
    </dgm:pt>
    <dgm:pt modelId="{859D888D-4055-462A-B592-8DF37509620E}" type="parTrans" cxnId="{682EDFCF-0117-4EDC-BF35-331C9D8D64B7}">
      <dgm:prSet/>
      <dgm:spPr/>
      <dgm:t>
        <a:bodyPr/>
        <a:lstStyle/>
        <a:p>
          <a:endParaRPr lang="en-US"/>
        </a:p>
      </dgm:t>
    </dgm:pt>
    <dgm:pt modelId="{88B9E679-85F5-4BDE-A99C-4839C09604CC}">
      <dgm:prSet custT="1"/>
      <dgm:spPr/>
      <dgm:t>
        <a:bodyPr/>
        <a:lstStyle/>
        <a:p>
          <a:r>
            <a:rPr lang="en-US" sz="3200" dirty="0" smtClean="0">
              <a:latin typeface="Times New Roman" pitchFamily="18" charset="0"/>
              <a:cs typeface="Times New Roman" pitchFamily="18" charset="0"/>
            </a:rPr>
            <a:t>You mean to say that..?</a:t>
          </a:r>
          <a:endParaRPr lang="en-US" sz="3200" dirty="0">
            <a:latin typeface="Times New Roman" pitchFamily="18" charset="0"/>
            <a:cs typeface="Times New Roman" pitchFamily="18" charset="0"/>
          </a:endParaRPr>
        </a:p>
      </dgm:t>
    </dgm:pt>
    <dgm:pt modelId="{71B9DFD0-5796-46AD-83B2-11B8AC65609D}" type="sibTrans" cxnId="{85028371-9470-46CF-BE3D-E22AEF935E64}">
      <dgm:prSet/>
      <dgm:spPr/>
      <dgm:t>
        <a:bodyPr/>
        <a:lstStyle/>
        <a:p>
          <a:endParaRPr lang="en-US"/>
        </a:p>
      </dgm:t>
    </dgm:pt>
    <dgm:pt modelId="{B326C86B-E7C3-4E45-959F-71BB41082A48}" type="parTrans" cxnId="{85028371-9470-46CF-BE3D-E22AEF935E64}">
      <dgm:prSet/>
      <dgm:spPr/>
      <dgm:t>
        <a:bodyPr/>
        <a:lstStyle/>
        <a:p>
          <a:endParaRPr lang="en-US"/>
        </a:p>
      </dgm:t>
    </dgm:pt>
    <dgm:pt modelId="{B47A4127-5EB2-45BE-B89F-F4D337A4D5F2}" type="pres">
      <dgm:prSet presAssocID="{823F66E6-208A-43BD-8111-916E8F9F874D}" presName="vert0" presStyleCnt="0">
        <dgm:presLayoutVars>
          <dgm:dir/>
          <dgm:animOne val="branch"/>
          <dgm:animLvl val="lvl"/>
        </dgm:presLayoutVars>
      </dgm:prSet>
      <dgm:spPr/>
      <dgm:t>
        <a:bodyPr/>
        <a:lstStyle/>
        <a:p>
          <a:endParaRPr lang="en-US"/>
        </a:p>
      </dgm:t>
    </dgm:pt>
    <dgm:pt modelId="{53372EDC-02EA-4E39-9120-D627E2AB03DD}" type="pres">
      <dgm:prSet presAssocID="{196D69EE-A628-4E53-A126-9F44E7AD82E5}" presName="thickLine" presStyleLbl="alignNode1" presStyleIdx="0" presStyleCnt="1"/>
      <dgm:spPr/>
    </dgm:pt>
    <dgm:pt modelId="{0B281890-D6CC-4354-8D31-94ABC8FEAB3C}" type="pres">
      <dgm:prSet presAssocID="{196D69EE-A628-4E53-A126-9F44E7AD82E5}" presName="horz1" presStyleCnt="0"/>
      <dgm:spPr/>
    </dgm:pt>
    <dgm:pt modelId="{8B99AB44-9499-4F98-AE50-21E033C2CC37}" type="pres">
      <dgm:prSet presAssocID="{196D69EE-A628-4E53-A126-9F44E7AD82E5}" presName="tx1" presStyleLbl="revTx" presStyleIdx="0" presStyleCnt="8" custScaleX="156719"/>
      <dgm:spPr/>
      <dgm:t>
        <a:bodyPr/>
        <a:lstStyle/>
        <a:p>
          <a:endParaRPr lang="en-US"/>
        </a:p>
      </dgm:t>
    </dgm:pt>
    <dgm:pt modelId="{C75CA926-6E05-40DF-8687-EF9874501F8D}" type="pres">
      <dgm:prSet presAssocID="{196D69EE-A628-4E53-A126-9F44E7AD82E5}" presName="vert1" presStyleCnt="0"/>
      <dgm:spPr/>
    </dgm:pt>
    <dgm:pt modelId="{67DFF469-494B-4253-A3EF-E6E6D0F81D35}" type="pres">
      <dgm:prSet presAssocID="{3574C3F6-6205-4356-8554-286A004963DA}" presName="vertSpace2a" presStyleCnt="0"/>
      <dgm:spPr/>
    </dgm:pt>
    <dgm:pt modelId="{9949472E-6F48-4D6C-91E7-01EBA81342B9}" type="pres">
      <dgm:prSet presAssocID="{3574C3F6-6205-4356-8554-286A004963DA}" presName="horz2" presStyleCnt="0"/>
      <dgm:spPr/>
    </dgm:pt>
    <dgm:pt modelId="{961A0F1D-14C8-42DA-BA76-02B6DFDFB4ED}" type="pres">
      <dgm:prSet presAssocID="{3574C3F6-6205-4356-8554-286A004963DA}" presName="horzSpace2" presStyleCnt="0"/>
      <dgm:spPr/>
    </dgm:pt>
    <dgm:pt modelId="{F1A71DA3-4164-4442-9C25-E61DA95B06B6}" type="pres">
      <dgm:prSet presAssocID="{3574C3F6-6205-4356-8554-286A004963DA}" presName="tx2" presStyleLbl="revTx" presStyleIdx="1" presStyleCnt="8"/>
      <dgm:spPr/>
      <dgm:t>
        <a:bodyPr/>
        <a:lstStyle/>
        <a:p>
          <a:endParaRPr lang="en-US"/>
        </a:p>
      </dgm:t>
    </dgm:pt>
    <dgm:pt modelId="{1674EE58-3C5E-4ACB-96F1-791C1CE2440A}" type="pres">
      <dgm:prSet presAssocID="{3574C3F6-6205-4356-8554-286A004963DA}" presName="vert2" presStyleCnt="0"/>
      <dgm:spPr/>
    </dgm:pt>
    <dgm:pt modelId="{D72326AE-BF7C-4D15-BBF6-BF8AAACA379E}" type="pres">
      <dgm:prSet presAssocID="{3574C3F6-6205-4356-8554-286A004963DA}" presName="thinLine2b" presStyleLbl="callout" presStyleIdx="0" presStyleCnt="7"/>
      <dgm:spPr/>
    </dgm:pt>
    <dgm:pt modelId="{C2B087AA-3DDD-4897-9D1E-D3714EDD366F}" type="pres">
      <dgm:prSet presAssocID="{3574C3F6-6205-4356-8554-286A004963DA}" presName="vertSpace2b" presStyleCnt="0"/>
      <dgm:spPr/>
    </dgm:pt>
    <dgm:pt modelId="{FE7B945A-2A5D-40E2-AE9C-A552ADAE11F2}" type="pres">
      <dgm:prSet presAssocID="{5FFC7ED5-21CE-4C4D-B0B4-E2E44ABDCF92}" presName="horz2" presStyleCnt="0"/>
      <dgm:spPr/>
    </dgm:pt>
    <dgm:pt modelId="{69A8C341-D440-4206-9BE1-1757DCBD319B}" type="pres">
      <dgm:prSet presAssocID="{5FFC7ED5-21CE-4C4D-B0B4-E2E44ABDCF92}" presName="horzSpace2" presStyleCnt="0"/>
      <dgm:spPr/>
    </dgm:pt>
    <dgm:pt modelId="{7FDC059D-FA21-4ABA-A18E-D6C74AB224B7}" type="pres">
      <dgm:prSet presAssocID="{5FFC7ED5-21CE-4C4D-B0B4-E2E44ABDCF92}" presName="tx2" presStyleLbl="revTx" presStyleIdx="2" presStyleCnt="8"/>
      <dgm:spPr/>
      <dgm:t>
        <a:bodyPr/>
        <a:lstStyle/>
        <a:p>
          <a:endParaRPr lang="en-US"/>
        </a:p>
      </dgm:t>
    </dgm:pt>
    <dgm:pt modelId="{FB0EEB39-2D5E-4A5E-A2C2-37F846227B24}" type="pres">
      <dgm:prSet presAssocID="{5FFC7ED5-21CE-4C4D-B0B4-E2E44ABDCF92}" presName="vert2" presStyleCnt="0"/>
      <dgm:spPr/>
    </dgm:pt>
    <dgm:pt modelId="{A3FFB4F1-17A6-41CD-AFBA-6BFD9EF537AB}" type="pres">
      <dgm:prSet presAssocID="{5FFC7ED5-21CE-4C4D-B0B4-E2E44ABDCF92}" presName="thinLine2b" presStyleLbl="callout" presStyleIdx="1" presStyleCnt="7"/>
      <dgm:spPr/>
    </dgm:pt>
    <dgm:pt modelId="{5EB28DE4-485C-4D7F-B874-81E8892289D7}" type="pres">
      <dgm:prSet presAssocID="{5FFC7ED5-21CE-4C4D-B0B4-E2E44ABDCF92}" presName="vertSpace2b" presStyleCnt="0"/>
      <dgm:spPr/>
    </dgm:pt>
    <dgm:pt modelId="{AAD058B4-9C3D-490C-919D-BC42E9C8F740}" type="pres">
      <dgm:prSet presAssocID="{A4BF0F2D-D6FD-4887-B9B1-DE00E33FAA93}" presName="horz2" presStyleCnt="0"/>
      <dgm:spPr/>
    </dgm:pt>
    <dgm:pt modelId="{2FA54379-B7C5-4887-B4C9-11153C2DC8CE}" type="pres">
      <dgm:prSet presAssocID="{A4BF0F2D-D6FD-4887-B9B1-DE00E33FAA93}" presName="horzSpace2" presStyleCnt="0"/>
      <dgm:spPr/>
    </dgm:pt>
    <dgm:pt modelId="{1985F75A-436C-498B-863B-CAF582A04544}" type="pres">
      <dgm:prSet presAssocID="{A4BF0F2D-D6FD-4887-B9B1-DE00E33FAA93}" presName="tx2" presStyleLbl="revTx" presStyleIdx="3" presStyleCnt="8"/>
      <dgm:spPr/>
      <dgm:t>
        <a:bodyPr/>
        <a:lstStyle/>
        <a:p>
          <a:endParaRPr lang="en-US"/>
        </a:p>
      </dgm:t>
    </dgm:pt>
    <dgm:pt modelId="{EB550AA6-1517-4AD1-8C10-8D22D8E75360}" type="pres">
      <dgm:prSet presAssocID="{A4BF0F2D-D6FD-4887-B9B1-DE00E33FAA93}" presName="vert2" presStyleCnt="0"/>
      <dgm:spPr/>
    </dgm:pt>
    <dgm:pt modelId="{8BEB7A7D-20F4-4F51-9821-985C10468636}" type="pres">
      <dgm:prSet presAssocID="{A4BF0F2D-D6FD-4887-B9B1-DE00E33FAA93}" presName="thinLine2b" presStyleLbl="callout" presStyleIdx="2" presStyleCnt="7"/>
      <dgm:spPr/>
    </dgm:pt>
    <dgm:pt modelId="{76D23444-506A-4A01-B3E8-E7E95D902207}" type="pres">
      <dgm:prSet presAssocID="{A4BF0F2D-D6FD-4887-B9B1-DE00E33FAA93}" presName="vertSpace2b" presStyleCnt="0"/>
      <dgm:spPr/>
    </dgm:pt>
    <dgm:pt modelId="{F2BFA99F-354A-4E93-9046-F90D2A772816}" type="pres">
      <dgm:prSet presAssocID="{88B9E679-85F5-4BDE-A99C-4839C09604CC}" presName="horz2" presStyleCnt="0"/>
      <dgm:spPr/>
    </dgm:pt>
    <dgm:pt modelId="{257E2FD1-4916-43B2-9B42-B9AEEBD47F3F}" type="pres">
      <dgm:prSet presAssocID="{88B9E679-85F5-4BDE-A99C-4839C09604CC}" presName="horzSpace2" presStyleCnt="0"/>
      <dgm:spPr/>
    </dgm:pt>
    <dgm:pt modelId="{C95054F0-71F7-4EAF-9AF8-21869E475A6D}" type="pres">
      <dgm:prSet presAssocID="{88B9E679-85F5-4BDE-A99C-4839C09604CC}" presName="tx2" presStyleLbl="revTx" presStyleIdx="4" presStyleCnt="8"/>
      <dgm:spPr/>
      <dgm:t>
        <a:bodyPr/>
        <a:lstStyle/>
        <a:p>
          <a:endParaRPr lang="en-US"/>
        </a:p>
      </dgm:t>
    </dgm:pt>
    <dgm:pt modelId="{AD74982B-8EED-48E3-B016-B7893F172E3F}" type="pres">
      <dgm:prSet presAssocID="{88B9E679-85F5-4BDE-A99C-4839C09604CC}" presName="vert2" presStyleCnt="0"/>
      <dgm:spPr/>
    </dgm:pt>
    <dgm:pt modelId="{DBF6E010-8ACE-42D9-B297-87C98F662759}" type="pres">
      <dgm:prSet presAssocID="{88B9E679-85F5-4BDE-A99C-4839C09604CC}" presName="thinLine2b" presStyleLbl="callout" presStyleIdx="3" presStyleCnt="7"/>
      <dgm:spPr/>
    </dgm:pt>
    <dgm:pt modelId="{D6412634-E7FA-4B1F-8DDC-003C87CB60CB}" type="pres">
      <dgm:prSet presAssocID="{88B9E679-85F5-4BDE-A99C-4839C09604CC}" presName="vertSpace2b" presStyleCnt="0"/>
      <dgm:spPr/>
    </dgm:pt>
    <dgm:pt modelId="{A832F06E-7D00-4434-A919-D5A80C282853}" type="pres">
      <dgm:prSet presAssocID="{49FF8230-7B6A-446C-A673-0CA1B77D10C6}" presName="horz2" presStyleCnt="0"/>
      <dgm:spPr/>
    </dgm:pt>
    <dgm:pt modelId="{0DB43A35-4886-43A2-B820-17D046324974}" type="pres">
      <dgm:prSet presAssocID="{49FF8230-7B6A-446C-A673-0CA1B77D10C6}" presName="horzSpace2" presStyleCnt="0"/>
      <dgm:spPr/>
    </dgm:pt>
    <dgm:pt modelId="{3F8243B2-DE89-4FC6-9A4C-4196A3150316}" type="pres">
      <dgm:prSet presAssocID="{49FF8230-7B6A-446C-A673-0CA1B77D10C6}" presName="tx2" presStyleLbl="revTx" presStyleIdx="5" presStyleCnt="8"/>
      <dgm:spPr/>
      <dgm:t>
        <a:bodyPr/>
        <a:lstStyle/>
        <a:p>
          <a:endParaRPr lang="en-US"/>
        </a:p>
      </dgm:t>
    </dgm:pt>
    <dgm:pt modelId="{F1DD0336-B717-4A9F-9932-9ACB5749605B}" type="pres">
      <dgm:prSet presAssocID="{49FF8230-7B6A-446C-A673-0CA1B77D10C6}" presName="vert2" presStyleCnt="0"/>
      <dgm:spPr/>
    </dgm:pt>
    <dgm:pt modelId="{EA03078B-3342-4DBD-8859-629D80CCC8B9}" type="pres">
      <dgm:prSet presAssocID="{49FF8230-7B6A-446C-A673-0CA1B77D10C6}" presName="thinLine2b" presStyleLbl="callout" presStyleIdx="4" presStyleCnt="7"/>
      <dgm:spPr/>
    </dgm:pt>
    <dgm:pt modelId="{828B87EB-963E-4605-B379-6A8833418BD2}" type="pres">
      <dgm:prSet presAssocID="{49FF8230-7B6A-446C-A673-0CA1B77D10C6}" presName="vertSpace2b" presStyleCnt="0"/>
      <dgm:spPr/>
    </dgm:pt>
    <dgm:pt modelId="{F7ACB7C9-A768-409D-A476-7FB42B5D6988}" type="pres">
      <dgm:prSet presAssocID="{9F1D65DB-A43F-4D42-9939-B4A1565725FA}" presName="horz2" presStyleCnt="0"/>
      <dgm:spPr/>
    </dgm:pt>
    <dgm:pt modelId="{F46CDBB8-40B1-4AEE-A4B0-B63E91FF1265}" type="pres">
      <dgm:prSet presAssocID="{9F1D65DB-A43F-4D42-9939-B4A1565725FA}" presName="horzSpace2" presStyleCnt="0"/>
      <dgm:spPr/>
    </dgm:pt>
    <dgm:pt modelId="{988ECCBC-5D88-4E32-BA3E-3BD46476929C}" type="pres">
      <dgm:prSet presAssocID="{9F1D65DB-A43F-4D42-9939-B4A1565725FA}" presName="tx2" presStyleLbl="revTx" presStyleIdx="6" presStyleCnt="8"/>
      <dgm:spPr/>
      <dgm:t>
        <a:bodyPr/>
        <a:lstStyle/>
        <a:p>
          <a:endParaRPr lang="en-US"/>
        </a:p>
      </dgm:t>
    </dgm:pt>
    <dgm:pt modelId="{37E79481-FD66-443F-8375-8BCF8F70C49A}" type="pres">
      <dgm:prSet presAssocID="{9F1D65DB-A43F-4D42-9939-B4A1565725FA}" presName="vert2" presStyleCnt="0"/>
      <dgm:spPr/>
    </dgm:pt>
    <dgm:pt modelId="{4416ED14-EF11-4F72-8137-852F48CD3ED1}" type="pres">
      <dgm:prSet presAssocID="{9F1D65DB-A43F-4D42-9939-B4A1565725FA}" presName="thinLine2b" presStyleLbl="callout" presStyleIdx="5" presStyleCnt="7"/>
      <dgm:spPr/>
    </dgm:pt>
    <dgm:pt modelId="{2B98CAEF-626D-496D-BBE0-FDFE49CD04FE}" type="pres">
      <dgm:prSet presAssocID="{9F1D65DB-A43F-4D42-9939-B4A1565725FA}" presName="vertSpace2b" presStyleCnt="0"/>
      <dgm:spPr/>
    </dgm:pt>
    <dgm:pt modelId="{6B9E20E2-0C5C-4691-B029-07003587B6A9}" type="pres">
      <dgm:prSet presAssocID="{747ED6DC-653E-461B-BC05-AC50A8E64CA6}" presName="horz2" presStyleCnt="0"/>
      <dgm:spPr/>
    </dgm:pt>
    <dgm:pt modelId="{8E116D2F-018E-4204-805F-1D4244B383D2}" type="pres">
      <dgm:prSet presAssocID="{747ED6DC-653E-461B-BC05-AC50A8E64CA6}" presName="horzSpace2" presStyleCnt="0"/>
      <dgm:spPr/>
    </dgm:pt>
    <dgm:pt modelId="{8B0944C2-AD08-4F24-A014-B86784E14CA0}" type="pres">
      <dgm:prSet presAssocID="{747ED6DC-653E-461B-BC05-AC50A8E64CA6}" presName="tx2" presStyleLbl="revTx" presStyleIdx="7" presStyleCnt="8"/>
      <dgm:spPr/>
      <dgm:t>
        <a:bodyPr/>
        <a:lstStyle/>
        <a:p>
          <a:endParaRPr lang="en-US"/>
        </a:p>
      </dgm:t>
    </dgm:pt>
    <dgm:pt modelId="{594D1836-A643-46D9-A12B-328EAB0FCD4E}" type="pres">
      <dgm:prSet presAssocID="{747ED6DC-653E-461B-BC05-AC50A8E64CA6}" presName="vert2" presStyleCnt="0"/>
      <dgm:spPr/>
    </dgm:pt>
    <dgm:pt modelId="{D979510F-553A-48AB-88B7-42FBC6368E11}" type="pres">
      <dgm:prSet presAssocID="{747ED6DC-653E-461B-BC05-AC50A8E64CA6}" presName="thinLine2b" presStyleLbl="callout" presStyleIdx="6" presStyleCnt="7"/>
      <dgm:spPr/>
    </dgm:pt>
    <dgm:pt modelId="{977A247D-A26B-4761-9E0A-14EB9C301D05}" type="pres">
      <dgm:prSet presAssocID="{747ED6DC-653E-461B-BC05-AC50A8E64CA6}" presName="vertSpace2b" presStyleCnt="0"/>
      <dgm:spPr/>
    </dgm:pt>
  </dgm:ptLst>
  <dgm:cxnLst>
    <dgm:cxn modelId="{3C61BF98-BFF2-46B1-B589-0FF79955E25A}" srcId="{823F66E6-208A-43BD-8111-916E8F9F874D}" destId="{196D69EE-A628-4E53-A126-9F44E7AD82E5}" srcOrd="0" destOrd="0" parTransId="{B3409526-0926-4B99-AC2A-5E956CF12C3C}" sibTransId="{0ACDCD03-3CDF-4324-ACA7-02B3208DB811}"/>
    <dgm:cxn modelId="{E7776DB9-0671-48BD-AA4E-2C161F6F5563}" type="presOf" srcId="{9F1D65DB-A43F-4D42-9939-B4A1565725FA}" destId="{988ECCBC-5D88-4E32-BA3E-3BD46476929C}" srcOrd="0" destOrd="0" presId="urn:microsoft.com/office/officeart/2008/layout/LinedList"/>
    <dgm:cxn modelId="{E329FFA3-5640-4674-9CF8-D0C3D7B8B7D1}" srcId="{196D69EE-A628-4E53-A126-9F44E7AD82E5}" destId="{5FFC7ED5-21CE-4C4D-B0B4-E2E44ABDCF92}" srcOrd="1" destOrd="0" parTransId="{0E42EF33-A34B-44DA-B457-6848CF849204}" sibTransId="{185C5018-E03F-4FEF-99E7-E5879717C3BD}"/>
    <dgm:cxn modelId="{B6C03B39-7191-489D-99C9-7710E953548D}" type="presOf" srcId="{5FFC7ED5-21CE-4C4D-B0B4-E2E44ABDCF92}" destId="{7FDC059D-FA21-4ABA-A18E-D6C74AB224B7}" srcOrd="0" destOrd="0" presId="urn:microsoft.com/office/officeart/2008/layout/LinedList"/>
    <dgm:cxn modelId="{F57BFB60-403B-4139-906F-93D8D59617F7}" type="presOf" srcId="{823F66E6-208A-43BD-8111-916E8F9F874D}" destId="{B47A4127-5EB2-45BE-B89F-F4D337A4D5F2}" srcOrd="0" destOrd="0" presId="urn:microsoft.com/office/officeart/2008/layout/LinedList"/>
    <dgm:cxn modelId="{935A6CD0-FC38-4C37-B062-8ABF1B195D87}" srcId="{196D69EE-A628-4E53-A126-9F44E7AD82E5}" destId="{747ED6DC-653E-461B-BC05-AC50A8E64CA6}" srcOrd="6" destOrd="0" parTransId="{08C99F4F-7F7A-4084-A9A5-ABD07DDBF683}" sibTransId="{95665601-1AF1-4F77-8310-1C6611E1D034}"/>
    <dgm:cxn modelId="{D645FD90-3DA9-4C2D-9E35-6B4C2C403FE2}" srcId="{196D69EE-A628-4E53-A126-9F44E7AD82E5}" destId="{9F1D65DB-A43F-4D42-9939-B4A1565725FA}" srcOrd="5" destOrd="0" parTransId="{0DB79F3C-10AB-4CF1-B682-C4796BF70E7E}" sibTransId="{A31A5B02-4118-42E0-975B-C12E69EA5D15}"/>
    <dgm:cxn modelId="{93A78B0F-6CE4-42CD-9DC7-EE1F11E21B63}" type="presOf" srcId="{747ED6DC-653E-461B-BC05-AC50A8E64CA6}" destId="{8B0944C2-AD08-4F24-A014-B86784E14CA0}" srcOrd="0" destOrd="0" presId="urn:microsoft.com/office/officeart/2008/layout/LinedList"/>
    <dgm:cxn modelId="{682EDFCF-0117-4EDC-BF35-331C9D8D64B7}" srcId="{196D69EE-A628-4E53-A126-9F44E7AD82E5}" destId="{49FF8230-7B6A-446C-A673-0CA1B77D10C6}" srcOrd="4" destOrd="0" parTransId="{859D888D-4055-462A-B592-8DF37509620E}" sibTransId="{EE586D65-7D0A-46FA-A986-0AC730CA5197}"/>
    <dgm:cxn modelId="{7A89DE49-57C1-41E9-84B1-6B0550478E81}" type="presOf" srcId="{49FF8230-7B6A-446C-A673-0CA1B77D10C6}" destId="{3F8243B2-DE89-4FC6-9A4C-4196A3150316}" srcOrd="0" destOrd="0" presId="urn:microsoft.com/office/officeart/2008/layout/LinedList"/>
    <dgm:cxn modelId="{D6519F76-3CA3-4126-97A2-0E96AD5B3043}" srcId="{196D69EE-A628-4E53-A126-9F44E7AD82E5}" destId="{3574C3F6-6205-4356-8554-286A004963DA}" srcOrd="0" destOrd="0" parTransId="{2FB54E09-780B-4372-87CF-0DA35B779F5F}" sibTransId="{201BFA27-4EB0-4B97-9BB8-268566F4C3B7}"/>
    <dgm:cxn modelId="{620ABC0D-C862-4BE4-A24D-E6A721E95284}" type="presOf" srcId="{196D69EE-A628-4E53-A126-9F44E7AD82E5}" destId="{8B99AB44-9499-4F98-AE50-21E033C2CC37}" srcOrd="0" destOrd="0" presId="urn:microsoft.com/office/officeart/2008/layout/LinedList"/>
    <dgm:cxn modelId="{CF30E4B5-B0D5-4366-8538-582AC7C2FC06}" type="presOf" srcId="{A4BF0F2D-D6FD-4887-B9B1-DE00E33FAA93}" destId="{1985F75A-436C-498B-863B-CAF582A04544}" srcOrd="0" destOrd="0" presId="urn:microsoft.com/office/officeart/2008/layout/LinedList"/>
    <dgm:cxn modelId="{2AE66AA8-0CD1-43CD-9DCF-DB7EBB4F02EC}" type="presOf" srcId="{3574C3F6-6205-4356-8554-286A004963DA}" destId="{F1A71DA3-4164-4442-9C25-E61DA95B06B6}" srcOrd="0" destOrd="0" presId="urn:microsoft.com/office/officeart/2008/layout/LinedList"/>
    <dgm:cxn modelId="{85028371-9470-46CF-BE3D-E22AEF935E64}" srcId="{196D69EE-A628-4E53-A126-9F44E7AD82E5}" destId="{88B9E679-85F5-4BDE-A99C-4839C09604CC}" srcOrd="3" destOrd="0" parTransId="{B326C86B-E7C3-4E45-959F-71BB41082A48}" sibTransId="{71B9DFD0-5796-46AD-83B2-11B8AC65609D}"/>
    <dgm:cxn modelId="{F13E679B-03B4-49A7-BA17-D5EE50127563}" type="presOf" srcId="{88B9E679-85F5-4BDE-A99C-4839C09604CC}" destId="{C95054F0-71F7-4EAF-9AF8-21869E475A6D}" srcOrd="0" destOrd="0" presId="urn:microsoft.com/office/officeart/2008/layout/LinedList"/>
    <dgm:cxn modelId="{8F40F170-651E-492A-AFD1-CEBA4E803F51}" srcId="{196D69EE-A628-4E53-A126-9F44E7AD82E5}" destId="{A4BF0F2D-D6FD-4887-B9B1-DE00E33FAA93}" srcOrd="2" destOrd="0" parTransId="{6EAEDB89-2E30-4E01-BF3F-C15817F46256}" sibTransId="{77025360-335E-46BD-BF60-B6341E856896}"/>
    <dgm:cxn modelId="{4BFF65BE-7FB9-45EB-9804-53F2F2651046}" type="presParOf" srcId="{B47A4127-5EB2-45BE-B89F-F4D337A4D5F2}" destId="{53372EDC-02EA-4E39-9120-D627E2AB03DD}" srcOrd="0" destOrd="0" presId="urn:microsoft.com/office/officeart/2008/layout/LinedList"/>
    <dgm:cxn modelId="{12C1A27E-48F0-4E70-B679-D6534793EFA6}" type="presParOf" srcId="{B47A4127-5EB2-45BE-B89F-F4D337A4D5F2}" destId="{0B281890-D6CC-4354-8D31-94ABC8FEAB3C}" srcOrd="1" destOrd="0" presId="urn:microsoft.com/office/officeart/2008/layout/LinedList"/>
    <dgm:cxn modelId="{3CDD4284-C13C-4836-BB27-C52BB69B1289}" type="presParOf" srcId="{0B281890-D6CC-4354-8D31-94ABC8FEAB3C}" destId="{8B99AB44-9499-4F98-AE50-21E033C2CC37}" srcOrd="0" destOrd="0" presId="urn:microsoft.com/office/officeart/2008/layout/LinedList"/>
    <dgm:cxn modelId="{6C839213-1B5A-4D4A-9883-90B93D842AA1}" type="presParOf" srcId="{0B281890-D6CC-4354-8D31-94ABC8FEAB3C}" destId="{C75CA926-6E05-40DF-8687-EF9874501F8D}" srcOrd="1" destOrd="0" presId="urn:microsoft.com/office/officeart/2008/layout/LinedList"/>
    <dgm:cxn modelId="{80F6A12C-3C5C-4F26-B3A8-FAE1438FC6E0}" type="presParOf" srcId="{C75CA926-6E05-40DF-8687-EF9874501F8D}" destId="{67DFF469-494B-4253-A3EF-E6E6D0F81D35}" srcOrd="0" destOrd="0" presId="urn:microsoft.com/office/officeart/2008/layout/LinedList"/>
    <dgm:cxn modelId="{8A4CF148-4CD8-4476-BACE-95953AECD469}" type="presParOf" srcId="{C75CA926-6E05-40DF-8687-EF9874501F8D}" destId="{9949472E-6F48-4D6C-91E7-01EBA81342B9}" srcOrd="1" destOrd="0" presId="urn:microsoft.com/office/officeart/2008/layout/LinedList"/>
    <dgm:cxn modelId="{269FE2DD-CF00-4638-98C5-F5E6D43FF4ED}" type="presParOf" srcId="{9949472E-6F48-4D6C-91E7-01EBA81342B9}" destId="{961A0F1D-14C8-42DA-BA76-02B6DFDFB4ED}" srcOrd="0" destOrd="0" presId="urn:microsoft.com/office/officeart/2008/layout/LinedList"/>
    <dgm:cxn modelId="{635D04E1-0420-4DF0-B461-9091C3F82246}" type="presParOf" srcId="{9949472E-6F48-4D6C-91E7-01EBA81342B9}" destId="{F1A71DA3-4164-4442-9C25-E61DA95B06B6}" srcOrd="1" destOrd="0" presId="urn:microsoft.com/office/officeart/2008/layout/LinedList"/>
    <dgm:cxn modelId="{F5EE8A79-D4C0-4C15-A2BF-7B79EF0F9449}" type="presParOf" srcId="{9949472E-6F48-4D6C-91E7-01EBA81342B9}" destId="{1674EE58-3C5E-4ACB-96F1-791C1CE2440A}" srcOrd="2" destOrd="0" presId="urn:microsoft.com/office/officeart/2008/layout/LinedList"/>
    <dgm:cxn modelId="{9C724D6D-FD57-4662-9AC4-CA591A96C5A9}" type="presParOf" srcId="{C75CA926-6E05-40DF-8687-EF9874501F8D}" destId="{D72326AE-BF7C-4D15-BBF6-BF8AAACA379E}" srcOrd="2" destOrd="0" presId="urn:microsoft.com/office/officeart/2008/layout/LinedList"/>
    <dgm:cxn modelId="{93780A7C-BF4A-49CF-9ED9-2B4456C48855}" type="presParOf" srcId="{C75CA926-6E05-40DF-8687-EF9874501F8D}" destId="{C2B087AA-3DDD-4897-9D1E-D3714EDD366F}" srcOrd="3" destOrd="0" presId="urn:microsoft.com/office/officeart/2008/layout/LinedList"/>
    <dgm:cxn modelId="{1FEE19EF-1C8C-4142-B02A-BF3499E017E2}" type="presParOf" srcId="{C75CA926-6E05-40DF-8687-EF9874501F8D}" destId="{FE7B945A-2A5D-40E2-AE9C-A552ADAE11F2}" srcOrd="4" destOrd="0" presId="urn:microsoft.com/office/officeart/2008/layout/LinedList"/>
    <dgm:cxn modelId="{83191688-C4E1-44B8-B26F-17F9CAB4E02C}" type="presParOf" srcId="{FE7B945A-2A5D-40E2-AE9C-A552ADAE11F2}" destId="{69A8C341-D440-4206-9BE1-1757DCBD319B}" srcOrd="0" destOrd="0" presId="urn:microsoft.com/office/officeart/2008/layout/LinedList"/>
    <dgm:cxn modelId="{DA8616F7-C80B-43D1-A704-C44E2832D285}" type="presParOf" srcId="{FE7B945A-2A5D-40E2-AE9C-A552ADAE11F2}" destId="{7FDC059D-FA21-4ABA-A18E-D6C74AB224B7}" srcOrd="1" destOrd="0" presId="urn:microsoft.com/office/officeart/2008/layout/LinedList"/>
    <dgm:cxn modelId="{95BD9AD3-8AF4-40D8-876D-5080FE5C3420}" type="presParOf" srcId="{FE7B945A-2A5D-40E2-AE9C-A552ADAE11F2}" destId="{FB0EEB39-2D5E-4A5E-A2C2-37F846227B24}" srcOrd="2" destOrd="0" presId="urn:microsoft.com/office/officeart/2008/layout/LinedList"/>
    <dgm:cxn modelId="{A51C61E1-7974-485F-8195-04CEB987E909}" type="presParOf" srcId="{C75CA926-6E05-40DF-8687-EF9874501F8D}" destId="{A3FFB4F1-17A6-41CD-AFBA-6BFD9EF537AB}" srcOrd="5" destOrd="0" presId="urn:microsoft.com/office/officeart/2008/layout/LinedList"/>
    <dgm:cxn modelId="{E779177D-7F53-48BF-B07F-E2E124FB9884}" type="presParOf" srcId="{C75CA926-6E05-40DF-8687-EF9874501F8D}" destId="{5EB28DE4-485C-4D7F-B874-81E8892289D7}" srcOrd="6" destOrd="0" presId="urn:microsoft.com/office/officeart/2008/layout/LinedList"/>
    <dgm:cxn modelId="{12AE5D32-FA31-46C5-877A-7851CC958EE5}" type="presParOf" srcId="{C75CA926-6E05-40DF-8687-EF9874501F8D}" destId="{AAD058B4-9C3D-490C-919D-BC42E9C8F740}" srcOrd="7" destOrd="0" presId="urn:microsoft.com/office/officeart/2008/layout/LinedList"/>
    <dgm:cxn modelId="{480EF133-9493-4C29-A4D0-9D6915637600}" type="presParOf" srcId="{AAD058B4-9C3D-490C-919D-BC42E9C8F740}" destId="{2FA54379-B7C5-4887-B4C9-11153C2DC8CE}" srcOrd="0" destOrd="0" presId="urn:microsoft.com/office/officeart/2008/layout/LinedList"/>
    <dgm:cxn modelId="{ACED4371-161B-44D6-AF13-1D304C768BC7}" type="presParOf" srcId="{AAD058B4-9C3D-490C-919D-BC42E9C8F740}" destId="{1985F75A-436C-498B-863B-CAF582A04544}" srcOrd="1" destOrd="0" presId="urn:microsoft.com/office/officeart/2008/layout/LinedList"/>
    <dgm:cxn modelId="{D2E224B7-2B34-49AD-8F96-206933E84981}" type="presParOf" srcId="{AAD058B4-9C3D-490C-919D-BC42E9C8F740}" destId="{EB550AA6-1517-4AD1-8C10-8D22D8E75360}" srcOrd="2" destOrd="0" presId="urn:microsoft.com/office/officeart/2008/layout/LinedList"/>
    <dgm:cxn modelId="{7847EF6E-AB72-4B15-9CB6-42EDD12BE8E2}" type="presParOf" srcId="{C75CA926-6E05-40DF-8687-EF9874501F8D}" destId="{8BEB7A7D-20F4-4F51-9821-985C10468636}" srcOrd="8" destOrd="0" presId="urn:microsoft.com/office/officeart/2008/layout/LinedList"/>
    <dgm:cxn modelId="{FAB61586-9BDB-4265-9E1E-78C53FB6E309}" type="presParOf" srcId="{C75CA926-6E05-40DF-8687-EF9874501F8D}" destId="{76D23444-506A-4A01-B3E8-E7E95D902207}" srcOrd="9" destOrd="0" presId="urn:microsoft.com/office/officeart/2008/layout/LinedList"/>
    <dgm:cxn modelId="{D57B42ED-CF99-4F55-984E-4DACBCA89503}" type="presParOf" srcId="{C75CA926-6E05-40DF-8687-EF9874501F8D}" destId="{F2BFA99F-354A-4E93-9046-F90D2A772816}" srcOrd="10" destOrd="0" presId="urn:microsoft.com/office/officeart/2008/layout/LinedList"/>
    <dgm:cxn modelId="{0CB39588-7B7D-4972-A57C-0752DEF3FA61}" type="presParOf" srcId="{F2BFA99F-354A-4E93-9046-F90D2A772816}" destId="{257E2FD1-4916-43B2-9B42-B9AEEBD47F3F}" srcOrd="0" destOrd="0" presId="urn:microsoft.com/office/officeart/2008/layout/LinedList"/>
    <dgm:cxn modelId="{D88B796D-8915-46C1-851B-28D8B34413D8}" type="presParOf" srcId="{F2BFA99F-354A-4E93-9046-F90D2A772816}" destId="{C95054F0-71F7-4EAF-9AF8-21869E475A6D}" srcOrd="1" destOrd="0" presId="urn:microsoft.com/office/officeart/2008/layout/LinedList"/>
    <dgm:cxn modelId="{F217EFE4-D688-41B1-BB3E-F99E9D999736}" type="presParOf" srcId="{F2BFA99F-354A-4E93-9046-F90D2A772816}" destId="{AD74982B-8EED-48E3-B016-B7893F172E3F}" srcOrd="2" destOrd="0" presId="urn:microsoft.com/office/officeart/2008/layout/LinedList"/>
    <dgm:cxn modelId="{4EA25724-C838-4847-B038-8EE74517014D}" type="presParOf" srcId="{C75CA926-6E05-40DF-8687-EF9874501F8D}" destId="{DBF6E010-8ACE-42D9-B297-87C98F662759}" srcOrd="11" destOrd="0" presId="urn:microsoft.com/office/officeart/2008/layout/LinedList"/>
    <dgm:cxn modelId="{2E700874-A879-4EAD-B4EC-1713DD5A8309}" type="presParOf" srcId="{C75CA926-6E05-40DF-8687-EF9874501F8D}" destId="{D6412634-E7FA-4B1F-8DDC-003C87CB60CB}" srcOrd="12" destOrd="0" presId="urn:microsoft.com/office/officeart/2008/layout/LinedList"/>
    <dgm:cxn modelId="{7A03EB6F-C6AD-409B-809C-7B8BEA09129A}" type="presParOf" srcId="{C75CA926-6E05-40DF-8687-EF9874501F8D}" destId="{A832F06E-7D00-4434-A919-D5A80C282853}" srcOrd="13" destOrd="0" presId="urn:microsoft.com/office/officeart/2008/layout/LinedList"/>
    <dgm:cxn modelId="{9C81E7B9-1AEE-4C77-AE08-6881AE0C40CB}" type="presParOf" srcId="{A832F06E-7D00-4434-A919-D5A80C282853}" destId="{0DB43A35-4886-43A2-B820-17D046324974}" srcOrd="0" destOrd="0" presId="urn:microsoft.com/office/officeart/2008/layout/LinedList"/>
    <dgm:cxn modelId="{F8332BFA-7FE1-4B59-9B7B-185CA07D648A}" type="presParOf" srcId="{A832F06E-7D00-4434-A919-D5A80C282853}" destId="{3F8243B2-DE89-4FC6-9A4C-4196A3150316}" srcOrd="1" destOrd="0" presId="urn:microsoft.com/office/officeart/2008/layout/LinedList"/>
    <dgm:cxn modelId="{3B8A1972-3A82-4100-820F-E68602170D4A}" type="presParOf" srcId="{A832F06E-7D00-4434-A919-D5A80C282853}" destId="{F1DD0336-B717-4A9F-9932-9ACB5749605B}" srcOrd="2" destOrd="0" presId="urn:microsoft.com/office/officeart/2008/layout/LinedList"/>
    <dgm:cxn modelId="{12F2ED32-343F-4231-88C5-65C23CD4DFCF}" type="presParOf" srcId="{C75CA926-6E05-40DF-8687-EF9874501F8D}" destId="{EA03078B-3342-4DBD-8859-629D80CCC8B9}" srcOrd="14" destOrd="0" presId="urn:microsoft.com/office/officeart/2008/layout/LinedList"/>
    <dgm:cxn modelId="{A24B1825-DCBC-453C-AA0B-BDCD08D0FF51}" type="presParOf" srcId="{C75CA926-6E05-40DF-8687-EF9874501F8D}" destId="{828B87EB-963E-4605-B379-6A8833418BD2}" srcOrd="15" destOrd="0" presId="urn:microsoft.com/office/officeart/2008/layout/LinedList"/>
    <dgm:cxn modelId="{F2236FED-014D-4216-BE65-F4151DE33EF5}" type="presParOf" srcId="{C75CA926-6E05-40DF-8687-EF9874501F8D}" destId="{F7ACB7C9-A768-409D-A476-7FB42B5D6988}" srcOrd="16" destOrd="0" presId="urn:microsoft.com/office/officeart/2008/layout/LinedList"/>
    <dgm:cxn modelId="{F7C0055E-C406-441C-8B02-46311D5A62A8}" type="presParOf" srcId="{F7ACB7C9-A768-409D-A476-7FB42B5D6988}" destId="{F46CDBB8-40B1-4AEE-A4B0-B63E91FF1265}" srcOrd="0" destOrd="0" presId="urn:microsoft.com/office/officeart/2008/layout/LinedList"/>
    <dgm:cxn modelId="{76A9F17D-32F3-42B1-BEE1-CA7298261645}" type="presParOf" srcId="{F7ACB7C9-A768-409D-A476-7FB42B5D6988}" destId="{988ECCBC-5D88-4E32-BA3E-3BD46476929C}" srcOrd="1" destOrd="0" presId="urn:microsoft.com/office/officeart/2008/layout/LinedList"/>
    <dgm:cxn modelId="{43C0C84B-9A3A-40AB-86F8-CF879870C95D}" type="presParOf" srcId="{F7ACB7C9-A768-409D-A476-7FB42B5D6988}" destId="{37E79481-FD66-443F-8375-8BCF8F70C49A}" srcOrd="2" destOrd="0" presId="urn:microsoft.com/office/officeart/2008/layout/LinedList"/>
    <dgm:cxn modelId="{42203A66-5BAC-4157-A0A1-5B7C8DF99BC9}" type="presParOf" srcId="{C75CA926-6E05-40DF-8687-EF9874501F8D}" destId="{4416ED14-EF11-4F72-8137-852F48CD3ED1}" srcOrd="17" destOrd="0" presId="urn:microsoft.com/office/officeart/2008/layout/LinedList"/>
    <dgm:cxn modelId="{A4C71F00-3387-4EE6-8C58-579F8849ACB1}" type="presParOf" srcId="{C75CA926-6E05-40DF-8687-EF9874501F8D}" destId="{2B98CAEF-626D-496D-BBE0-FDFE49CD04FE}" srcOrd="18" destOrd="0" presId="urn:microsoft.com/office/officeart/2008/layout/LinedList"/>
    <dgm:cxn modelId="{CDD39956-DC68-42E8-BA25-CE4BEA7911CE}" type="presParOf" srcId="{C75CA926-6E05-40DF-8687-EF9874501F8D}" destId="{6B9E20E2-0C5C-4691-B029-07003587B6A9}" srcOrd="19" destOrd="0" presId="urn:microsoft.com/office/officeart/2008/layout/LinedList"/>
    <dgm:cxn modelId="{3F722D7F-2AD8-4CFF-9751-C790388D8FDD}" type="presParOf" srcId="{6B9E20E2-0C5C-4691-B029-07003587B6A9}" destId="{8E116D2F-018E-4204-805F-1D4244B383D2}" srcOrd="0" destOrd="0" presId="urn:microsoft.com/office/officeart/2008/layout/LinedList"/>
    <dgm:cxn modelId="{B02ACBA9-2CCD-4968-AE73-FE0DF90B4E41}" type="presParOf" srcId="{6B9E20E2-0C5C-4691-B029-07003587B6A9}" destId="{8B0944C2-AD08-4F24-A014-B86784E14CA0}" srcOrd="1" destOrd="0" presId="urn:microsoft.com/office/officeart/2008/layout/LinedList"/>
    <dgm:cxn modelId="{DD38D1FA-D77A-4856-8DD7-40D63C75DC9A}" type="presParOf" srcId="{6B9E20E2-0C5C-4691-B029-07003587B6A9}" destId="{594D1836-A643-46D9-A12B-328EAB0FCD4E}" srcOrd="2" destOrd="0" presId="urn:microsoft.com/office/officeart/2008/layout/LinedList"/>
    <dgm:cxn modelId="{F7571615-3686-4D25-B83C-56ED4BCF9576}" type="presParOf" srcId="{C75CA926-6E05-40DF-8687-EF9874501F8D}" destId="{D979510F-553A-48AB-88B7-42FBC6368E11}" srcOrd="20" destOrd="0" presId="urn:microsoft.com/office/officeart/2008/layout/LinedList"/>
    <dgm:cxn modelId="{741A5BFF-9544-4B15-8C59-BCEBD839182C}" type="presParOf" srcId="{C75CA926-6E05-40DF-8687-EF9874501F8D}" destId="{977A247D-A26B-4761-9E0A-14EB9C301D05}"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72EDC-02EA-4E39-9120-D627E2AB03DD}">
      <dsp:nvSpPr>
        <dsp:cNvPr id="0" name=""/>
        <dsp:cNvSpPr/>
      </dsp:nvSpPr>
      <dsp:spPr>
        <a:xfrm>
          <a:off x="0" y="2172"/>
          <a:ext cx="939013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99AB44-9499-4F98-AE50-21E033C2CC37}">
      <dsp:nvSpPr>
        <dsp:cNvPr id="0" name=""/>
        <dsp:cNvSpPr/>
      </dsp:nvSpPr>
      <dsp:spPr>
        <a:xfrm>
          <a:off x="0" y="2172"/>
          <a:ext cx="2641429" cy="4444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914400">
            <a:lnSpc>
              <a:spcPct val="100000"/>
            </a:lnSpc>
            <a:spcBef>
              <a:spcPct val="0"/>
            </a:spcBef>
            <a:spcAft>
              <a:spcPts val="0"/>
            </a:spcAft>
            <a:buNone/>
          </a:pPr>
          <a:r>
            <a:rPr lang="en-US" sz="3200" kern="1200" dirty="0" smtClean="0">
              <a:latin typeface="Times New Roman" pitchFamily="18" charset="0"/>
              <a:cs typeface="Times New Roman" pitchFamily="18" charset="0"/>
            </a:rPr>
            <a:t>Clarification or repetition.</a:t>
          </a:r>
          <a:endParaRPr lang="en-US" sz="3200" kern="1200" dirty="0"/>
        </a:p>
      </dsp:txBody>
      <dsp:txXfrm>
        <a:off x="0" y="2172"/>
        <a:ext cx="2641429" cy="4444552"/>
      </dsp:txXfrm>
    </dsp:sp>
    <dsp:sp modelId="{F1A71DA3-4164-4442-9C25-E61DA95B06B6}">
      <dsp:nvSpPr>
        <dsp:cNvPr id="0" name=""/>
        <dsp:cNvSpPr/>
      </dsp:nvSpPr>
      <dsp:spPr>
        <a:xfrm>
          <a:off x="2767838" y="32175"/>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I am sorry, I am not following you</a:t>
          </a:r>
          <a:endParaRPr lang="en-US" sz="3200" kern="1200" dirty="0"/>
        </a:p>
      </dsp:txBody>
      <dsp:txXfrm>
        <a:off x="2767838" y="32175"/>
        <a:ext cx="6615414" cy="600057"/>
      </dsp:txXfrm>
    </dsp:sp>
    <dsp:sp modelId="{D72326AE-BF7C-4D15-BBF6-BF8AAACA379E}">
      <dsp:nvSpPr>
        <dsp:cNvPr id="0" name=""/>
        <dsp:cNvSpPr/>
      </dsp:nvSpPr>
      <dsp:spPr>
        <a:xfrm>
          <a:off x="2641429" y="632233"/>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DC059D-FA21-4ABA-A18E-D6C74AB224B7}">
      <dsp:nvSpPr>
        <dsp:cNvPr id="0" name=""/>
        <dsp:cNvSpPr/>
      </dsp:nvSpPr>
      <dsp:spPr>
        <a:xfrm>
          <a:off x="2767838" y="662236"/>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I didn’t catch that </a:t>
          </a:r>
          <a:endParaRPr lang="en-US" sz="3200" kern="1200" dirty="0">
            <a:latin typeface="Times New Roman" pitchFamily="18" charset="0"/>
            <a:cs typeface="Times New Roman" pitchFamily="18" charset="0"/>
          </a:endParaRPr>
        </a:p>
      </dsp:txBody>
      <dsp:txXfrm>
        <a:off x="2767838" y="662236"/>
        <a:ext cx="6615414" cy="600057"/>
      </dsp:txXfrm>
    </dsp:sp>
    <dsp:sp modelId="{A3FFB4F1-17A6-41CD-AFBA-6BFD9EF537AB}">
      <dsp:nvSpPr>
        <dsp:cNvPr id="0" name=""/>
        <dsp:cNvSpPr/>
      </dsp:nvSpPr>
      <dsp:spPr>
        <a:xfrm>
          <a:off x="2641429" y="1262294"/>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85F75A-436C-498B-863B-CAF582A04544}">
      <dsp:nvSpPr>
        <dsp:cNvPr id="0" name=""/>
        <dsp:cNvSpPr/>
      </dsp:nvSpPr>
      <dsp:spPr>
        <a:xfrm>
          <a:off x="2767838" y="1292296"/>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Are you saying that…?</a:t>
          </a:r>
          <a:endParaRPr lang="en-US" sz="3200" kern="1200" dirty="0">
            <a:latin typeface="Times New Roman" pitchFamily="18" charset="0"/>
            <a:cs typeface="Times New Roman" pitchFamily="18" charset="0"/>
          </a:endParaRPr>
        </a:p>
      </dsp:txBody>
      <dsp:txXfrm>
        <a:off x="2767838" y="1292296"/>
        <a:ext cx="6615414" cy="600057"/>
      </dsp:txXfrm>
    </dsp:sp>
    <dsp:sp modelId="{8BEB7A7D-20F4-4F51-9821-985C10468636}">
      <dsp:nvSpPr>
        <dsp:cNvPr id="0" name=""/>
        <dsp:cNvSpPr/>
      </dsp:nvSpPr>
      <dsp:spPr>
        <a:xfrm>
          <a:off x="2641429" y="1892354"/>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5054F0-71F7-4EAF-9AF8-21869E475A6D}">
      <dsp:nvSpPr>
        <dsp:cNvPr id="0" name=""/>
        <dsp:cNvSpPr/>
      </dsp:nvSpPr>
      <dsp:spPr>
        <a:xfrm>
          <a:off x="2767838" y="1922357"/>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You mean to say that..?</a:t>
          </a:r>
          <a:endParaRPr lang="en-US" sz="3200" kern="1200" dirty="0">
            <a:latin typeface="Times New Roman" pitchFamily="18" charset="0"/>
            <a:cs typeface="Times New Roman" pitchFamily="18" charset="0"/>
          </a:endParaRPr>
        </a:p>
      </dsp:txBody>
      <dsp:txXfrm>
        <a:off x="2767838" y="1922357"/>
        <a:ext cx="6615414" cy="600057"/>
      </dsp:txXfrm>
    </dsp:sp>
    <dsp:sp modelId="{DBF6E010-8ACE-42D9-B297-87C98F662759}">
      <dsp:nvSpPr>
        <dsp:cNvPr id="0" name=""/>
        <dsp:cNvSpPr/>
      </dsp:nvSpPr>
      <dsp:spPr>
        <a:xfrm>
          <a:off x="2641429" y="2522415"/>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8243B2-DE89-4FC6-9A4C-4196A3150316}">
      <dsp:nvSpPr>
        <dsp:cNvPr id="0" name=""/>
        <dsp:cNvSpPr/>
      </dsp:nvSpPr>
      <dsp:spPr>
        <a:xfrm>
          <a:off x="2767838" y="2552418"/>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Do you mean that..?</a:t>
          </a:r>
          <a:endParaRPr lang="en-US" sz="3200" kern="1200" dirty="0">
            <a:latin typeface="Times New Roman" pitchFamily="18" charset="0"/>
            <a:cs typeface="Times New Roman" pitchFamily="18" charset="0"/>
          </a:endParaRPr>
        </a:p>
      </dsp:txBody>
      <dsp:txXfrm>
        <a:off x="2767838" y="2552418"/>
        <a:ext cx="6615414" cy="600057"/>
      </dsp:txXfrm>
    </dsp:sp>
    <dsp:sp modelId="{EA03078B-3342-4DBD-8859-629D80CCC8B9}">
      <dsp:nvSpPr>
        <dsp:cNvPr id="0" name=""/>
        <dsp:cNvSpPr/>
      </dsp:nvSpPr>
      <dsp:spPr>
        <a:xfrm>
          <a:off x="2641429" y="3152476"/>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8ECCBC-5D88-4E32-BA3E-3BD46476929C}">
      <dsp:nvSpPr>
        <dsp:cNvPr id="0" name=""/>
        <dsp:cNvSpPr/>
      </dsp:nvSpPr>
      <dsp:spPr>
        <a:xfrm>
          <a:off x="2767838" y="3182479"/>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What do you mean by..?</a:t>
          </a:r>
          <a:endParaRPr lang="en-US" sz="3200" kern="1200" dirty="0">
            <a:latin typeface="Times New Roman" pitchFamily="18" charset="0"/>
            <a:cs typeface="Times New Roman" pitchFamily="18" charset="0"/>
          </a:endParaRPr>
        </a:p>
      </dsp:txBody>
      <dsp:txXfrm>
        <a:off x="2767838" y="3182479"/>
        <a:ext cx="6615414" cy="600057"/>
      </dsp:txXfrm>
    </dsp:sp>
    <dsp:sp modelId="{4416ED14-EF11-4F72-8137-852F48CD3ED1}">
      <dsp:nvSpPr>
        <dsp:cNvPr id="0" name=""/>
        <dsp:cNvSpPr/>
      </dsp:nvSpPr>
      <dsp:spPr>
        <a:xfrm>
          <a:off x="2641429" y="3782537"/>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944C2-AD08-4F24-A014-B86784E14CA0}">
      <dsp:nvSpPr>
        <dsp:cNvPr id="0" name=""/>
        <dsp:cNvSpPr/>
      </dsp:nvSpPr>
      <dsp:spPr>
        <a:xfrm>
          <a:off x="2767838" y="3812540"/>
          <a:ext cx="6615414" cy="60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latin typeface="Times New Roman" pitchFamily="18" charset="0"/>
              <a:cs typeface="Times New Roman" pitchFamily="18" charset="0"/>
            </a:rPr>
            <a:t>How do you spell …? </a:t>
          </a:r>
          <a:endParaRPr lang="en-US" sz="3200" kern="1200" dirty="0">
            <a:latin typeface="Times New Roman" pitchFamily="18" charset="0"/>
            <a:cs typeface="Times New Roman" pitchFamily="18" charset="0"/>
          </a:endParaRPr>
        </a:p>
      </dsp:txBody>
      <dsp:txXfrm>
        <a:off x="2767838" y="3812540"/>
        <a:ext cx="6615414" cy="600057"/>
      </dsp:txXfrm>
    </dsp:sp>
    <dsp:sp modelId="{D979510F-553A-48AB-88B7-42FBC6368E11}">
      <dsp:nvSpPr>
        <dsp:cNvPr id="0" name=""/>
        <dsp:cNvSpPr/>
      </dsp:nvSpPr>
      <dsp:spPr>
        <a:xfrm>
          <a:off x="2641429" y="4412598"/>
          <a:ext cx="6741823"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60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4262529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66707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9369901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127482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074554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4772354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8956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smtClean="0"/>
              <a:t>3/20/2022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584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95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334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503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3/20/2022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133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58253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3/20/2022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0336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269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532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3/20/2022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88207344"/>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https://lh6.googleusercontent.com/CivBTRAum_lOPkU8yzIHqLc9oGRW8UDZyXDxtZAEf0VeyWpRTpZuaKR1xPShKeP2FWwwII6DcauSL2RwE4EfqfA8wKzIvfVKmqK2dfO2HCfJG7rwxAebM2e9IOvWFtjNuyfIQpuy" TargetMode="Externa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958" y="680721"/>
            <a:ext cx="4932608" cy="1252728"/>
          </a:xfrm>
        </p:spPr>
        <p:txBody>
          <a:bodyPr/>
          <a:lstStyle/>
          <a:p>
            <a:r>
              <a:rPr lang="en-US" b="1" dirty="0" smtClean="0"/>
              <a:t>LEAD-IN </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7789" y="614469"/>
            <a:ext cx="1442987" cy="1385233"/>
          </a:xfrm>
          <a:prstGeom prst="rect">
            <a:avLst/>
          </a:prstGeom>
        </p:spPr>
      </p:pic>
      <p:pic>
        <p:nvPicPr>
          <p:cNvPr id="1026" name="Picture 2" descr="10 reasons to avoid fast food restaurants - 10-Raisons.f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98500"/>
            <a:ext cx="6705600" cy="43594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hế độ ăn thoát bệnh béo phì, bụng phệ, bố học lỏm cũng ké được nhiề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98500"/>
            <a:ext cx="5486400" cy="4305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709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95858" y="691305"/>
            <a:ext cx="10972800" cy="1252728"/>
          </a:xfrm>
        </p:spPr>
        <p:txBody>
          <a:bodyPr/>
          <a:lstStyle/>
          <a:p>
            <a:r>
              <a:rPr lang="en-US" b="1" dirty="0"/>
              <a:t>3. SPEAKING SKILL</a:t>
            </a:r>
            <a:endParaRPr lang="en-US" dirty="0"/>
          </a:p>
        </p:txBody>
      </p:sp>
      <p:sp>
        <p:nvSpPr>
          <p:cNvPr id="13" name="TextBox 12"/>
          <p:cNvSpPr txBox="1"/>
          <p:nvPr/>
        </p:nvSpPr>
        <p:spPr>
          <a:xfrm>
            <a:off x="400122" y="2234663"/>
            <a:ext cx="10947042" cy="4401205"/>
          </a:xfrm>
          <a:prstGeom prst="rect">
            <a:avLst/>
          </a:prstGeom>
          <a:noFill/>
        </p:spPr>
        <p:txBody>
          <a:bodyPr wrap="square" rtlCol="0">
            <a:spAutoFit/>
          </a:bodyPr>
          <a:lstStyle/>
          <a:p>
            <a:pPr algn="just" fontAlgn="base"/>
            <a:r>
              <a:rPr lang="en-US" sz="2800" dirty="0" smtClean="0">
                <a:latin typeface="Times New Roman" pitchFamily="18" charset="0"/>
                <a:cs typeface="Times New Roman" pitchFamily="18" charset="0"/>
              </a:rPr>
              <a:t>1. </a:t>
            </a:r>
            <a:r>
              <a:rPr lang="en-US" sz="2800" dirty="0">
                <a:latin typeface="Times New Roman" pitchFamily="18" charset="0"/>
                <a:cs typeface="Times New Roman" pitchFamily="18" charset="0"/>
              </a:rPr>
              <a:t>Your friend eats fast food all of the time and gets sick a lot. He/she </a:t>
            </a:r>
            <a:r>
              <a:rPr lang="en-US" sz="2800" dirty="0" err="1">
                <a:latin typeface="Times New Roman" pitchFamily="18" charset="0"/>
                <a:cs typeface="Times New Roman" pitchFamily="18" charset="0"/>
              </a:rPr>
              <a:t>isn</a:t>
            </a:r>
            <a:r>
              <a:rPr lang="en-US" sz="2800" dirty="0">
                <a:latin typeface="Times New Roman" pitchFamily="18" charset="0"/>
                <a:cs typeface="Times New Roman" pitchFamily="18" charset="0"/>
              </a:rPr>
              <a:t>)t overweight, but you are concerned that his/her eating habits are not healthy. Talk about some things he/ she might do.</a:t>
            </a:r>
          </a:p>
          <a:p>
            <a:pPr algn="just" fontAlgn="base"/>
            <a:r>
              <a:rPr lang="en-US" sz="2800" dirty="0">
                <a:latin typeface="Times New Roman" pitchFamily="18" charset="0"/>
                <a:cs typeface="Times New Roman" pitchFamily="18" charset="0"/>
              </a:rPr>
              <a:t>2. Your city has a big problem with obesity. Talk about some steps the government might take to deal with the problem.</a:t>
            </a:r>
          </a:p>
          <a:p>
            <a:pPr algn="just" fontAlgn="base"/>
            <a:r>
              <a:rPr lang="en-US" sz="2800" dirty="0">
                <a:latin typeface="Times New Roman" pitchFamily="18" charset="0"/>
                <a:cs typeface="Times New Roman" pitchFamily="18" charset="0"/>
              </a:rPr>
              <a:t>3. You are a parent, and you want your children to grow up with healthy eating habits. Talk about what you might do.</a:t>
            </a:r>
          </a:p>
          <a:p>
            <a:pPr algn="just"/>
            <a:r>
              <a:rPr lang="en-US" sz="2800" dirty="0">
                <a:latin typeface="Times New Roman" pitchFamily="18" charset="0"/>
                <a:cs typeface="Times New Roman" pitchFamily="18" charset="0"/>
              </a:rPr>
              <a:t>You are a school principal and many of the children in your school have unhealthy eating habits and eat a lot of junk food. Talk about the steps that you might take to discourage unhealthy eating habits in the school.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3593282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365" y="691305"/>
            <a:ext cx="10251306" cy="1252728"/>
          </a:xfrm>
        </p:spPr>
        <p:txBody>
          <a:bodyPr/>
          <a:lstStyle/>
          <a:p>
            <a:r>
              <a:rPr lang="en-US" b="1" dirty="0" smtClean="0"/>
              <a:t>5. ALTERNATIVE SPEAKING TOPICS</a:t>
            </a:r>
            <a:endParaRPr lang="en-US" b="1" dirty="0"/>
          </a:p>
        </p:txBody>
      </p:sp>
      <p:sp>
        <p:nvSpPr>
          <p:cNvPr id="3" name="Content Placeholder 2"/>
          <p:cNvSpPr>
            <a:spLocks noGrp="1"/>
          </p:cNvSpPr>
          <p:nvPr>
            <p:ph idx="1"/>
          </p:nvPr>
        </p:nvSpPr>
        <p:spPr>
          <a:xfrm>
            <a:off x="115910" y="1778000"/>
            <a:ext cx="12076090" cy="4983407"/>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lvl="0" indent="0" algn="just" fontAlgn="base">
              <a:buNone/>
            </a:pPr>
            <a:endParaRPr lang="en-US" sz="1000" dirty="0" smtClean="0">
              <a:effectLst/>
            </a:endParaRPr>
          </a:p>
          <a:p>
            <a:pPr fontAlgn="base"/>
            <a:r>
              <a:rPr lang="en-US" sz="3300" dirty="0">
                <a:latin typeface="Times New Roman" pitchFamily="18" charset="0"/>
                <a:cs typeface="Times New Roman" pitchFamily="18" charset="0"/>
              </a:rPr>
              <a:t>1.Describe the usual eating habits of people in your country, for example:</a:t>
            </a:r>
          </a:p>
          <a:p>
            <a:r>
              <a:rPr lang="en-US" sz="3300" dirty="0">
                <a:latin typeface="Times New Roman" pitchFamily="18" charset="0"/>
                <a:cs typeface="Times New Roman" pitchFamily="18" charset="0"/>
              </a:rPr>
              <a:t>How many meals do most people eat a day, and at what times? Which meal is the most important meal of the day?</a:t>
            </a:r>
          </a:p>
          <a:p>
            <a:r>
              <a:rPr lang="en-US" sz="3300" dirty="0">
                <a:latin typeface="Times New Roman" pitchFamily="18" charset="0"/>
                <a:cs typeface="Times New Roman" pitchFamily="18" charset="0"/>
              </a:rPr>
              <a:t>What kinds of food do people usually eat? Home-cooked? Take out? Fast food?</a:t>
            </a:r>
          </a:p>
          <a:p>
            <a:r>
              <a:rPr lang="en-US" sz="3300" dirty="0">
                <a:latin typeface="Times New Roman" pitchFamily="18" charset="0"/>
                <a:cs typeface="Times New Roman" pitchFamily="18" charset="0"/>
              </a:rPr>
              <a:t>Where do people usually eat their meals? At home? In restaurants? </a:t>
            </a:r>
          </a:p>
          <a:p>
            <a:r>
              <a:rPr lang="en-US" sz="3300" dirty="0">
                <a:latin typeface="Times New Roman" pitchFamily="18" charset="0"/>
                <a:cs typeface="Times New Roman" pitchFamily="18" charset="0"/>
              </a:rPr>
              <a:t>Who do people usually eat with? With family members or friends? Alone?</a:t>
            </a:r>
          </a:p>
          <a:p>
            <a:pPr lvl="0" fontAlgn="base"/>
            <a:r>
              <a:rPr lang="en-US" sz="3300" dirty="0">
                <a:latin typeface="Times New Roman" pitchFamily="18" charset="0"/>
                <a:cs typeface="Times New Roman" pitchFamily="18" charset="0"/>
              </a:rPr>
              <a:t>Do you enjoy eating foods from different countries? Which country's food (other than your own) do you like best? Why do you like it? </a:t>
            </a:r>
          </a:p>
          <a:p>
            <a:pPr lvl="0" fontAlgn="base"/>
            <a:r>
              <a:rPr lang="en-US" sz="3300" dirty="0">
                <a:latin typeface="Times New Roman" pitchFamily="18" charset="0"/>
                <a:cs typeface="Times New Roman" pitchFamily="18" charset="0"/>
              </a:rPr>
              <a:t>Do you think fast food can be healthy? Why or why not? Give an example of a fast food and explain why you think it is healthy or unhealthy.</a:t>
            </a:r>
          </a:p>
          <a:p>
            <a:r>
              <a:rPr lang="en-US" sz="3300" dirty="0">
                <a:latin typeface="Times New Roman" pitchFamily="18" charset="0"/>
                <a:cs typeface="Times New Roman" pitchFamily="18" charset="0"/>
              </a:rPr>
              <a:t>What's your favorite food? Why do you like it? Is it healthy or unhealthy?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178794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CONSOLIDATION</a:t>
            </a:r>
            <a:endParaRPr lang="en-US" b="1" dirty="0"/>
          </a:p>
        </p:txBody>
      </p:sp>
      <p:sp>
        <p:nvSpPr>
          <p:cNvPr id="3" name="Content Placeholder 2"/>
          <p:cNvSpPr>
            <a:spLocks noGrp="1"/>
          </p:cNvSpPr>
          <p:nvPr>
            <p:ph idx="1"/>
          </p:nvPr>
        </p:nvSpPr>
        <p:spPr>
          <a:xfrm>
            <a:off x="298383" y="2098308"/>
            <a:ext cx="10135402" cy="4591250"/>
          </a:xfrm>
        </p:spPr>
        <p:style>
          <a:lnRef idx="2">
            <a:schemeClr val="accent1"/>
          </a:lnRef>
          <a:fillRef idx="1">
            <a:schemeClr val="lt1"/>
          </a:fillRef>
          <a:effectRef idx="0">
            <a:schemeClr val="accent1"/>
          </a:effectRef>
          <a:fontRef idx="minor">
            <a:schemeClr val="dk1"/>
          </a:fontRef>
        </p:style>
        <p:txBody>
          <a:bodyPr>
            <a:normAutofit/>
          </a:bodyPr>
          <a:lstStyle/>
          <a:p>
            <a:endParaRPr lang="en-US" sz="3200" dirty="0" smtClean="0">
              <a:effectLst/>
            </a:endParaRPr>
          </a:p>
          <a:p>
            <a:r>
              <a:rPr lang="en-US" sz="3200" dirty="0"/>
              <a:t>Food and nutrition</a:t>
            </a:r>
          </a:p>
          <a:p>
            <a:r>
              <a:rPr lang="en-US" sz="3200" dirty="0"/>
              <a:t>Express opinions and support them with reasons</a:t>
            </a:r>
          </a:p>
          <a:p>
            <a:r>
              <a:rPr lang="en-US" sz="3200" dirty="0"/>
              <a:t>- ask for and give advice </a:t>
            </a:r>
          </a:p>
          <a:p>
            <a:r>
              <a:rPr lang="en-US" sz="3200" dirty="0"/>
              <a:t>- ask for and provide </a:t>
            </a:r>
          </a:p>
          <a:p>
            <a:r>
              <a:rPr lang="en-US" sz="3200" dirty="0"/>
              <a:t>- Debate about the role of government in reducing obesity </a:t>
            </a:r>
            <a:endParaRPr lang="en-US" sz="3200"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5217" y="587946"/>
            <a:ext cx="1442987" cy="1385233"/>
          </a:xfrm>
          <a:prstGeom prst="rect">
            <a:avLst/>
          </a:prstGeom>
        </p:spPr>
      </p:pic>
    </p:spTree>
    <p:extLst>
      <p:ext uri="{BB962C8B-B14F-4D97-AF65-F5344CB8AC3E}">
        <p14:creationId xmlns:p14="http://schemas.microsoft.com/office/powerpoint/2010/main" val="4034708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7. HOMEWORK</a:t>
            </a:r>
            <a:endParaRPr lang="en-US" dirty="0"/>
          </a:p>
        </p:txBody>
      </p:sp>
      <p:sp>
        <p:nvSpPr>
          <p:cNvPr id="2" name="Content Placeholder 1"/>
          <p:cNvSpPr>
            <a:spLocks noGrp="1"/>
          </p:cNvSpPr>
          <p:nvPr>
            <p:ph idx="1"/>
          </p:nvPr>
        </p:nvSpPr>
        <p:spPr>
          <a:xfrm>
            <a:off x="210551" y="2065699"/>
            <a:ext cx="11410128" cy="4141954"/>
          </a:xfrm>
        </p:spPr>
        <p:txBody>
          <a:bodyPr>
            <a:noAutofit/>
          </a:bodyPr>
          <a:lstStyle/>
          <a:p>
            <a:r>
              <a:rPr lang="en-US" sz="2800" dirty="0">
                <a:latin typeface="Times New Roman" pitchFamily="18" charset="0"/>
                <a:cs typeface="Times New Roman" pitchFamily="18" charset="0"/>
              </a:rPr>
              <a:t>STEP l: Research on the Internet to find out about obesity and eating habits in a different country. Choose a country that has either a large number of obese people or a low number of obese people, STEP 2: Research the eating habits of the people in that country on the Internet or in the library, </a:t>
            </a:r>
          </a:p>
        </p:txBody>
      </p:sp>
      <p:sp>
        <p:nvSpPr>
          <p:cNvPr id="4" name="Rectangle 3"/>
          <p:cNvSpPr/>
          <p:nvPr/>
        </p:nvSpPr>
        <p:spPr>
          <a:xfrm>
            <a:off x="721492" y="3578979"/>
            <a:ext cx="11024039" cy="2246769"/>
          </a:xfrm>
          <a:prstGeom prst="rect">
            <a:avLst/>
          </a:prstGeom>
        </p:spPr>
        <p:txBody>
          <a:bodyPr wrap="square">
            <a:spAutoFit/>
          </a:bodyPr>
          <a:lstStyle/>
          <a:p>
            <a:r>
              <a:rPr lang="en-US" sz="2800" dirty="0">
                <a:latin typeface="Times New Roman" pitchFamily="18" charset="0"/>
                <a:cs typeface="Times New Roman" pitchFamily="18" charset="0"/>
              </a:rPr>
              <a:t>Use the questions to help you in your research. </a:t>
            </a:r>
          </a:p>
          <a:p>
            <a:pPr fontAlgn="base"/>
            <a:r>
              <a:rPr lang="en-US" sz="2800" dirty="0">
                <a:latin typeface="Times New Roman" pitchFamily="18" charset="0"/>
                <a:cs typeface="Times New Roman" pitchFamily="18" charset="0"/>
              </a:rPr>
              <a:t>1. Where is this country?</a:t>
            </a:r>
          </a:p>
          <a:p>
            <a:pPr fontAlgn="base"/>
            <a:r>
              <a:rPr lang="en-US" sz="2800" dirty="0">
                <a:latin typeface="Times New Roman" pitchFamily="18" charset="0"/>
                <a:cs typeface="Times New Roman" pitchFamily="18" charset="0"/>
              </a:rPr>
              <a:t>2. How many people are overweight? How many are obese? </a:t>
            </a:r>
          </a:p>
          <a:p>
            <a:pPr fontAlgn="base"/>
            <a:r>
              <a:rPr lang="en-US" sz="2800" dirty="0">
                <a:latin typeface="Times New Roman" pitchFamily="18" charset="0"/>
                <a:cs typeface="Times New Roman" pitchFamily="18" charset="0"/>
              </a:rPr>
              <a:t>3. What kinds of foods do people usually eat? Which foods are the most popular? Do they eat fast food?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3997703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04552" y="571500"/>
            <a:ext cx="10972800" cy="1252728"/>
          </a:xfrm>
        </p:spPr>
        <p:txBody>
          <a:bodyPr/>
          <a:lstStyle/>
          <a:p>
            <a:r>
              <a:rPr lang="en-US" b="1" dirty="0"/>
              <a:t>7. HOMEWORK</a:t>
            </a:r>
            <a:endParaRPr lang="en-US" dirty="0"/>
          </a:p>
        </p:txBody>
      </p:sp>
      <p:sp>
        <p:nvSpPr>
          <p:cNvPr id="2" name="Content Placeholder 1"/>
          <p:cNvSpPr>
            <a:spLocks noGrp="1"/>
          </p:cNvSpPr>
          <p:nvPr>
            <p:ph idx="1"/>
          </p:nvPr>
        </p:nvSpPr>
        <p:spPr>
          <a:xfrm>
            <a:off x="389424" y="2320959"/>
            <a:ext cx="11410128" cy="4651341"/>
          </a:xfrm>
        </p:spPr>
        <p:txBody>
          <a:bodyPr>
            <a:noAutofit/>
          </a:bodyPr>
          <a:lstStyle/>
          <a:p>
            <a:pPr fontAlgn="base"/>
            <a:r>
              <a:rPr lang="en-US" sz="2800" dirty="0" smtClean="0">
                <a:latin typeface="Times New Roman" pitchFamily="18" charset="0"/>
                <a:cs typeface="Times New Roman" pitchFamily="18" charset="0"/>
              </a:rPr>
              <a:t>4</a:t>
            </a:r>
            <a:r>
              <a:rPr lang="en-US" sz="2800" dirty="0">
                <a:latin typeface="Times New Roman" pitchFamily="18" charset="0"/>
                <a:cs typeface="Times New Roman" pitchFamily="18" charset="0"/>
              </a:rPr>
              <a:t>. What are their eating habits? For example, how often do they eat? What time of day do they eat? Where do they eat? How long do they spend cooking and eating?</a:t>
            </a:r>
          </a:p>
          <a:p>
            <a:pPr fontAlgn="base"/>
            <a:r>
              <a:rPr lang="en-US" sz="2800" dirty="0">
                <a:latin typeface="Times New Roman" pitchFamily="18" charset="0"/>
                <a:cs typeface="Times New Roman" pitchFamily="18" charset="0"/>
              </a:rPr>
              <a:t>5. What are some other interesting facts about</a:t>
            </a:r>
          </a:p>
          <a:p>
            <a:r>
              <a:rPr lang="en-US" sz="2800" dirty="0">
                <a:latin typeface="Times New Roman" pitchFamily="18" charset="0"/>
                <a:cs typeface="Times New Roman" pitchFamily="18" charset="0"/>
              </a:rPr>
              <a:t>STEP 3: Think about the information you found. </a:t>
            </a:r>
          </a:p>
          <a:p>
            <a:r>
              <a:rPr lang="en-US" sz="2800" dirty="0">
                <a:latin typeface="Times New Roman" pitchFamily="18" charset="0"/>
                <a:cs typeface="Times New Roman" pitchFamily="18" charset="0"/>
              </a:rPr>
              <a:t>Why do you think people are obese or not obese in this country? </a:t>
            </a:r>
          </a:p>
          <a:p>
            <a:r>
              <a:rPr lang="en-US" sz="2800" dirty="0">
                <a:latin typeface="Times New Roman" pitchFamily="18" charset="0"/>
                <a:cs typeface="Times New Roman" pitchFamily="18" charset="0"/>
              </a:rPr>
              <a:t>What can we learn from the eating habits of the people in this country?</a:t>
            </a:r>
          </a:p>
          <a:p>
            <a:r>
              <a:rPr lang="en-US" sz="2800" dirty="0">
                <a:latin typeface="Times New Roman" pitchFamily="18" charset="0"/>
                <a:cs typeface="Times New Roman" pitchFamily="18" charset="0"/>
              </a:rPr>
              <a:t>What might people in this country do to have healthier diets? </a:t>
            </a:r>
          </a:p>
          <a:p>
            <a:r>
              <a:rPr lang="en-US" sz="2800" dirty="0">
                <a:latin typeface="Times New Roman" pitchFamily="18" charset="0"/>
                <a:cs typeface="Times New Roman" pitchFamily="18" charset="0"/>
              </a:rPr>
              <a:t>STEP 4: Share your information with the class.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2429685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0841" y="2554936"/>
            <a:ext cx="1740359" cy="1740359"/>
          </a:xfrm>
          <a:prstGeom prst="rect">
            <a:avLst/>
          </a:prstGeom>
        </p:spPr>
      </p:pic>
    </p:spTree>
    <p:extLst>
      <p:ext uri="{BB962C8B-B14F-4D97-AF65-F5344CB8AC3E}">
        <p14:creationId xmlns:p14="http://schemas.microsoft.com/office/powerpoint/2010/main" val="1494199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7415" y="563984"/>
            <a:ext cx="1442987" cy="1385233"/>
          </a:xfrm>
          <a:prstGeom prst="rect">
            <a:avLst/>
          </a:prstGeom>
        </p:spPr>
      </p:pic>
      <p:sp>
        <p:nvSpPr>
          <p:cNvPr id="5" name="Title 1"/>
          <p:cNvSpPr>
            <a:spLocks noGrp="1"/>
          </p:cNvSpPr>
          <p:nvPr>
            <p:ph type="title"/>
          </p:nvPr>
        </p:nvSpPr>
        <p:spPr>
          <a:xfrm>
            <a:off x="562615" y="696489"/>
            <a:ext cx="4932608" cy="1252728"/>
          </a:xfrm>
        </p:spPr>
        <p:txBody>
          <a:bodyPr/>
          <a:lstStyle/>
          <a:p>
            <a:r>
              <a:rPr lang="en-US" b="1" dirty="0" smtClean="0"/>
              <a:t>LEAD-IN </a:t>
            </a:r>
            <a:endParaRPr lang="en-US" b="1" dirty="0"/>
          </a:p>
        </p:txBody>
      </p:sp>
      <p:sp>
        <p:nvSpPr>
          <p:cNvPr id="6" name="Rectangle 5"/>
          <p:cNvSpPr/>
          <p:nvPr/>
        </p:nvSpPr>
        <p:spPr>
          <a:xfrm>
            <a:off x="1180563" y="2513200"/>
            <a:ext cx="9817994" cy="2677656"/>
          </a:xfrm>
          <a:prstGeom prst="rect">
            <a:avLst/>
          </a:prstGeom>
        </p:spPr>
        <p:txBody>
          <a:bodyPr wrap="square">
            <a:spAutoFit/>
          </a:bodyPr>
          <a:lstStyle/>
          <a:p>
            <a:pPr lvl="0"/>
            <a:r>
              <a:rPr lang="en-US" sz="2800" dirty="0" smtClean="0">
                <a:latin typeface="Times New Roman" pitchFamily="18" charset="0"/>
                <a:cs typeface="Times New Roman" pitchFamily="18" charset="0"/>
              </a:rPr>
              <a:t>1. Look </a:t>
            </a:r>
            <a:r>
              <a:rPr lang="en-US" sz="2800" dirty="0">
                <a:latin typeface="Times New Roman" pitchFamily="18" charset="0"/>
                <a:cs typeface="Times New Roman" pitchFamily="18" charset="0"/>
              </a:rPr>
              <a:t>at the photo of the fast food. Do you think this food is healthy or unhealthy? Why? What are some other kinds of fast food that you know?</a:t>
            </a:r>
          </a:p>
          <a:p>
            <a:r>
              <a:rPr lang="en-US" sz="2800" dirty="0" smtClean="0">
                <a:latin typeface="Times New Roman" pitchFamily="18" charset="0"/>
                <a:cs typeface="Times New Roman" pitchFamily="18" charset="0"/>
              </a:rPr>
              <a:t>2. Our </a:t>
            </a:r>
            <a:r>
              <a:rPr lang="en-US" sz="2800" dirty="0">
                <a:latin typeface="Times New Roman" pitchFamily="18" charset="0"/>
                <a:cs typeface="Times New Roman" pitchFamily="18" charset="0"/>
              </a:rPr>
              <a:t>eating habits mean the foods and ways we usually eat. What are some unhealthy eating habits? What are some problems caused by unhealthy eating habits?</a:t>
            </a:r>
          </a:p>
        </p:txBody>
      </p:sp>
    </p:spTree>
    <p:extLst>
      <p:ext uri="{BB962C8B-B14F-4D97-AF65-F5344CB8AC3E}">
        <p14:creationId xmlns:p14="http://schemas.microsoft.com/office/powerpoint/2010/main" val="2722900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UNIT 5. FOOD </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MSc. DƯƠNG THỊ HỒNG PHÚC</a:t>
            </a:r>
            <a:endParaRPr lang="en-US" sz="36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4749" y="2589197"/>
            <a:ext cx="1674958" cy="1674958"/>
          </a:xfrm>
          <a:prstGeom prst="rect">
            <a:avLst/>
          </a:prstGeom>
        </p:spPr>
      </p:pic>
    </p:spTree>
    <p:extLst>
      <p:ext uri="{BB962C8B-B14F-4D97-AF65-F5344CB8AC3E}">
        <p14:creationId xmlns:p14="http://schemas.microsoft.com/office/powerpoint/2010/main" val="1106216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473" y="868279"/>
            <a:ext cx="9613861" cy="1080938"/>
          </a:xfrm>
        </p:spPr>
        <p:txBody>
          <a:bodyPr/>
          <a:lstStyle/>
          <a:p>
            <a:r>
              <a:rPr lang="en-US" b="1" dirty="0" smtClean="0"/>
              <a:t>Objectives</a:t>
            </a:r>
            <a:endParaRPr lang="en-US" b="1" dirty="0"/>
          </a:p>
        </p:txBody>
      </p:sp>
      <p:sp>
        <p:nvSpPr>
          <p:cNvPr id="3" name="Content Placeholder 2"/>
          <p:cNvSpPr>
            <a:spLocks noGrp="1"/>
          </p:cNvSpPr>
          <p:nvPr>
            <p:ph idx="1"/>
          </p:nvPr>
        </p:nvSpPr>
        <p:spPr>
          <a:xfrm>
            <a:off x="127419" y="1963756"/>
            <a:ext cx="10277489" cy="4824935"/>
          </a:xfrm>
        </p:spPr>
        <p:style>
          <a:lnRef idx="2">
            <a:schemeClr val="accent1"/>
          </a:lnRef>
          <a:fillRef idx="1">
            <a:schemeClr val="lt1"/>
          </a:fillRef>
          <a:effectRef idx="0">
            <a:schemeClr val="accent1"/>
          </a:effectRef>
          <a:fontRef idx="minor">
            <a:schemeClr val="dk1"/>
          </a:fontRef>
        </p:style>
        <p:txBody>
          <a:bodyPr>
            <a:noAutofit/>
          </a:bodyPr>
          <a:lstStyle/>
          <a:p>
            <a:r>
              <a:rPr lang="en-US" sz="1800" b="1" dirty="0">
                <a:latin typeface="+mj-lt"/>
              </a:rPr>
              <a:t>Knowledge:</a:t>
            </a:r>
            <a:r>
              <a:rPr lang="en-US" sz="1800" dirty="0">
                <a:latin typeface="+mj-lt"/>
              </a:rPr>
              <a:t> </a:t>
            </a:r>
          </a:p>
          <a:p>
            <a:r>
              <a:rPr lang="en-US" sz="1800" dirty="0">
                <a:latin typeface="+mj-lt"/>
              </a:rPr>
              <a:t>- List vocabularies food and nutrition  </a:t>
            </a:r>
          </a:p>
          <a:p>
            <a:r>
              <a:rPr lang="en-US" sz="1800" dirty="0">
                <a:latin typeface="+mj-lt"/>
              </a:rPr>
              <a:t>- List words for healthy food</a:t>
            </a:r>
          </a:p>
          <a:p>
            <a:r>
              <a:rPr lang="en-US" sz="1800" dirty="0">
                <a:latin typeface="+mj-lt"/>
              </a:rPr>
              <a:t>- List expressions clarification or repetition </a:t>
            </a:r>
          </a:p>
          <a:p>
            <a:r>
              <a:rPr lang="en-US" sz="1800" b="1" dirty="0">
                <a:latin typeface="+mj-lt"/>
              </a:rPr>
              <a:t>Skills: </a:t>
            </a:r>
            <a:endParaRPr lang="en-US" sz="1800" dirty="0">
              <a:latin typeface="+mj-lt"/>
            </a:endParaRPr>
          </a:p>
          <a:p>
            <a:r>
              <a:rPr lang="en-US" sz="1800" dirty="0">
                <a:latin typeface="+mj-lt"/>
              </a:rPr>
              <a:t>- Improve language skills: speaking and listening, </a:t>
            </a:r>
          </a:p>
          <a:p>
            <a:r>
              <a:rPr lang="en-US" sz="1800" dirty="0">
                <a:latin typeface="+mj-lt"/>
              </a:rPr>
              <a:t>- Express opinions and support them with reasons</a:t>
            </a:r>
          </a:p>
          <a:p>
            <a:r>
              <a:rPr lang="en-US" sz="1800" dirty="0">
                <a:latin typeface="+mj-lt"/>
              </a:rPr>
              <a:t>- Ask for and give advice </a:t>
            </a:r>
          </a:p>
          <a:p>
            <a:r>
              <a:rPr lang="en-US" sz="1800" dirty="0">
                <a:latin typeface="+mj-lt"/>
              </a:rPr>
              <a:t>- Ask for and provide clarification or repetition </a:t>
            </a:r>
          </a:p>
          <a:p>
            <a:r>
              <a:rPr lang="en-US" sz="1800" dirty="0">
                <a:latin typeface="+mj-lt"/>
              </a:rPr>
              <a:t>- Debate about the role of government in reducing obesity </a:t>
            </a:r>
            <a:endParaRPr lang="en-US" sz="1800" dirty="0" smtClean="0">
              <a:latin typeface="+mj-lt"/>
            </a:endParaRPr>
          </a:p>
          <a:p>
            <a:r>
              <a:rPr lang="en-US" sz="1800" b="1" dirty="0">
                <a:latin typeface="+mj-lt"/>
                <a:cs typeface="Times New Roman" pitchFamily="18" charset="0"/>
              </a:rPr>
              <a:t>Attitude: </a:t>
            </a:r>
            <a:endParaRPr lang="en-US" sz="1800" dirty="0">
              <a:latin typeface="+mj-lt"/>
              <a:cs typeface="Times New Roman" pitchFamily="18" charset="0"/>
            </a:endParaRPr>
          </a:p>
          <a:p>
            <a:r>
              <a:rPr lang="en-US" sz="1800" dirty="0">
                <a:latin typeface="+mj-lt"/>
                <a:cs typeface="Times New Roman" pitchFamily="18" charset="0"/>
              </a:rPr>
              <a:t>- Be active, excited and enthusiastic in learning. </a:t>
            </a:r>
          </a:p>
          <a:p>
            <a:r>
              <a:rPr lang="en-US" sz="1800" dirty="0">
                <a:latin typeface="+mj-lt"/>
                <a:cs typeface="Times New Roman" pitchFamily="18" charset="0"/>
              </a:rPr>
              <a:t>- Build a habit of using English in their careers. </a:t>
            </a:r>
          </a:p>
          <a:p>
            <a:pPr marL="0" indent="0">
              <a:buNone/>
            </a:pPr>
            <a:endParaRPr lang="en-US" sz="1800" dirty="0">
              <a:latin typeface="+mj-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7415" y="563984"/>
            <a:ext cx="1442987" cy="1385233"/>
          </a:xfrm>
          <a:prstGeom prst="rect">
            <a:avLst/>
          </a:prstGeom>
        </p:spPr>
      </p:pic>
    </p:spTree>
    <p:extLst>
      <p:ext uri="{BB962C8B-B14F-4D97-AF65-F5344CB8AC3E}">
        <p14:creationId xmlns:p14="http://schemas.microsoft.com/office/powerpoint/2010/main" val="2827645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602" y="457200"/>
            <a:ext cx="10490620" cy="1026833"/>
          </a:xfrm>
        </p:spPr>
        <p:txBody>
          <a:bodyPr>
            <a:normAutofit/>
          </a:bodyPr>
          <a:lstStyle/>
          <a:p>
            <a:r>
              <a:rPr lang="en-US" sz="2800" b="1" dirty="0" smtClean="0">
                <a:latin typeface="Times New Roman" pitchFamily="18" charset="0"/>
                <a:cs typeface="Times New Roman" pitchFamily="18" charset="0"/>
              </a:rPr>
              <a:t>1. VOCABULARY</a:t>
            </a:r>
            <a:endParaRPr lang="en-US" sz="2800" b="1"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4139" y="6350"/>
            <a:ext cx="1442987" cy="1385233"/>
          </a:xfrm>
          <a:prstGeom prst="rect">
            <a:avLst/>
          </a:prstGeom>
        </p:spPr>
      </p:pic>
      <p:pic>
        <p:nvPicPr>
          <p:cNvPr id="1025" name="Picture 1" descr="rI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350" cy="63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 9"/>
          <p:cNvGraphicFramePr>
            <a:graphicFrameLocks noGrp="1"/>
          </p:cNvGraphicFramePr>
          <p:nvPr>
            <p:extLst>
              <p:ext uri="{D42A27DB-BD31-4B8C-83A1-F6EECF244321}">
                <p14:modId xmlns:p14="http://schemas.microsoft.com/office/powerpoint/2010/main" val="1334543638"/>
              </p:ext>
            </p:extLst>
          </p:nvPr>
        </p:nvGraphicFramePr>
        <p:xfrm>
          <a:off x="390671" y="1272994"/>
          <a:ext cx="10058400" cy="5492313"/>
        </p:xfrm>
        <a:graphic>
          <a:graphicData uri="http://schemas.openxmlformats.org/drawingml/2006/table">
            <a:tbl>
              <a:tblPr firstRow="1" bandRow="1">
                <a:tableStyleId>{5C22544A-7EE6-4342-B048-85BDC9FD1C3A}</a:tableStyleId>
              </a:tblPr>
              <a:tblGrid>
                <a:gridCol w="2284390">
                  <a:extLst>
                    <a:ext uri="{9D8B030D-6E8A-4147-A177-3AD203B41FA5}">
                      <a16:colId xmlns:a16="http://schemas.microsoft.com/office/drawing/2014/main" val="20000"/>
                    </a:ext>
                  </a:extLst>
                </a:gridCol>
                <a:gridCol w="7774010">
                  <a:extLst>
                    <a:ext uri="{9D8B030D-6E8A-4147-A177-3AD203B41FA5}">
                      <a16:colId xmlns:a16="http://schemas.microsoft.com/office/drawing/2014/main" val="20001"/>
                    </a:ext>
                  </a:extLst>
                </a:gridCol>
              </a:tblGrid>
              <a:tr h="721216">
                <a:tc gridSpan="2">
                  <a:txBody>
                    <a:bodyPr/>
                    <a:lstStyle/>
                    <a:p>
                      <a:r>
                        <a:rPr lang="en-US" sz="1800" b="1" kern="1200" dirty="0" smtClean="0">
                          <a:solidFill>
                            <a:schemeClr val="lt1"/>
                          </a:solidFill>
                          <a:effectLst/>
                          <a:latin typeface="Times New Roman" pitchFamily="18" charset="0"/>
                          <a:ea typeface="+mn-ea"/>
                          <a:cs typeface="Times New Roman" pitchFamily="18" charset="0"/>
                        </a:rPr>
                        <a:t>Match the phrase on the left with its meaning on the right.</a:t>
                      </a:r>
                      <a:endParaRPr lang="en-US" sz="1800" b="1" kern="1200" dirty="0">
                        <a:solidFill>
                          <a:schemeClr val="lt1"/>
                        </a:solidFill>
                        <a:effectLst/>
                        <a:latin typeface="Times New Roman" pitchFamily="18" charset="0"/>
                        <a:ea typeface="+mn-ea"/>
                        <a:cs typeface="Times New Roman" pitchFamily="18" charset="0"/>
                      </a:endParaRPr>
                    </a:p>
                  </a:txBody>
                  <a:tcPr/>
                </a:tc>
                <a:tc hMerge="1">
                  <a:txBody>
                    <a:bodyPr/>
                    <a:lstStyle/>
                    <a:p>
                      <a:endParaRPr lang="en-US" sz="2000" b="0" kern="1200" dirty="0" smtClean="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0"/>
                  </a:ext>
                </a:extLst>
              </a:tr>
              <a:tr h="467621">
                <a:tc>
                  <a:txBody>
                    <a:bodyPr/>
                    <a:lstStyle/>
                    <a:p>
                      <a:pPr lvl="0" fontAlgn="base"/>
                      <a:r>
                        <a:rPr lang="en-US" sz="1800" kern="1200" dirty="0" smtClean="0">
                          <a:solidFill>
                            <a:schemeClr val="dk1"/>
                          </a:solidFill>
                          <a:effectLst/>
                          <a:latin typeface="Times New Roman" pitchFamily="18" charset="0"/>
                          <a:ea typeface="+mn-ea"/>
                          <a:cs typeface="Times New Roman" pitchFamily="18" charset="0"/>
                        </a:rPr>
                        <a:t>1. junk food</a:t>
                      </a:r>
                      <a:endParaRPr lang="en-US" sz="1800" dirty="0">
                        <a:latin typeface="Times New Roman" pitchFamily="18" charset="0"/>
                        <a:cs typeface="Times New Roman" pitchFamily="18" charset="0"/>
                      </a:endParaRPr>
                    </a:p>
                  </a:txBody>
                  <a:tcPr/>
                </a:tc>
                <a:tc>
                  <a:txBody>
                    <a:bodyPr/>
                    <a:lstStyle/>
                    <a:p>
                      <a:pPr lvl="0" fontAlgn="base"/>
                      <a:r>
                        <a:rPr lang="en-US" sz="1800" kern="1200" dirty="0" smtClean="0">
                          <a:solidFill>
                            <a:schemeClr val="dk1"/>
                          </a:solidFill>
                          <a:effectLst/>
                          <a:latin typeface="Times New Roman" pitchFamily="18" charset="0"/>
                          <a:ea typeface="+mn-ea"/>
                          <a:cs typeface="Times New Roman" pitchFamily="18" charset="0"/>
                        </a:rPr>
                        <a:t>a. suggest that someone not do something</a:t>
                      </a:r>
                    </a:p>
                  </a:txBody>
                  <a:tcPr/>
                </a:tc>
                <a:extLst>
                  <a:ext uri="{0D108BD9-81ED-4DB2-BD59-A6C34878D82A}">
                    <a16:rowId xmlns:a16="http://schemas.microsoft.com/office/drawing/2014/main" val="10001"/>
                  </a:ext>
                </a:extLst>
              </a:tr>
              <a:tr h="4791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2. consumption</a:t>
                      </a:r>
                      <a:endParaRPr lang="en-US" sz="1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b. do something to solve a problem</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486750">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3. lose weight</a:t>
                      </a:r>
                      <a:endParaRPr lang="en-US" sz="1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c. the general physical condition of the citizens of a country</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4. get rid of</a:t>
                      </a:r>
                      <a:endParaRPr lang="en-US" sz="1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d. become thinner</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5. discourage</a:t>
                      </a:r>
                      <a:endParaRPr lang="en-US" sz="1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e. money people are required to pay the government</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6. reduce </a:t>
                      </a:r>
                      <a:endParaRPr lang="en-US" sz="1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f. say that something is true, even though it might not be</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7. increase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g. become greater in size, amount, number, etc.</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8. obesity</a:t>
                      </a:r>
                      <a:endParaRPr lang="en-US" sz="1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h. eating or using something</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9. public health </a:t>
                      </a:r>
                      <a:endParaRPr lang="en-US" sz="1800" dirty="0">
                        <a:latin typeface="Times New Roman" pitchFamily="18" charset="0"/>
                        <a:cs typeface="Times New Roman" pitchFamily="18" charset="0"/>
                      </a:endParaRPr>
                    </a:p>
                  </a:txBody>
                  <a:tcPr/>
                </a:tc>
                <a:tc>
                  <a:txBody>
                    <a:bodyPr/>
                    <a:lstStyle/>
                    <a:p>
                      <a:pPr lvl="0" fontAlgn="base"/>
                      <a:r>
                        <a:rPr lang="en-US" sz="1800" kern="1200" dirty="0" smtClean="0">
                          <a:solidFill>
                            <a:schemeClr val="dk1"/>
                          </a:solidFill>
                          <a:effectLst/>
                          <a:latin typeface="Times New Roman" pitchFamily="18" charset="0"/>
                          <a:ea typeface="+mn-ea"/>
                          <a:cs typeface="Times New Roman" pitchFamily="18" charset="0"/>
                        </a:rPr>
                        <a:t>i. make the amount Of size of something less than it was before </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j. food that is unhealthy</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pitchFamily="18" charset="0"/>
                          <a:ea typeface="+mn-ea"/>
                          <a:cs typeface="Times New Roman" pitchFamily="18" charset="0"/>
                        </a:rPr>
                        <a:t>k. remove or throw away something you do not want</a:t>
                      </a: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Times New Roman" pitchFamily="18" charset="0"/>
                        <a:cs typeface="Times New Roman" pitchFamily="18" charset="0"/>
                      </a:endParaRPr>
                    </a:p>
                  </a:txBody>
                  <a:tcPr/>
                </a:tc>
                <a:tc>
                  <a:txBody>
                    <a:bodyPr/>
                    <a:lstStyle/>
                    <a:p>
                      <a:pPr lvl="0" fontAlgn="base"/>
                      <a:r>
                        <a:rPr lang="en-US" sz="1800" kern="1200" dirty="0" smtClean="0">
                          <a:solidFill>
                            <a:schemeClr val="dk1"/>
                          </a:solidFill>
                          <a:effectLst/>
                          <a:latin typeface="Times New Roman" pitchFamily="18" charset="0"/>
                          <a:ea typeface="+mn-ea"/>
                          <a:cs typeface="Times New Roman" pitchFamily="18" charset="0"/>
                        </a:rPr>
                        <a:t>l. the condition of being extremely </a:t>
                      </a:r>
                      <a:r>
                        <a:rPr lang="en-US" sz="1800" kern="1200" dirty="0" smtClean="0">
                          <a:solidFill>
                            <a:schemeClr val="dk1"/>
                          </a:solidFill>
                          <a:effectLst/>
                          <a:latin typeface="Times New Roman" pitchFamily="18" charset="0"/>
                          <a:ea typeface="+mn-ea"/>
                          <a:cs typeface="Times New Roman" pitchFamily="18" charset="0"/>
                        </a:rPr>
                        <a:t>fat</a:t>
                      </a:r>
                      <a:endParaRPr lang="en-US" sz="1800" kern="1200" dirty="0" smtClean="0">
                        <a:solidFill>
                          <a:schemeClr val="dk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12"/>
                  </a:ext>
                </a:extLst>
              </a:tr>
            </a:tbl>
          </a:graphicData>
        </a:graphic>
      </p:graphicFrame>
      <p:pic>
        <p:nvPicPr>
          <p:cNvPr id="1029" name="Picture 5" descr="https://lh6.googleusercontent.com/CivBTRAum_lOPkU8yzIHqLc9oGRW8UDZyXDxtZAEf0VeyWpRTpZuaKR1xPShKeP2FWwwII6DcauSL2RwE4EfqfA8wKzIvfVKmqK2dfO2HCfJG7rwxAebM2e9IOvWFtjNuyfIQpuy"/>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541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635" y="781811"/>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177800" y="2209800"/>
            <a:ext cx="10248900" cy="3683000"/>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a:t>STUDENT A: You are a counselor who works with people who are trying to develop healthier eating habits. Ask Student B some questions to find out about his/ her eating habits. Then give some advice.</a:t>
            </a:r>
          </a:p>
          <a:p>
            <a:r>
              <a:rPr lang="en-US" sz="2800" dirty="0"/>
              <a:t>STUDENT B: You are tired a lot of the time. You are visiting a counselor because you want advice on how to improve your eating habits so that you will have more energy and feel better: Answer Student As questions.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4500" y="587945"/>
            <a:ext cx="1442987" cy="1385233"/>
          </a:xfrm>
          <a:prstGeom prst="rect">
            <a:avLst/>
          </a:prstGeom>
        </p:spPr>
      </p:pic>
    </p:spTree>
    <p:extLst>
      <p:ext uri="{BB962C8B-B14F-4D97-AF65-F5344CB8AC3E}">
        <p14:creationId xmlns:p14="http://schemas.microsoft.com/office/powerpoint/2010/main" val="1746970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35" y="804672"/>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1" y="2057400"/>
            <a:ext cx="10388599" cy="4572000"/>
          </a:xfrm>
        </p:spPr>
        <p:style>
          <a:lnRef idx="2">
            <a:schemeClr val="accent1"/>
          </a:lnRef>
          <a:fillRef idx="1">
            <a:schemeClr val="lt1"/>
          </a:fillRef>
          <a:effectRef idx="0">
            <a:schemeClr val="accent1"/>
          </a:effectRef>
          <a:fontRef idx="minor">
            <a:schemeClr val="dk1"/>
          </a:fontRef>
        </p:style>
        <p:txBody>
          <a:bodyPr>
            <a:noAutofit/>
          </a:bodyPr>
          <a:lstStyle/>
          <a:p>
            <a:r>
              <a:rPr lang="en-US" dirty="0">
                <a:latin typeface="Times New Roman" pitchFamily="18" charset="0"/>
                <a:cs typeface="Times New Roman" pitchFamily="18" charset="0"/>
              </a:rPr>
              <a:t>List of possible questions</a:t>
            </a:r>
          </a:p>
          <a:p>
            <a:r>
              <a:rPr lang="en-US" dirty="0">
                <a:latin typeface="Times New Roman" pitchFamily="18" charset="0"/>
                <a:cs typeface="Times New Roman" pitchFamily="18" charset="0"/>
              </a:rPr>
              <a:t>How many meals do you usually eat a day?</a:t>
            </a:r>
          </a:p>
          <a:p>
            <a:r>
              <a:rPr lang="en-US" dirty="0">
                <a:latin typeface="Times New Roman" pitchFamily="18" charset="0"/>
                <a:cs typeface="Times New Roman" pitchFamily="18" charset="0"/>
              </a:rPr>
              <a:t>What do you eat for breakfast? Lunch? Dinner?</a:t>
            </a:r>
          </a:p>
          <a:p>
            <a:r>
              <a:rPr lang="en-US" dirty="0">
                <a:latin typeface="Times New Roman" pitchFamily="18" charset="0"/>
                <a:cs typeface="Times New Roman" pitchFamily="18" charset="0"/>
              </a:rPr>
              <a:t>Do you eat a lot of snacks during the day? What kinds of snacks do you eat?</a:t>
            </a:r>
          </a:p>
          <a:p>
            <a:r>
              <a:rPr lang="en-US" dirty="0">
                <a:latin typeface="Times New Roman" pitchFamily="18" charset="0"/>
                <a:cs typeface="Times New Roman" pitchFamily="18" charset="0"/>
              </a:rPr>
              <a:t>What is your biggest meal of the day?</a:t>
            </a:r>
          </a:p>
          <a:p>
            <a:r>
              <a:rPr lang="en-US" dirty="0">
                <a:latin typeface="Times New Roman" pitchFamily="18" charset="0"/>
                <a:cs typeface="Times New Roman" pitchFamily="18" charset="0"/>
              </a:rPr>
              <a:t>Where do you eat? At home? At restaurants? At your desk? In the car?</a:t>
            </a:r>
          </a:p>
          <a:p>
            <a:r>
              <a:rPr lang="en-US" dirty="0">
                <a:latin typeface="Times New Roman" pitchFamily="18" charset="0"/>
                <a:cs typeface="Times New Roman" pitchFamily="18" charset="0"/>
              </a:rPr>
              <a:t>Do you eat a lot of fast food?</a:t>
            </a:r>
          </a:p>
          <a:p>
            <a:r>
              <a:rPr lang="en-US" dirty="0">
                <a:latin typeface="Times New Roman" pitchFamily="18" charset="0"/>
                <a:cs typeface="Times New Roman" pitchFamily="18" charset="0"/>
              </a:rPr>
              <a:t>Who do you eat with? Family? Friends? Alone?</a:t>
            </a:r>
          </a:p>
          <a:p>
            <a:pPr fontAlgn="base"/>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1524714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448" y="743738"/>
            <a:ext cx="10972800" cy="1015355"/>
          </a:xfrm>
        </p:spPr>
        <p:txBody>
          <a:bodyPr/>
          <a:lstStyle/>
          <a:p>
            <a:r>
              <a:rPr lang="en-US" b="1" dirty="0" smtClean="0"/>
              <a:t>3. SPEAKING SKILL</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127647008"/>
              </p:ext>
            </p:extLst>
          </p:nvPr>
        </p:nvGraphicFramePr>
        <p:xfrm>
          <a:off x="287265" y="2128971"/>
          <a:ext cx="9390135" cy="4448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1215844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6424" y="691305"/>
            <a:ext cx="10972800" cy="1252728"/>
          </a:xfrm>
        </p:spPr>
        <p:txBody>
          <a:bodyPr/>
          <a:lstStyle/>
          <a:p>
            <a:r>
              <a:rPr lang="en-US" b="1" dirty="0"/>
              <a:t>3. SPEAKING SKILL</a:t>
            </a:r>
            <a:endParaRPr lang="en-US" dirty="0"/>
          </a:p>
        </p:txBody>
      </p:sp>
      <p:sp>
        <p:nvSpPr>
          <p:cNvPr id="5" name="Rectangle 4"/>
          <p:cNvSpPr/>
          <p:nvPr/>
        </p:nvSpPr>
        <p:spPr>
          <a:xfrm>
            <a:off x="328948" y="2023694"/>
            <a:ext cx="10496281" cy="1815882"/>
          </a:xfrm>
          <a:prstGeom prst="rect">
            <a:avLst/>
          </a:prstGeom>
        </p:spPr>
        <p:txBody>
          <a:bodyPr wrap="square">
            <a:spAutoFit/>
          </a:bodyPr>
          <a:lstStyle/>
          <a:p>
            <a:r>
              <a:rPr lang="en-US" sz="2800" dirty="0">
                <a:latin typeface="Times New Roman" pitchFamily="18" charset="0"/>
                <a:cs typeface="Times New Roman" pitchFamily="18" charset="0"/>
              </a:rPr>
              <a:t>Divide the class into two or more teams to debate the following statement:</a:t>
            </a:r>
          </a:p>
          <a:p>
            <a:r>
              <a:rPr lang="en-US" sz="2800" dirty="0">
                <a:latin typeface="Times New Roman" pitchFamily="18" charset="0"/>
                <a:cs typeface="Times New Roman" pitchFamily="18" charset="0"/>
              </a:rPr>
              <a:t>STATEMENT: The government should take whatever steps are necessary to reduce obesity.</a:t>
            </a:r>
          </a:p>
        </p:txBody>
      </p:sp>
      <p:pic>
        <p:nvPicPr>
          <p:cNvPr id="6" name="Picture 2" descr="Debating club abstract concept vector illustration. Classroom debates,  eloquent speech, debating competition, school club, public speaking class,  effe Stock Vector Image &amp;amp; Art - Ala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0225" y="3839576"/>
            <a:ext cx="2822986" cy="301842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Know about Symptoms, Causes, Tests and Treatments of Obe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1000" y="3839576"/>
            <a:ext cx="3116329" cy="286725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25671" y="558800"/>
            <a:ext cx="1442987" cy="1385233"/>
          </a:xfrm>
          <a:prstGeom prst="rect">
            <a:avLst/>
          </a:prstGeom>
        </p:spPr>
      </p:pic>
    </p:spTree>
    <p:extLst>
      <p:ext uri="{BB962C8B-B14F-4D97-AF65-F5344CB8AC3E}">
        <p14:creationId xmlns:p14="http://schemas.microsoft.com/office/powerpoint/2010/main" val="136386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724</TotalTime>
  <Words>1167</Words>
  <Application>Microsoft Office PowerPoint</Application>
  <PresentationFormat>Widescreen</PresentationFormat>
  <Paragraphs>104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Trebuchet MS</vt:lpstr>
      <vt:lpstr>Berlin</vt:lpstr>
      <vt:lpstr>LEAD-IN </vt:lpstr>
      <vt:lpstr>LEAD-IN </vt:lpstr>
      <vt:lpstr>UNIT 5. FOOD </vt:lpstr>
      <vt:lpstr>Objectives</vt:lpstr>
      <vt:lpstr>1. VOCABULARY</vt:lpstr>
      <vt:lpstr>2. CREATE</vt:lpstr>
      <vt:lpstr>2. CREATE</vt:lpstr>
      <vt:lpstr>3. SPEAKING SKILL</vt:lpstr>
      <vt:lpstr>3. SPEAKING SKILL</vt:lpstr>
      <vt:lpstr>3. SPEAKING SKILL</vt:lpstr>
      <vt:lpstr>5. ALTERNATIVE SPEAKING TOPICS</vt:lpstr>
      <vt:lpstr>6. CONSOLIDATION</vt:lpstr>
      <vt:lpstr>7. HOMEWORK</vt:lpstr>
      <vt:lpstr>7. HOMEWORK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STUDENT LIFE</dc:title>
  <dc:creator>DELL</dc:creator>
  <cp:lastModifiedBy>DELL</cp:lastModifiedBy>
  <cp:revision>51</cp:revision>
  <dcterms:created xsi:type="dcterms:W3CDTF">2022-02-24T15:42:41Z</dcterms:created>
  <dcterms:modified xsi:type="dcterms:W3CDTF">2022-03-20T04:18:53Z</dcterms:modified>
</cp:coreProperties>
</file>