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61" r:id="rId2"/>
    <p:sldId id="256" r:id="rId3"/>
    <p:sldId id="257" r:id="rId4"/>
    <p:sldId id="260" r:id="rId5"/>
    <p:sldId id="262" r:id="rId6"/>
    <p:sldId id="278" r:id="rId7"/>
    <p:sldId id="263" r:id="rId8"/>
    <p:sldId id="272" r:id="rId9"/>
    <p:sldId id="279" r:id="rId10"/>
    <p:sldId id="265" r:id="rId11"/>
    <p:sldId id="267" r:id="rId12"/>
    <p:sldId id="27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1212" y="3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3F66E6-208A-43BD-8111-916E8F9F874D}"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196D69EE-A628-4E53-A126-9F44E7AD82E5}">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t>MAKING POLITE OFFERS AND INVITATIONS</a:t>
          </a:r>
          <a:endParaRPr lang="en-US" sz="1900" dirty="0"/>
        </a:p>
      </dgm:t>
    </dgm:pt>
    <dgm:pt modelId="{B3409526-0926-4B99-AC2A-5E956CF12C3C}" type="parTrans" cxnId="{3C61BF98-BFF2-46B1-B589-0FF79955E25A}">
      <dgm:prSet/>
      <dgm:spPr/>
      <dgm:t>
        <a:bodyPr/>
        <a:lstStyle/>
        <a:p>
          <a:endParaRPr lang="en-US"/>
        </a:p>
      </dgm:t>
    </dgm:pt>
    <dgm:pt modelId="{0ACDCD03-3CDF-4324-ACA7-02B3208DB811}" type="sibTrans" cxnId="{3C61BF98-BFF2-46B1-B589-0FF79955E25A}">
      <dgm:prSet/>
      <dgm:spPr/>
      <dgm:t>
        <a:bodyPr/>
        <a:lstStyle/>
        <a:p>
          <a:endParaRPr lang="en-US"/>
        </a:p>
      </dgm:t>
    </dgm:pt>
    <dgm:pt modelId="{3574C3F6-6205-4356-8554-286A004963DA}">
      <dgm:prSet phldrT="[Text]"/>
      <dgm:spPr/>
      <dgm:t>
        <a:bodyPr/>
        <a:lstStyle/>
        <a:p>
          <a:endParaRPr lang="en-US" sz="1900" dirty="0"/>
        </a:p>
      </dgm:t>
    </dgm:pt>
    <dgm:pt modelId="{2FB54E09-780B-4372-87CF-0DA35B779F5F}" type="parTrans" cxnId="{D6519F76-3CA3-4126-97A2-0E96AD5B3043}">
      <dgm:prSet/>
      <dgm:spPr/>
      <dgm:t>
        <a:bodyPr/>
        <a:lstStyle/>
        <a:p>
          <a:endParaRPr lang="en-US"/>
        </a:p>
      </dgm:t>
    </dgm:pt>
    <dgm:pt modelId="{201BFA27-4EB0-4B97-9BB8-268566F4C3B7}" type="sibTrans" cxnId="{D6519F76-3CA3-4126-97A2-0E96AD5B3043}">
      <dgm:prSet/>
      <dgm:spPr/>
      <dgm:t>
        <a:bodyPr/>
        <a:lstStyle/>
        <a:p>
          <a:endParaRPr lang="en-US"/>
        </a:p>
      </dgm:t>
    </dgm:pt>
    <dgm:pt modelId="{D3550BB8-751F-4B14-81FB-ECD3A867FC6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t>ACCEPTING AND DECLINING</a:t>
          </a:r>
          <a:endParaRPr lang="en-US" sz="2400" dirty="0">
            <a:latin typeface="Times New Roman" pitchFamily="18" charset="0"/>
            <a:cs typeface="Times New Roman" pitchFamily="18" charset="0"/>
          </a:endParaRPr>
        </a:p>
      </dgm:t>
    </dgm:pt>
    <dgm:pt modelId="{90814A55-87FF-41E8-BA52-329770C685F8}" type="parTrans" cxnId="{7F97DA7F-D791-4D31-96D9-30B0CA96D7BA}">
      <dgm:prSet/>
      <dgm:spPr/>
      <dgm:t>
        <a:bodyPr/>
        <a:lstStyle/>
        <a:p>
          <a:endParaRPr lang="en-US"/>
        </a:p>
      </dgm:t>
    </dgm:pt>
    <dgm:pt modelId="{2DA4F91B-F442-4731-A90A-6D61088B2F6D}" type="sibTrans" cxnId="{7F97DA7F-D791-4D31-96D9-30B0CA96D7BA}">
      <dgm:prSet/>
      <dgm:spPr/>
      <dgm:t>
        <a:bodyPr/>
        <a:lstStyle/>
        <a:p>
          <a:endParaRPr lang="en-US"/>
        </a:p>
      </dgm:t>
    </dgm:pt>
    <dgm:pt modelId="{480C0AA5-B5CA-4AE7-AC68-72D1540CB2DB}">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   Yes, I would</a:t>
          </a:r>
        </a:p>
      </dgm:t>
    </dgm:pt>
    <dgm:pt modelId="{06DD6C9E-50A5-4C73-90DA-38C991D8D3C5}" type="parTrans" cxnId="{F990A186-634C-4A2E-8A5E-312B360B71B4}">
      <dgm:prSet/>
      <dgm:spPr/>
      <dgm:t>
        <a:bodyPr/>
        <a:lstStyle/>
        <a:p>
          <a:endParaRPr lang="en-US"/>
        </a:p>
      </dgm:t>
    </dgm:pt>
    <dgm:pt modelId="{79C3E1C7-557D-435C-AFCB-D58B4481FD98}" type="sibTrans" cxnId="{F990A186-634C-4A2E-8A5E-312B360B71B4}">
      <dgm:prSet/>
      <dgm:spPr/>
      <dgm:t>
        <a:bodyPr/>
        <a:lstStyle/>
        <a:p>
          <a:endParaRPr lang="en-US"/>
        </a:p>
      </dgm:t>
    </dgm:pt>
    <dgm:pt modelId="{94FBDC42-9EBE-4CED-9667-5586414E66C6}">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800" dirty="0" smtClean="0"/>
            <a:t>CAN, COULD AND WOULD IN POLITE REQUESTS</a:t>
          </a:r>
          <a:endParaRPr lang="en-US" sz="2800" dirty="0">
            <a:latin typeface="Times New Roman" pitchFamily="18" charset="0"/>
            <a:cs typeface="Times New Roman" pitchFamily="18" charset="0"/>
          </a:endParaRPr>
        </a:p>
      </dgm:t>
    </dgm:pt>
    <dgm:pt modelId="{5EA7C189-0375-43B6-8FA3-34AF9C8CB4A3}" type="parTrans" cxnId="{4B84A994-C8AB-43E4-9179-135C56DEB4D0}">
      <dgm:prSet/>
      <dgm:spPr/>
      <dgm:t>
        <a:bodyPr/>
        <a:lstStyle/>
        <a:p>
          <a:endParaRPr lang="en-US"/>
        </a:p>
      </dgm:t>
    </dgm:pt>
    <dgm:pt modelId="{5DFB74B9-D0AD-499E-97B1-6F6981A3D48D}" type="sibTrans" cxnId="{4B84A994-C8AB-43E4-9179-135C56DEB4D0}">
      <dgm:prSet/>
      <dgm:spPr/>
      <dgm:t>
        <a:bodyPr/>
        <a:lstStyle/>
        <a:p>
          <a:endParaRPr lang="en-US"/>
        </a:p>
      </dgm:t>
    </dgm:pt>
    <dgm:pt modelId="{D2F03D3D-AD11-4213-AE5E-6B6468ADD624}">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     </a:t>
          </a:r>
          <a:r>
            <a:rPr lang="en-US" sz="2400" dirty="0" smtClean="0"/>
            <a:t>Would you like something to drink?</a:t>
          </a:r>
          <a:endParaRPr lang="en-US" sz="1800" dirty="0"/>
        </a:p>
      </dgm:t>
    </dgm:pt>
    <dgm:pt modelId="{E1D56E30-7A6C-4AF3-BA0F-F75ECEF7DF2E}" type="parTrans" cxnId="{B4FE8E9B-056D-436F-B0FB-181D980CDA2A}">
      <dgm:prSet/>
      <dgm:spPr/>
      <dgm:t>
        <a:bodyPr/>
        <a:lstStyle/>
        <a:p>
          <a:endParaRPr lang="en-US"/>
        </a:p>
      </dgm:t>
    </dgm:pt>
    <dgm:pt modelId="{5F54C349-19BF-4101-8735-267AFD9BF3D7}" type="sibTrans" cxnId="{B4FE8E9B-056D-436F-B0FB-181D980CDA2A}">
      <dgm:prSet/>
      <dgm:spPr/>
      <dgm:t>
        <a:bodyPr/>
        <a:lstStyle/>
        <a:p>
          <a:endParaRPr lang="en-US"/>
        </a:p>
      </dgm:t>
    </dgm:pt>
    <dgm:pt modelId="{4AABF196-65BA-4E61-9F16-82F633D87350}">
      <dgm:prSet/>
      <dgm:spPr/>
      <dgm:t>
        <a:bodyPr/>
        <a:lstStyle/>
        <a:p>
          <a:pPr marL="171450" indent="0" defTabSz="844550">
            <a:lnSpc>
              <a:spcPct val="90000"/>
            </a:lnSpc>
            <a:spcBef>
              <a:spcPct val="0"/>
            </a:spcBef>
            <a:spcAft>
              <a:spcPct val="15000"/>
            </a:spcAft>
            <a:buNone/>
          </a:pPr>
          <a:endParaRPr lang="en-US" sz="1800" dirty="0"/>
        </a:p>
      </dgm:t>
    </dgm:pt>
    <dgm:pt modelId="{B074777A-A7C3-4BF7-8E18-7C6C1EFEA62E}" type="parTrans" cxnId="{9F9573E7-9821-4CCD-B3FA-ACEB2B377B8D}">
      <dgm:prSet/>
      <dgm:spPr/>
      <dgm:t>
        <a:bodyPr/>
        <a:lstStyle/>
        <a:p>
          <a:endParaRPr lang="en-US"/>
        </a:p>
      </dgm:t>
    </dgm:pt>
    <dgm:pt modelId="{5CA6D7F5-3C3C-4773-AEFB-72FAB8E52DB6}" type="sibTrans" cxnId="{9F9573E7-9821-4CCD-B3FA-ACEB2B377B8D}">
      <dgm:prSet/>
      <dgm:spPr/>
      <dgm:t>
        <a:bodyPr/>
        <a:lstStyle/>
        <a:p>
          <a:endParaRPr lang="en-US"/>
        </a:p>
      </dgm:t>
    </dgm:pt>
    <dgm:pt modelId="{812DD133-AB59-4A13-9047-C9F12105C8EF}">
      <dgm:prSet custT="1"/>
      <dgm:spPr/>
      <dgm:t>
        <a:bodyPr/>
        <a:lstStyle/>
        <a:p>
          <a:r>
            <a:rPr lang="en-US" sz="2400" dirty="0" smtClean="0">
              <a:latin typeface="Times New Roman" pitchFamily="18" charset="0"/>
              <a:cs typeface="Times New Roman" pitchFamily="18" charset="0"/>
            </a:rPr>
            <a:t>Can you do me favor?</a:t>
          </a:r>
          <a:endParaRPr lang="en-US" sz="2400" dirty="0">
            <a:latin typeface="Times New Roman" pitchFamily="18" charset="0"/>
            <a:cs typeface="Times New Roman" pitchFamily="18" charset="0"/>
          </a:endParaRPr>
        </a:p>
      </dgm:t>
    </dgm:pt>
    <dgm:pt modelId="{D1FCBAFB-3645-4F23-A285-DFBA8B838250}" type="parTrans" cxnId="{11E25E38-2B90-4131-9D00-6350E1E27711}">
      <dgm:prSet/>
      <dgm:spPr/>
      <dgm:t>
        <a:bodyPr/>
        <a:lstStyle/>
        <a:p>
          <a:endParaRPr lang="en-US"/>
        </a:p>
      </dgm:t>
    </dgm:pt>
    <dgm:pt modelId="{D2D69BFE-7091-40CF-98B4-AAE8E3DF736B}" type="sibTrans" cxnId="{11E25E38-2B90-4131-9D00-6350E1E27711}">
      <dgm:prSet/>
      <dgm:spPr/>
      <dgm:t>
        <a:bodyPr/>
        <a:lstStyle/>
        <a:p>
          <a:endParaRPr lang="en-US"/>
        </a:p>
      </dgm:t>
    </dgm:pt>
    <dgm:pt modelId="{034AA18A-092C-4A30-A87D-6748D6401636}">
      <dgm:prSet custT="1"/>
      <dgm:spPr/>
      <dgm:t>
        <a:bodyPr/>
        <a:lstStyle/>
        <a:p>
          <a:r>
            <a:rPr lang="en-US" sz="2400" dirty="0" smtClean="0">
              <a:latin typeface="Times New Roman" pitchFamily="18" charset="0"/>
              <a:cs typeface="Times New Roman" pitchFamily="18" charset="0"/>
            </a:rPr>
            <a:t>Would you help me with the dishes?</a:t>
          </a:r>
          <a:endParaRPr lang="en-US" sz="2400" dirty="0">
            <a:latin typeface="Times New Roman" pitchFamily="18" charset="0"/>
            <a:cs typeface="Times New Roman" pitchFamily="18" charset="0"/>
          </a:endParaRPr>
        </a:p>
      </dgm:t>
    </dgm:pt>
    <dgm:pt modelId="{56E9CE2D-4FA1-40E0-84DC-0BAD1FF19350}" type="parTrans" cxnId="{19B2FD8B-A6A0-437E-9D0F-CA01081C0518}">
      <dgm:prSet/>
      <dgm:spPr/>
      <dgm:t>
        <a:bodyPr/>
        <a:lstStyle/>
        <a:p>
          <a:endParaRPr lang="en-US"/>
        </a:p>
      </dgm:t>
    </dgm:pt>
    <dgm:pt modelId="{F972E75E-1F03-4289-842F-0D51D13AF05C}" type="sibTrans" cxnId="{19B2FD8B-A6A0-437E-9D0F-CA01081C0518}">
      <dgm:prSet/>
      <dgm:spPr/>
      <dgm:t>
        <a:bodyPr/>
        <a:lstStyle/>
        <a:p>
          <a:endParaRPr lang="en-US"/>
        </a:p>
      </dgm:t>
    </dgm:pt>
    <dgm:pt modelId="{5E0F705D-11D2-45AA-85A5-4EEA7D0D0C34}">
      <dgm:prSet custT="1"/>
      <dgm:spPr/>
      <dgm:t>
        <a:bodyPr/>
        <a:lstStyle/>
        <a:p>
          <a:r>
            <a:rPr lang="en-US" sz="2400" dirty="0" smtClean="0">
              <a:latin typeface="Times New Roman" pitchFamily="18" charset="0"/>
              <a:cs typeface="Times New Roman" pitchFamily="18" charset="0"/>
            </a:rPr>
            <a:t>Could you hold the door for me?</a:t>
          </a:r>
          <a:endParaRPr lang="en-US" sz="2400" dirty="0">
            <a:latin typeface="Times New Roman" pitchFamily="18" charset="0"/>
            <a:cs typeface="Times New Roman" pitchFamily="18" charset="0"/>
          </a:endParaRPr>
        </a:p>
      </dgm:t>
    </dgm:pt>
    <dgm:pt modelId="{979C5E12-3B94-4BDA-978C-761F5877B7AD}" type="parTrans" cxnId="{0F203E39-EF6E-4598-9A72-83FDF8DEA5A9}">
      <dgm:prSet/>
      <dgm:spPr/>
      <dgm:t>
        <a:bodyPr/>
        <a:lstStyle/>
        <a:p>
          <a:endParaRPr lang="en-US"/>
        </a:p>
      </dgm:t>
    </dgm:pt>
    <dgm:pt modelId="{171E8910-34EF-48C7-A5CA-8BC26C7BC249}" type="sibTrans" cxnId="{0F203E39-EF6E-4598-9A72-83FDF8DEA5A9}">
      <dgm:prSet/>
      <dgm:spPr/>
      <dgm:t>
        <a:bodyPr/>
        <a:lstStyle/>
        <a:p>
          <a:endParaRPr lang="en-US"/>
        </a:p>
      </dgm:t>
    </dgm:pt>
    <dgm:pt modelId="{0A02B93A-42F3-4919-9F94-F31B6924A954}">
      <dgm:prSet custT="1"/>
      <dgm:spPr/>
      <dgm:t>
        <a:bodyPr/>
        <a:lstStyle/>
        <a:p>
          <a:r>
            <a:rPr lang="en-US" sz="2400" dirty="0" smtClean="0">
              <a:latin typeface="Times New Roman" pitchFamily="18" charset="0"/>
              <a:cs typeface="Times New Roman" pitchFamily="18" charset="0"/>
            </a:rPr>
            <a:t>Yes, thank you</a:t>
          </a:r>
          <a:endParaRPr lang="en-US" sz="2400" dirty="0">
            <a:latin typeface="Times New Roman" pitchFamily="18" charset="0"/>
            <a:cs typeface="Times New Roman" pitchFamily="18" charset="0"/>
          </a:endParaRPr>
        </a:p>
      </dgm:t>
    </dgm:pt>
    <dgm:pt modelId="{4CAEF856-0735-4DE1-8FD7-81B53C1092F9}" type="parTrans" cxnId="{8E8BA706-EFC8-4BA4-8D49-E9044884BD01}">
      <dgm:prSet/>
      <dgm:spPr/>
      <dgm:t>
        <a:bodyPr/>
        <a:lstStyle/>
        <a:p>
          <a:endParaRPr lang="en-US"/>
        </a:p>
      </dgm:t>
    </dgm:pt>
    <dgm:pt modelId="{B0F802EC-8786-4268-A26B-0EEEC55A6343}" type="sibTrans" cxnId="{8E8BA706-EFC8-4BA4-8D49-E9044884BD01}">
      <dgm:prSet/>
      <dgm:spPr/>
      <dgm:t>
        <a:bodyPr/>
        <a:lstStyle/>
        <a:p>
          <a:endParaRPr lang="en-US"/>
        </a:p>
      </dgm:t>
    </dgm:pt>
    <dgm:pt modelId="{C97B0658-956B-4003-90D9-4AFECDAFAE04}">
      <dgm:prSet custT="1"/>
      <dgm:spPr/>
      <dgm:t>
        <a:bodyPr/>
        <a:lstStyle/>
        <a:p>
          <a:r>
            <a:rPr lang="en-US" sz="2400" dirty="0" smtClean="0">
              <a:latin typeface="Times New Roman" pitchFamily="18" charset="0"/>
              <a:cs typeface="Times New Roman" pitchFamily="18" charset="0"/>
            </a:rPr>
            <a:t>Yes, please. </a:t>
          </a:r>
          <a:endParaRPr lang="en-US" sz="2400" dirty="0">
            <a:latin typeface="Times New Roman" pitchFamily="18" charset="0"/>
            <a:cs typeface="Times New Roman" pitchFamily="18" charset="0"/>
          </a:endParaRPr>
        </a:p>
      </dgm:t>
    </dgm:pt>
    <dgm:pt modelId="{458B4B33-0178-49EA-AF21-FF461A991CAB}" type="parTrans" cxnId="{122A9558-C68C-4441-BBA5-8D08BCDF8425}">
      <dgm:prSet/>
      <dgm:spPr/>
      <dgm:t>
        <a:bodyPr/>
        <a:lstStyle/>
        <a:p>
          <a:endParaRPr lang="en-US"/>
        </a:p>
      </dgm:t>
    </dgm:pt>
    <dgm:pt modelId="{6046AA3A-3021-445C-A711-0AE20A96A9F5}" type="sibTrans" cxnId="{122A9558-C68C-4441-BBA5-8D08BCDF8425}">
      <dgm:prSet/>
      <dgm:spPr/>
      <dgm:t>
        <a:bodyPr/>
        <a:lstStyle/>
        <a:p>
          <a:endParaRPr lang="en-US"/>
        </a:p>
      </dgm:t>
    </dgm:pt>
    <dgm:pt modelId="{F5F3E889-407F-4228-8C86-D42795605F59}">
      <dgm:prSet custT="1"/>
      <dgm:spPr/>
      <dgm:t>
        <a:bodyPr/>
        <a:lstStyle/>
        <a:p>
          <a:r>
            <a:rPr lang="en-US" sz="2400" dirty="0" smtClean="0">
              <a:latin typeface="Times New Roman" pitchFamily="18" charset="0"/>
              <a:cs typeface="Times New Roman" pitchFamily="18" charset="0"/>
            </a:rPr>
            <a:t>Thanks, I appreciate it</a:t>
          </a:r>
          <a:endParaRPr lang="en-US" sz="2400" dirty="0">
            <a:latin typeface="Times New Roman" pitchFamily="18" charset="0"/>
            <a:cs typeface="Times New Roman" pitchFamily="18" charset="0"/>
          </a:endParaRPr>
        </a:p>
      </dgm:t>
    </dgm:pt>
    <dgm:pt modelId="{EBF8603A-9D21-47B8-A7CB-CE64D4B95020}" type="parTrans" cxnId="{68C15E0A-F376-4B85-9FAD-8C89EC81449A}">
      <dgm:prSet/>
      <dgm:spPr/>
      <dgm:t>
        <a:bodyPr/>
        <a:lstStyle/>
        <a:p>
          <a:endParaRPr lang="en-US"/>
        </a:p>
      </dgm:t>
    </dgm:pt>
    <dgm:pt modelId="{48CFC970-A03B-41B4-9A0C-F6925091659B}" type="sibTrans" cxnId="{68C15E0A-F376-4B85-9FAD-8C89EC81449A}">
      <dgm:prSet/>
      <dgm:spPr/>
      <dgm:t>
        <a:bodyPr/>
        <a:lstStyle/>
        <a:p>
          <a:endParaRPr lang="en-US"/>
        </a:p>
      </dgm:t>
    </dgm:pt>
    <dgm:pt modelId="{CF399447-5546-4553-884F-8EB188F28A92}">
      <dgm:prSet custT="1"/>
      <dgm:spPr/>
      <dgm:t>
        <a:bodyPr/>
        <a:lstStyle/>
        <a:p>
          <a:r>
            <a:rPr lang="en-US" sz="2400" dirty="0" smtClean="0">
              <a:latin typeface="Times New Roman" pitchFamily="18" charset="0"/>
              <a:cs typeface="Times New Roman" pitchFamily="18" charset="0"/>
            </a:rPr>
            <a:t>I’d love to</a:t>
          </a:r>
          <a:endParaRPr lang="en-US" sz="2400" dirty="0">
            <a:latin typeface="Times New Roman" pitchFamily="18" charset="0"/>
            <a:cs typeface="Times New Roman" pitchFamily="18" charset="0"/>
          </a:endParaRPr>
        </a:p>
      </dgm:t>
    </dgm:pt>
    <dgm:pt modelId="{20022B43-443E-4EC6-B5C2-CC04A6BA18C9}" type="parTrans" cxnId="{1D87C06F-A47D-49E1-8A51-063E9B81A48D}">
      <dgm:prSet/>
      <dgm:spPr/>
      <dgm:t>
        <a:bodyPr/>
        <a:lstStyle/>
        <a:p>
          <a:endParaRPr lang="en-US"/>
        </a:p>
      </dgm:t>
    </dgm:pt>
    <dgm:pt modelId="{EE69A3AE-17E2-4D47-B3EF-505D1ECC29E0}" type="sibTrans" cxnId="{1D87C06F-A47D-49E1-8A51-063E9B81A48D}">
      <dgm:prSet/>
      <dgm:spPr/>
      <dgm:t>
        <a:bodyPr/>
        <a:lstStyle/>
        <a:p>
          <a:endParaRPr lang="en-US"/>
        </a:p>
      </dgm:t>
    </dgm:pt>
    <dgm:pt modelId="{48B753AB-D81D-469E-AFF8-578549727340}">
      <dgm:prSet custT="1"/>
      <dgm:spPr/>
      <dgm:t>
        <a:bodyPr/>
        <a:lstStyle/>
        <a:p>
          <a:r>
            <a:rPr lang="en-US" sz="2400" dirty="0" smtClean="0">
              <a:latin typeface="Times New Roman" pitchFamily="18" charset="0"/>
              <a:cs typeface="Times New Roman" pitchFamily="18" charset="0"/>
            </a:rPr>
            <a:t>Sure, that sounds great</a:t>
          </a:r>
          <a:endParaRPr lang="en-US" sz="2400" dirty="0">
            <a:latin typeface="Times New Roman" pitchFamily="18" charset="0"/>
            <a:cs typeface="Times New Roman" pitchFamily="18" charset="0"/>
          </a:endParaRPr>
        </a:p>
      </dgm:t>
    </dgm:pt>
    <dgm:pt modelId="{EAA6AEFE-9C71-4684-995C-B7FED43FB84A}" type="parTrans" cxnId="{F8EE887B-79A3-4CB6-93BD-B4EBF647F710}">
      <dgm:prSet/>
      <dgm:spPr/>
      <dgm:t>
        <a:bodyPr/>
        <a:lstStyle/>
        <a:p>
          <a:endParaRPr lang="en-US"/>
        </a:p>
      </dgm:t>
    </dgm:pt>
    <dgm:pt modelId="{4E87602D-8A00-4C66-B682-88E5FAED615D}" type="sibTrans" cxnId="{F8EE887B-79A3-4CB6-93BD-B4EBF647F710}">
      <dgm:prSet/>
      <dgm:spPr/>
      <dgm:t>
        <a:bodyPr/>
        <a:lstStyle/>
        <a:p>
          <a:endParaRPr lang="en-US"/>
        </a:p>
      </dgm:t>
    </dgm:pt>
    <dgm:pt modelId="{F04FCBB9-5770-41D4-BB55-11C073F174D6}">
      <dgm:prSet custT="1"/>
      <dgm:spPr/>
      <dgm:t>
        <a:bodyPr/>
        <a:lstStyle/>
        <a:p>
          <a:r>
            <a:rPr lang="en-US" sz="2400" dirty="0" smtClean="0">
              <a:latin typeface="Times New Roman" pitchFamily="18" charset="0"/>
              <a:cs typeface="Times New Roman" pitchFamily="18" charset="0"/>
            </a:rPr>
            <a:t>Sorry, but I have to study tonight. </a:t>
          </a:r>
          <a:endParaRPr lang="en-US" sz="2400" dirty="0">
            <a:latin typeface="Times New Roman" pitchFamily="18" charset="0"/>
            <a:cs typeface="Times New Roman" pitchFamily="18" charset="0"/>
          </a:endParaRPr>
        </a:p>
      </dgm:t>
    </dgm:pt>
    <dgm:pt modelId="{776252CC-39B2-4C38-BA6E-CF4D31776667}" type="parTrans" cxnId="{631B3F8C-F9EE-4AF6-8348-6DFCB4A5D6C8}">
      <dgm:prSet/>
      <dgm:spPr/>
      <dgm:t>
        <a:bodyPr/>
        <a:lstStyle/>
        <a:p>
          <a:endParaRPr lang="en-US"/>
        </a:p>
      </dgm:t>
    </dgm:pt>
    <dgm:pt modelId="{7E13FC17-E2BE-4652-99D2-6370E0E5D3B1}" type="sibTrans" cxnId="{631B3F8C-F9EE-4AF6-8348-6DFCB4A5D6C8}">
      <dgm:prSet/>
      <dgm:spPr/>
      <dgm:t>
        <a:bodyPr/>
        <a:lstStyle/>
        <a:p>
          <a:endParaRPr lang="en-US"/>
        </a:p>
      </dgm:t>
    </dgm:pt>
    <dgm:pt modelId="{531E425C-A2BF-45A9-A65A-E9446B7A88DB}" type="pres">
      <dgm:prSet presAssocID="{823F66E6-208A-43BD-8111-916E8F9F874D}" presName="Name0" presStyleCnt="0">
        <dgm:presLayoutVars>
          <dgm:dir/>
          <dgm:animLvl val="lvl"/>
          <dgm:resizeHandles val="exact"/>
        </dgm:presLayoutVars>
      </dgm:prSet>
      <dgm:spPr/>
      <dgm:t>
        <a:bodyPr/>
        <a:lstStyle/>
        <a:p>
          <a:endParaRPr lang="en-US"/>
        </a:p>
      </dgm:t>
    </dgm:pt>
    <dgm:pt modelId="{4598246F-0F39-4597-9246-B22FC02EBE3F}" type="pres">
      <dgm:prSet presAssocID="{196D69EE-A628-4E53-A126-9F44E7AD82E5}" presName="composite" presStyleCnt="0"/>
      <dgm:spPr/>
    </dgm:pt>
    <dgm:pt modelId="{2E83BA36-1A5D-4869-8373-9BB886ACC2CD}" type="pres">
      <dgm:prSet presAssocID="{196D69EE-A628-4E53-A126-9F44E7AD82E5}" presName="parTx" presStyleLbl="alignNode1" presStyleIdx="0" presStyleCnt="3" custScaleX="101768" custLinFactX="15827" custLinFactNeighborX="100000" custLinFactNeighborY="13372">
        <dgm:presLayoutVars>
          <dgm:chMax val="0"/>
          <dgm:chPref val="0"/>
          <dgm:bulletEnabled val="1"/>
        </dgm:presLayoutVars>
      </dgm:prSet>
      <dgm:spPr/>
      <dgm:t>
        <a:bodyPr/>
        <a:lstStyle/>
        <a:p>
          <a:endParaRPr lang="en-US"/>
        </a:p>
      </dgm:t>
    </dgm:pt>
    <dgm:pt modelId="{BC2779C0-A3A3-48D0-BF9A-1243887F20A5}" type="pres">
      <dgm:prSet presAssocID="{196D69EE-A628-4E53-A126-9F44E7AD82E5}" presName="desTx" presStyleLbl="alignAccFollowNode1" presStyleIdx="0" presStyleCnt="3">
        <dgm:presLayoutVars>
          <dgm:bulletEnabled val="1"/>
        </dgm:presLayoutVars>
      </dgm:prSet>
      <dgm:spPr/>
      <dgm:t>
        <a:bodyPr/>
        <a:lstStyle/>
        <a:p>
          <a:endParaRPr lang="en-US"/>
        </a:p>
      </dgm:t>
    </dgm:pt>
    <dgm:pt modelId="{06E763DB-EB42-4280-920C-EC29EC7CE854}" type="pres">
      <dgm:prSet presAssocID="{0ACDCD03-3CDF-4324-ACA7-02B3208DB811}" presName="space" presStyleCnt="0"/>
      <dgm:spPr/>
    </dgm:pt>
    <dgm:pt modelId="{F1AF9E9A-7315-4549-AB44-AF17A318D9A1}" type="pres">
      <dgm:prSet presAssocID="{94FBDC42-9EBE-4CED-9667-5586414E66C6}" presName="composite" presStyleCnt="0"/>
      <dgm:spPr/>
    </dgm:pt>
    <dgm:pt modelId="{53649C06-1596-4B97-94C5-6E0327AAA067}" type="pres">
      <dgm:prSet presAssocID="{94FBDC42-9EBE-4CED-9667-5586414E66C6}" presName="parTx" presStyleLbl="alignNode1" presStyleIdx="1" presStyleCnt="3" custLinFactX="-15396" custLinFactNeighborX="-100000" custLinFactNeighborY="-336">
        <dgm:presLayoutVars>
          <dgm:chMax val="0"/>
          <dgm:chPref val="0"/>
          <dgm:bulletEnabled val="1"/>
        </dgm:presLayoutVars>
      </dgm:prSet>
      <dgm:spPr/>
      <dgm:t>
        <a:bodyPr/>
        <a:lstStyle/>
        <a:p>
          <a:endParaRPr lang="en-US"/>
        </a:p>
      </dgm:t>
    </dgm:pt>
    <dgm:pt modelId="{38CDA4E4-78D3-427C-AD4C-7D5B17342EC8}" type="pres">
      <dgm:prSet presAssocID="{94FBDC42-9EBE-4CED-9667-5586414E66C6}" presName="desTx" presStyleLbl="alignAccFollowNode1" presStyleIdx="1" presStyleCnt="3">
        <dgm:presLayoutVars>
          <dgm:bulletEnabled val="1"/>
        </dgm:presLayoutVars>
      </dgm:prSet>
      <dgm:spPr/>
      <dgm:t>
        <a:bodyPr/>
        <a:lstStyle/>
        <a:p>
          <a:endParaRPr lang="en-US"/>
        </a:p>
      </dgm:t>
    </dgm:pt>
    <dgm:pt modelId="{7D089DD7-64BE-4FBF-A373-78E2F1263FCA}" type="pres">
      <dgm:prSet presAssocID="{5DFB74B9-D0AD-499E-97B1-6F6981A3D48D}" presName="space" presStyleCnt="0"/>
      <dgm:spPr/>
    </dgm:pt>
    <dgm:pt modelId="{AA223F3A-0497-4953-B83F-F699173BCB4A}" type="pres">
      <dgm:prSet presAssocID="{D3550BB8-751F-4B14-81FB-ECD3A867FC69}" presName="composite" presStyleCnt="0"/>
      <dgm:spPr/>
    </dgm:pt>
    <dgm:pt modelId="{E292C1E4-2D87-4133-B3B5-3966C9AC1ED4}" type="pres">
      <dgm:prSet presAssocID="{D3550BB8-751F-4B14-81FB-ECD3A867FC69}" presName="parTx" presStyleLbl="alignNode1" presStyleIdx="2" presStyleCnt="3">
        <dgm:presLayoutVars>
          <dgm:chMax val="0"/>
          <dgm:chPref val="0"/>
          <dgm:bulletEnabled val="1"/>
        </dgm:presLayoutVars>
      </dgm:prSet>
      <dgm:spPr/>
      <dgm:t>
        <a:bodyPr/>
        <a:lstStyle/>
        <a:p>
          <a:endParaRPr lang="en-US"/>
        </a:p>
      </dgm:t>
    </dgm:pt>
    <dgm:pt modelId="{FF8C3F27-CBDC-40C5-A732-8A9C3A9C4458}" type="pres">
      <dgm:prSet presAssocID="{D3550BB8-751F-4B14-81FB-ECD3A867FC69}" presName="desTx" presStyleLbl="alignAccFollowNode1" presStyleIdx="2" presStyleCnt="3" custLinFactNeighborX="1253" custLinFactNeighborY="2317">
        <dgm:presLayoutVars>
          <dgm:bulletEnabled val="1"/>
        </dgm:presLayoutVars>
      </dgm:prSet>
      <dgm:spPr/>
      <dgm:t>
        <a:bodyPr/>
        <a:lstStyle/>
        <a:p>
          <a:endParaRPr lang="en-US"/>
        </a:p>
      </dgm:t>
    </dgm:pt>
  </dgm:ptLst>
  <dgm:cxnLst>
    <dgm:cxn modelId="{20873502-1B6C-4DFD-A9BD-424179001951}" type="presOf" srcId="{D3550BB8-751F-4B14-81FB-ECD3A867FC69}" destId="{E292C1E4-2D87-4133-B3B5-3966C9AC1ED4}" srcOrd="0" destOrd="0" presId="urn:microsoft.com/office/officeart/2005/8/layout/hList1"/>
    <dgm:cxn modelId="{9518E047-61F6-45CF-A91A-960A610AE02F}" type="presOf" srcId="{3574C3F6-6205-4356-8554-286A004963DA}" destId="{BC2779C0-A3A3-48D0-BF9A-1243887F20A5}" srcOrd="0" destOrd="0" presId="urn:microsoft.com/office/officeart/2005/8/layout/hList1"/>
    <dgm:cxn modelId="{11E25E38-2B90-4131-9D00-6350E1E27711}" srcId="{196D69EE-A628-4E53-A126-9F44E7AD82E5}" destId="{812DD133-AB59-4A13-9047-C9F12105C8EF}" srcOrd="1" destOrd="0" parTransId="{D1FCBAFB-3645-4F23-A285-DFBA8B838250}" sibTransId="{D2D69BFE-7091-40CF-98B4-AAE8E3DF736B}"/>
    <dgm:cxn modelId="{460A4B88-1705-4E35-BCC3-F023C089DE67}" type="presOf" srcId="{D2F03D3D-AD11-4213-AE5E-6B6468ADD624}" destId="{38CDA4E4-78D3-427C-AD4C-7D5B17342EC8}" srcOrd="0" destOrd="0" presId="urn:microsoft.com/office/officeart/2005/8/layout/hList1"/>
    <dgm:cxn modelId="{FCF3B58C-242C-471E-8ECF-F8B16C403657}" type="presOf" srcId="{C97B0658-956B-4003-90D9-4AFECDAFAE04}" destId="{FF8C3F27-CBDC-40C5-A732-8A9C3A9C4458}" srcOrd="0" destOrd="2" presId="urn:microsoft.com/office/officeart/2005/8/layout/hList1"/>
    <dgm:cxn modelId="{3AF9DEF9-98B6-4A78-9BA9-CAF437A916C5}" type="presOf" srcId="{4AABF196-65BA-4E61-9F16-82F633D87350}" destId="{38CDA4E4-78D3-427C-AD4C-7D5B17342EC8}" srcOrd="0" destOrd="1" presId="urn:microsoft.com/office/officeart/2005/8/layout/hList1"/>
    <dgm:cxn modelId="{E01B47BD-F2B6-4F4F-94F7-3D675063DB77}" type="presOf" srcId="{812DD133-AB59-4A13-9047-C9F12105C8EF}" destId="{BC2779C0-A3A3-48D0-BF9A-1243887F20A5}" srcOrd="0" destOrd="1" presId="urn:microsoft.com/office/officeart/2005/8/layout/hList1"/>
    <dgm:cxn modelId="{0F203E39-EF6E-4598-9A72-83FDF8DEA5A9}" srcId="{196D69EE-A628-4E53-A126-9F44E7AD82E5}" destId="{5E0F705D-11D2-45AA-85A5-4EEA7D0D0C34}" srcOrd="3" destOrd="0" parTransId="{979C5E12-3B94-4BDA-978C-761F5877B7AD}" sibTransId="{171E8910-34EF-48C7-A5CA-8BC26C7BC249}"/>
    <dgm:cxn modelId="{68C15E0A-F376-4B85-9FAD-8C89EC81449A}" srcId="{D3550BB8-751F-4B14-81FB-ECD3A867FC69}" destId="{F5F3E889-407F-4228-8C86-D42795605F59}" srcOrd="3" destOrd="0" parTransId="{EBF8603A-9D21-47B8-A7CB-CE64D4B95020}" sibTransId="{48CFC970-A03B-41B4-9A0C-F6925091659B}"/>
    <dgm:cxn modelId="{8E8BA706-EFC8-4BA4-8D49-E9044884BD01}" srcId="{D3550BB8-751F-4B14-81FB-ECD3A867FC69}" destId="{0A02B93A-42F3-4919-9F94-F31B6924A954}" srcOrd="1" destOrd="0" parTransId="{4CAEF856-0735-4DE1-8FD7-81B53C1092F9}" sibTransId="{B0F802EC-8786-4268-A26B-0EEEC55A6343}"/>
    <dgm:cxn modelId="{9F9573E7-9821-4CCD-B3FA-ACEB2B377B8D}" srcId="{94FBDC42-9EBE-4CED-9667-5586414E66C6}" destId="{4AABF196-65BA-4E61-9F16-82F633D87350}" srcOrd="1" destOrd="0" parTransId="{B074777A-A7C3-4BF7-8E18-7C6C1EFEA62E}" sibTransId="{5CA6D7F5-3C3C-4773-AEFB-72FAB8E52DB6}"/>
    <dgm:cxn modelId="{F990A186-634C-4A2E-8A5E-312B360B71B4}" srcId="{D3550BB8-751F-4B14-81FB-ECD3A867FC69}" destId="{480C0AA5-B5CA-4AE7-AC68-72D1540CB2DB}" srcOrd="0" destOrd="0" parTransId="{06DD6C9E-50A5-4C73-90DA-38C991D8D3C5}" sibTransId="{79C3E1C7-557D-435C-AFCB-D58B4481FD98}"/>
    <dgm:cxn modelId="{297159E0-A627-4717-9CA1-50F53C7C95DD}" type="presOf" srcId="{480C0AA5-B5CA-4AE7-AC68-72D1540CB2DB}" destId="{FF8C3F27-CBDC-40C5-A732-8A9C3A9C4458}" srcOrd="0" destOrd="0" presId="urn:microsoft.com/office/officeart/2005/8/layout/hList1"/>
    <dgm:cxn modelId="{1D87C06F-A47D-49E1-8A51-063E9B81A48D}" srcId="{D3550BB8-751F-4B14-81FB-ECD3A867FC69}" destId="{CF399447-5546-4553-884F-8EB188F28A92}" srcOrd="4" destOrd="0" parTransId="{20022B43-443E-4EC6-B5C2-CC04A6BA18C9}" sibTransId="{EE69A3AE-17E2-4D47-B3EF-505D1ECC29E0}"/>
    <dgm:cxn modelId="{7FF7AD2C-00B0-478C-8F05-BA33C18CE41B}" type="presOf" srcId="{F04FCBB9-5770-41D4-BB55-11C073F174D6}" destId="{FF8C3F27-CBDC-40C5-A732-8A9C3A9C4458}" srcOrd="0" destOrd="6" presId="urn:microsoft.com/office/officeart/2005/8/layout/hList1"/>
    <dgm:cxn modelId="{E93D8811-44A9-4782-B1BE-6F6EFFF64672}" type="presOf" srcId="{034AA18A-092C-4A30-A87D-6748D6401636}" destId="{BC2779C0-A3A3-48D0-BF9A-1243887F20A5}" srcOrd="0" destOrd="2" presId="urn:microsoft.com/office/officeart/2005/8/layout/hList1"/>
    <dgm:cxn modelId="{4B84A994-C8AB-43E4-9179-135C56DEB4D0}" srcId="{823F66E6-208A-43BD-8111-916E8F9F874D}" destId="{94FBDC42-9EBE-4CED-9667-5586414E66C6}" srcOrd="1" destOrd="0" parTransId="{5EA7C189-0375-43B6-8FA3-34AF9C8CB4A3}" sibTransId="{5DFB74B9-D0AD-499E-97B1-6F6981A3D48D}"/>
    <dgm:cxn modelId="{3C61BF98-BFF2-46B1-B589-0FF79955E25A}" srcId="{823F66E6-208A-43BD-8111-916E8F9F874D}" destId="{196D69EE-A628-4E53-A126-9F44E7AD82E5}" srcOrd="0" destOrd="0" parTransId="{B3409526-0926-4B99-AC2A-5E956CF12C3C}" sibTransId="{0ACDCD03-3CDF-4324-ACA7-02B3208DB811}"/>
    <dgm:cxn modelId="{7F97DA7F-D791-4D31-96D9-30B0CA96D7BA}" srcId="{823F66E6-208A-43BD-8111-916E8F9F874D}" destId="{D3550BB8-751F-4B14-81FB-ECD3A867FC69}" srcOrd="2" destOrd="0" parTransId="{90814A55-87FF-41E8-BA52-329770C685F8}" sibTransId="{2DA4F91B-F442-4731-A90A-6D61088B2F6D}"/>
    <dgm:cxn modelId="{19B2FD8B-A6A0-437E-9D0F-CA01081C0518}" srcId="{196D69EE-A628-4E53-A126-9F44E7AD82E5}" destId="{034AA18A-092C-4A30-A87D-6748D6401636}" srcOrd="2" destOrd="0" parTransId="{56E9CE2D-4FA1-40E0-84DC-0BAD1FF19350}" sibTransId="{F972E75E-1F03-4289-842F-0D51D13AF05C}"/>
    <dgm:cxn modelId="{24738BA0-8F9E-492E-8CAF-C3EB237C93AF}" type="presOf" srcId="{94FBDC42-9EBE-4CED-9667-5586414E66C6}" destId="{53649C06-1596-4B97-94C5-6E0327AAA067}" srcOrd="0" destOrd="0" presId="urn:microsoft.com/office/officeart/2005/8/layout/hList1"/>
    <dgm:cxn modelId="{122A9558-C68C-4441-BBA5-8D08BCDF8425}" srcId="{D3550BB8-751F-4B14-81FB-ECD3A867FC69}" destId="{C97B0658-956B-4003-90D9-4AFECDAFAE04}" srcOrd="2" destOrd="0" parTransId="{458B4B33-0178-49EA-AF21-FF461A991CAB}" sibTransId="{6046AA3A-3021-445C-A711-0AE20A96A9F5}"/>
    <dgm:cxn modelId="{B18C2438-2A64-4367-A279-52492BF5D2DD}" type="presOf" srcId="{48B753AB-D81D-469E-AFF8-578549727340}" destId="{FF8C3F27-CBDC-40C5-A732-8A9C3A9C4458}" srcOrd="0" destOrd="5" presId="urn:microsoft.com/office/officeart/2005/8/layout/hList1"/>
    <dgm:cxn modelId="{631B3F8C-F9EE-4AF6-8348-6DFCB4A5D6C8}" srcId="{D3550BB8-751F-4B14-81FB-ECD3A867FC69}" destId="{F04FCBB9-5770-41D4-BB55-11C073F174D6}" srcOrd="6" destOrd="0" parTransId="{776252CC-39B2-4C38-BA6E-CF4D31776667}" sibTransId="{7E13FC17-E2BE-4652-99D2-6370E0E5D3B1}"/>
    <dgm:cxn modelId="{4DA38FB1-F23A-459E-AE84-F4208F03D593}" type="presOf" srcId="{196D69EE-A628-4E53-A126-9F44E7AD82E5}" destId="{2E83BA36-1A5D-4869-8373-9BB886ACC2CD}" srcOrd="0" destOrd="0" presId="urn:microsoft.com/office/officeart/2005/8/layout/hList1"/>
    <dgm:cxn modelId="{ED06E96D-04F4-4C95-8FA3-3D4214009C0E}" type="presOf" srcId="{CF399447-5546-4553-884F-8EB188F28A92}" destId="{FF8C3F27-CBDC-40C5-A732-8A9C3A9C4458}" srcOrd="0" destOrd="4" presId="urn:microsoft.com/office/officeart/2005/8/layout/hList1"/>
    <dgm:cxn modelId="{F8EE887B-79A3-4CB6-93BD-B4EBF647F710}" srcId="{D3550BB8-751F-4B14-81FB-ECD3A867FC69}" destId="{48B753AB-D81D-469E-AFF8-578549727340}" srcOrd="5" destOrd="0" parTransId="{EAA6AEFE-9C71-4684-995C-B7FED43FB84A}" sibTransId="{4E87602D-8A00-4C66-B682-88E5FAED615D}"/>
    <dgm:cxn modelId="{B4FE8E9B-056D-436F-B0FB-181D980CDA2A}" srcId="{94FBDC42-9EBE-4CED-9667-5586414E66C6}" destId="{D2F03D3D-AD11-4213-AE5E-6B6468ADD624}" srcOrd="0" destOrd="0" parTransId="{E1D56E30-7A6C-4AF3-BA0F-F75ECEF7DF2E}" sibTransId="{5F54C349-19BF-4101-8735-267AFD9BF3D7}"/>
    <dgm:cxn modelId="{245972FA-9B5E-49FE-BF75-6888DF67327F}" type="presOf" srcId="{0A02B93A-42F3-4919-9F94-F31B6924A954}" destId="{FF8C3F27-CBDC-40C5-A732-8A9C3A9C4458}" srcOrd="0" destOrd="1" presId="urn:microsoft.com/office/officeart/2005/8/layout/hList1"/>
    <dgm:cxn modelId="{ECA30585-CF52-491F-B73F-9E618DF29161}" type="presOf" srcId="{5E0F705D-11D2-45AA-85A5-4EEA7D0D0C34}" destId="{BC2779C0-A3A3-48D0-BF9A-1243887F20A5}" srcOrd="0" destOrd="3" presId="urn:microsoft.com/office/officeart/2005/8/layout/hList1"/>
    <dgm:cxn modelId="{CDE65001-3E91-42D6-800B-7F5BD27A9A42}" type="presOf" srcId="{F5F3E889-407F-4228-8C86-D42795605F59}" destId="{FF8C3F27-CBDC-40C5-A732-8A9C3A9C4458}" srcOrd="0" destOrd="3" presId="urn:microsoft.com/office/officeart/2005/8/layout/hList1"/>
    <dgm:cxn modelId="{D6519F76-3CA3-4126-97A2-0E96AD5B3043}" srcId="{196D69EE-A628-4E53-A126-9F44E7AD82E5}" destId="{3574C3F6-6205-4356-8554-286A004963DA}" srcOrd="0" destOrd="0" parTransId="{2FB54E09-780B-4372-87CF-0DA35B779F5F}" sibTransId="{201BFA27-4EB0-4B97-9BB8-268566F4C3B7}"/>
    <dgm:cxn modelId="{0B6F209C-E7C9-4F3E-B0B3-CEA9582C3F14}" type="presOf" srcId="{823F66E6-208A-43BD-8111-916E8F9F874D}" destId="{531E425C-A2BF-45A9-A65A-E9446B7A88DB}" srcOrd="0" destOrd="0" presId="urn:microsoft.com/office/officeart/2005/8/layout/hList1"/>
    <dgm:cxn modelId="{03A07C3F-25B0-4866-BF06-1CDD76D3835F}" type="presParOf" srcId="{531E425C-A2BF-45A9-A65A-E9446B7A88DB}" destId="{4598246F-0F39-4597-9246-B22FC02EBE3F}" srcOrd="0" destOrd="0" presId="urn:microsoft.com/office/officeart/2005/8/layout/hList1"/>
    <dgm:cxn modelId="{ED97C0D5-90C2-44B8-91DA-50E897388E88}" type="presParOf" srcId="{4598246F-0F39-4597-9246-B22FC02EBE3F}" destId="{2E83BA36-1A5D-4869-8373-9BB886ACC2CD}" srcOrd="0" destOrd="0" presId="urn:microsoft.com/office/officeart/2005/8/layout/hList1"/>
    <dgm:cxn modelId="{CC51F8DB-F2B9-46EE-906B-175651DA9226}" type="presParOf" srcId="{4598246F-0F39-4597-9246-B22FC02EBE3F}" destId="{BC2779C0-A3A3-48D0-BF9A-1243887F20A5}" srcOrd="1" destOrd="0" presId="urn:microsoft.com/office/officeart/2005/8/layout/hList1"/>
    <dgm:cxn modelId="{52FFD8ED-93F9-4FA4-8C9C-BC5B41358614}" type="presParOf" srcId="{531E425C-A2BF-45A9-A65A-E9446B7A88DB}" destId="{06E763DB-EB42-4280-920C-EC29EC7CE854}" srcOrd="1" destOrd="0" presId="urn:microsoft.com/office/officeart/2005/8/layout/hList1"/>
    <dgm:cxn modelId="{7BC894FD-2AD1-46F3-A0D7-BC65E4002912}" type="presParOf" srcId="{531E425C-A2BF-45A9-A65A-E9446B7A88DB}" destId="{F1AF9E9A-7315-4549-AB44-AF17A318D9A1}" srcOrd="2" destOrd="0" presId="urn:microsoft.com/office/officeart/2005/8/layout/hList1"/>
    <dgm:cxn modelId="{A418C093-1F0D-4CC3-B39F-263E070DAB97}" type="presParOf" srcId="{F1AF9E9A-7315-4549-AB44-AF17A318D9A1}" destId="{53649C06-1596-4B97-94C5-6E0327AAA067}" srcOrd="0" destOrd="0" presId="urn:microsoft.com/office/officeart/2005/8/layout/hList1"/>
    <dgm:cxn modelId="{67BD2D4F-0FC7-414D-92C8-FEF96BD38A16}" type="presParOf" srcId="{F1AF9E9A-7315-4549-AB44-AF17A318D9A1}" destId="{38CDA4E4-78D3-427C-AD4C-7D5B17342EC8}" srcOrd="1" destOrd="0" presId="urn:microsoft.com/office/officeart/2005/8/layout/hList1"/>
    <dgm:cxn modelId="{682D0569-779B-4013-8BF8-A0AEFA62F7E3}" type="presParOf" srcId="{531E425C-A2BF-45A9-A65A-E9446B7A88DB}" destId="{7D089DD7-64BE-4FBF-A373-78E2F1263FCA}" srcOrd="3" destOrd="0" presId="urn:microsoft.com/office/officeart/2005/8/layout/hList1"/>
    <dgm:cxn modelId="{BCD63B62-C7EC-4EA4-A85D-D01A01EC78CC}" type="presParOf" srcId="{531E425C-A2BF-45A9-A65A-E9446B7A88DB}" destId="{AA223F3A-0497-4953-B83F-F699173BCB4A}" srcOrd="4" destOrd="0" presId="urn:microsoft.com/office/officeart/2005/8/layout/hList1"/>
    <dgm:cxn modelId="{BA3B1DD9-FB9A-4015-83B4-65990E347E46}" type="presParOf" srcId="{AA223F3A-0497-4953-B83F-F699173BCB4A}" destId="{E292C1E4-2D87-4133-B3B5-3966C9AC1ED4}" srcOrd="0" destOrd="0" presId="urn:microsoft.com/office/officeart/2005/8/layout/hList1"/>
    <dgm:cxn modelId="{EFB4114D-DC50-4E98-81CE-CA787A017612}" type="presParOf" srcId="{AA223F3A-0497-4953-B83F-F699173BCB4A}" destId="{FF8C3F27-CBDC-40C5-A732-8A9C3A9C445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83BA36-1A5D-4869-8373-9BB886ACC2CD}">
      <dsp:nvSpPr>
        <dsp:cNvPr id="0" name=""/>
        <dsp:cNvSpPr/>
      </dsp:nvSpPr>
      <dsp:spPr>
        <a:xfrm>
          <a:off x="4022800" y="100604"/>
          <a:ext cx="3525875" cy="127065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400" kern="1200" dirty="0" smtClean="0"/>
            <a:t>MAKING POLITE OFFERS AND INVITATIONS</a:t>
          </a:r>
          <a:endParaRPr lang="en-US" sz="1900" kern="1200" dirty="0"/>
        </a:p>
      </dsp:txBody>
      <dsp:txXfrm>
        <a:off x="4022800" y="100604"/>
        <a:ext cx="3525875" cy="1270652"/>
      </dsp:txXfrm>
    </dsp:sp>
    <dsp:sp modelId="{BC2779C0-A3A3-48D0-BF9A-1243887F20A5}">
      <dsp:nvSpPr>
        <dsp:cNvPr id="0" name=""/>
        <dsp:cNvSpPr/>
      </dsp:nvSpPr>
      <dsp:spPr>
        <a:xfrm>
          <a:off x="40461" y="1201345"/>
          <a:ext cx="3464621" cy="317047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171450" lvl="1" indent="-171450" algn="l" defTabSz="844550">
            <a:lnSpc>
              <a:spcPct val="90000"/>
            </a:lnSpc>
            <a:spcBef>
              <a:spcPct val="0"/>
            </a:spcBef>
            <a:spcAft>
              <a:spcPct val="15000"/>
            </a:spcAft>
            <a:buChar char="••"/>
          </a:pPr>
          <a:endParaRPr lang="en-US" sz="1900" kern="1200" dirty="0"/>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Can you do me favor?</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Would you help me with the dishes?</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Could you hold the door for me?</a:t>
          </a:r>
          <a:endParaRPr lang="en-US" sz="2400" kern="1200" dirty="0">
            <a:latin typeface="Times New Roman" pitchFamily="18" charset="0"/>
            <a:cs typeface="Times New Roman" pitchFamily="18" charset="0"/>
          </a:endParaRPr>
        </a:p>
      </dsp:txBody>
      <dsp:txXfrm>
        <a:off x="40461" y="1201345"/>
        <a:ext cx="3464621" cy="3170474"/>
      </dsp:txXfrm>
    </dsp:sp>
    <dsp:sp modelId="{53649C06-1596-4B97-94C5-6E0327AAA067}">
      <dsp:nvSpPr>
        <dsp:cNvPr id="0" name=""/>
        <dsp:cNvSpPr/>
      </dsp:nvSpPr>
      <dsp:spPr>
        <a:xfrm>
          <a:off x="26153" y="0"/>
          <a:ext cx="3461237" cy="1270652"/>
        </a:xfrm>
        <a:prstGeom prst="rect">
          <a:avLst/>
        </a:prstGeom>
        <a:solidFill>
          <a:schemeClr val="accent3">
            <a:hueOff val="1538822"/>
            <a:satOff val="2369"/>
            <a:lumOff val="3137"/>
            <a:alphaOff val="0"/>
          </a:schemeClr>
        </a:solidFill>
        <a:ln w="12700" cap="flat" cmpd="sng" algn="ctr">
          <a:solidFill>
            <a:schemeClr val="accent3">
              <a:hueOff val="1538822"/>
              <a:satOff val="2369"/>
              <a:lumOff val="31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800" kern="1200" dirty="0" smtClean="0"/>
            <a:t>CAN, COULD AND WOULD IN POLITE REQUESTS</a:t>
          </a:r>
          <a:endParaRPr lang="en-US" sz="2800" kern="1200" dirty="0">
            <a:latin typeface="Times New Roman" pitchFamily="18" charset="0"/>
            <a:cs typeface="Times New Roman" pitchFamily="18" charset="0"/>
          </a:endParaRPr>
        </a:p>
      </dsp:txBody>
      <dsp:txXfrm>
        <a:off x="26153" y="0"/>
        <a:ext cx="3461237" cy="1270652"/>
      </dsp:txXfrm>
    </dsp:sp>
    <dsp:sp modelId="{38CDA4E4-78D3-427C-AD4C-7D5B17342EC8}">
      <dsp:nvSpPr>
        <dsp:cNvPr id="0" name=""/>
        <dsp:cNvSpPr/>
      </dsp:nvSpPr>
      <dsp:spPr>
        <a:xfrm>
          <a:off x="4020283" y="1270652"/>
          <a:ext cx="3461237" cy="3031860"/>
        </a:xfrm>
        <a:prstGeom prst="rect">
          <a:avLst/>
        </a:prstGeom>
        <a:solidFill>
          <a:schemeClr val="accent3">
            <a:tint val="40000"/>
            <a:alpha val="90000"/>
            <a:hueOff val="1860258"/>
            <a:satOff val="3694"/>
            <a:lumOff val="679"/>
            <a:alphaOff val="0"/>
          </a:schemeClr>
        </a:solidFill>
        <a:ln w="12700" cap="flat" cmpd="sng" algn="ctr">
          <a:solidFill>
            <a:schemeClr val="accent3">
              <a:tint val="40000"/>
              <a:alpha val="90000"/>
              <a:hueOff val="1860258"/>
              <a:satOff val="3694"/>
              <a:lumOff val="6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2400" kern="1200" dirty="0" smtClean="0">
              <a:latin typeface="Times New Roman" pitchFamily="18" charset="0"/>
              <a:cs typeface="Times New Roman" pitchFamily="18" charset="0"/>
            </a:rPr>
            <a:t>     </a:t>
          </a:r>
          <a:r>
            <a:rPr lang="en-US" sz="2400" kern="1200" dirty="0" smtClean="0"/>
            <a:t>Would you like something to drink?</a:t>
          </a:r>
          <a:endParaRPr lang="en-US" sz="1800" kern="1200" dirty="0"/>
        </a:p>
        <a:p>
          <a:pPr marL="171450" lvl="1" indent="0" algn="l" defTabSz="844550">
            <a:lnSpc>
              <a:spcPct val="90000"/>
            </a:lnSpc>
            <a:spcBef>
              <a:spcPct val="0"/>
            </a:spcBef>
            <a:spcAft>
              <a:spcPct val="15000"/>
            </a:spcAft>
            <a:buChar char="••"/>
          </a:pPr>
          <a:endParaRPr lang="en-US" sz="1800" kern="1200" dirty="0"/>
        </a:p>
      </dsp:txBody>
      <dsp:txXfrm>
        <a:off x="4020283" y="1270652"/>
        <a:ext cx="3461237" cy="3031860"/>
      </dsp:txXfrm>
    </dsp:sp>
    <dsp:sp modelId="{E292C1E4-2D87-4133-B3B5-3966C9AC1ED4}">
      <dsp:nvSpPr>
        <dsp:cNvPr id="0" name=""/>
        <dsp:cNvSpPr/>
      </dsp:nvSpPr>
      <dsp:spPr>
        <a:xfrm>
          <a:off x="7966094" y="0"/>
          <a:ext cx="3461237" cy="1270652"/>
        </a:xfrm>
        <a:prstGeom prst="rect">
          <a:avLst/>
        </a:prstGeom>
        <a:solidFill>
          <a:schemeClr val="accent3">
            <a:hueOff val="3077644"/>
            <a:satOff val="4738"/>
            <a:lumOff val="6274"/>
            <a:alphaOff val="0"/>
          </a:schemeClr>
        </a:solidFill>
        <a:ln w="12700" cap="flat" cmpd="sng" algn="ctr">
          <a:solidFill>
            <a:schemeClr val="accent3">
              <a:hueOff val="3077644"/>
              <a:satOff val="4738"/>
              <a:lumOff val="627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400" kern="1200" dirty="0" smtClean="0"/>
            <a:t>ACCEPTING AND DECLINING</a:t>
          </a:r>
          <a:endParaRPr lang="en-US" sz="2400" kern="1200" dirty="0">
            <a:latin typeface="Times New Roman" pitchFamily="18" charset="0"/>
            <a:cs typeface="Times New Roman" pitchFamily="18" charset="0"/>
          </a:endParaRPr>
        </a:p>
      </dsp:txBody>
      <dsp:txXfrm>
        <a:off x="7966094" y="0"/>
        <a:ext cx="3461237" cy="1270652"/>
      </dsp:txXfrm>
    </dsp:sp>
    <dsp:sp modelId="{FF8C3F27-CBDC-40C5-A732-8A9C3A9C4458}">
      <dsp:nvSpPr>
        <dsp:cNvPr id="0" name=""/>
        <dsp:cNvSpPr/>
      </dsp:nvSpPr>
      <dsp:spPr>
        <a:xfrm>
          <a:off x="7975928" y="1270652"/>
          <a:ext cx="3461237" cy="3031860"/>
        </a:xfrm>
        <a:prstGeom prst="rect">
          <a:avLst/>
        </a:prstGeom>
        <a:solidFill>
          <a:schemeClr val="accent3">
            <a:tint val="40000"/>
            <a:alpha val="90000"/>
            <a:hueOff val="3720516"/>
            <a:satOff val="7388"/>
            <a:lumOff val="1358"/>
            <a:alphaOff val="0"/>
          </a:schemeClr>
        </a:solidFill>
        <a:ln w="12700" cap="flat" cmpd="sng" algn="ctr">
          <a:solidFill>
            <a:schemeClr val="accent3">
              <a:tint val="40000"/>
              <a:alpha val="90000"/>
              <a:hueOff val="3720516"/>
              <a:satOff val="7388"/>
              <a:lumOff val="1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2400" kern="1200" dirty="0" smtClean="0">
              <a:latin typeface="Times New Roman" pitchFamily="18" charset="0"/>
              <a:cs typeface="Times New Roman" pitchFamily="18" charset="0"/>
            </a:rPr>
            <a:t>   Yes, I would</a:t>
          </a: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Yes, thank you</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Yes, please. </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Thanks, I appreciate it</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I’d love to</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Sure, that sounds great</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Sorry, but I have to study tonight. </a:t>
          </a:r>
          <a:endParaRPr lang="en-US" sz="2400" kern="1200" dirty="0">
            <a:latin typeface="Times New Roman" pitchFamily="18" charset="0"/>
            <a:cs typeface="Times New Roman" pitchFamily="18" charset="0"/>
          </a:endParaRPr>
        </a:p>
      </dsp:txBody>
      <dsp:txXfrm>
        <a:off x="7975928" y="1270652"/>
        <a:ext cx="3461237" cy="30318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97169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838887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693500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427920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8617361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618014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152255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012437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smtClean="0"/>
              <a:t>3/20/2022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62795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2812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937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9436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smtClean="0"/>
              <a:t>3/20/2022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86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1720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smtClean="0"/>
              <a:t>3/20/2022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070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0938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9695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smtClean="0"/>
              <a:t>3/20/2022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20347531"/>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https://lh6.googleusercontent.com/CivBTRAum_lOPkU8yzIHqLc9oGRW8UDZyXDxtZAEf0VeyWpRTpZuaKR1xPShKeP2FWwwII6DcauSL2RwE4EfqfA8wKzIvfVKmqK2dfO2HCfJG7rwxAebM2e9IOvWFtjNuyfIQpuy" TargetMode="Externa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9261" y="758869"/>
            <a:ext cx="4932608" cy="1252728"/>
          </a:xfrm>
        </p:spPr>
        <p:txBody>
          <a:bodyPr/>
          <a:lstStyle/>
          <a:p>
            <a:r>
              <a:rPr lang="en-US" b="1" dirty="0" smtClean="0"/>
              <a:t>LEAD-IN </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26364"/>
            <a:ext cx="1442987" cy="1385233"/>
          </a:xfrm>
          <a:prstGeom prst="rect">
            <a:avLst/>
          </a:prstGeom>
        </p:spPr>
      </p:pic>
      <p:pic>
        <p:nvPicPr>
          <p:cNvPr id="6" name="Picture 2" descr="170 Bad Manners Stock Illustrations, Cliparts and Royalty Free Bad Manners  Vecto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0799" y="157272"/>
            <a:ext cx="3743521" cy="33110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Bad Manner Stock Illustrations – 206 Bad Manner Stock Illustrations,  Vectors &amp;amp; Clipart - Dreamsti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60799" y="3169816"/>
            <a:ext cx="3743521" cy="400268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88891" y="2265150"/>
            <a:ext cx="7911920" cy="3539430"/>
          </a:xfrm>
          <a:prstGeom prst="rect">
            <a:avLst/>
          </a:prstGeom>
        </p:spPr>
        <p:txBody>
          <a:bodyPr wrap="square">
            <a:spAutoFit/>
          </a:bodyPr>
          <a:lstStyle/>
          <a:p>
            <a:r>
              <a:rPr lang="en-US" sz="2800" dirty="0" smtClean="0">
                <a:latin typeface="Times New Roman" pitchFamily="18" charset="0"/>
                <a:cs typeface="Times New Roman" pitchFamily="18" charset="0"/>
              </a:rPr>
              <a:t>1. Look </a:t>
            </a:r>
            <a:r>
              <a:rPr lang="en-US" sz="2800" dirty="0">
                <a:latin typeface="Times New Roman" pitchFamily="18" charset="0"/>
                <a:cs typeface="Times New Roman" pitchFamily="18" charset="0"/>
              </a:rPr>
              <a:t>at the picture. What’s happening?  </a:t>
            </a:r>
          </a:p>
          <a:p>
            <a:r>
              <a:rPr lang="en-US" sz="2800" dirty="0">
                <a:latin typeface="Times New Roman" pitchFamily="18" charset="0"/>
                <a:cs typeface="Times New Roman" pitchFamily="18" charset="0"/>
              </a:rPr>
              <a:t>2. In your opinion, is this polite or not? Why do you think so?</a:t>
            </a:r>
          </a:p>
          <a:p>
            <a:r>
              <a:rPr lang="en-US" sz="2800" dirty="0">
                <a:latin typeface="Times New Roman" pitchFamily="18" charset="0"/>
                <a:cs typeface="Times New Roman" pitchFamily="18" charset="0"/>
              </a:rPr>
              <a:t>3. Etiquette the rules we follow to behave (act) politely. What are some other actions that you think are polite? What are some that are rude (not polite)? Why do you think they are rude? Discuss your opinions with the class.</a:t>
            </a:r>
          </a:p>
        </p:txBody>
      </p:sp>
    </p:spTree>
    <p:extLst>
      <p:ext uri="{BB962C8B-B14F-4D97-AF65-F5344CB8AC3E}">
        <p14:creationId xmlns:p14="http://schemas.microsoft.com/office/powerpoint/2010/main" val="494709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ALTERNATIVE SPEAKING TOPICS</a:t>
            </a:r>
            <a:endParaRPr lang="en-US" b="1" dirty="0"/>
          </a:p>
        </p:txBody>
      </p:sp>
      <p:sp>
        <p:nvSpPr>
          <p:cNvPr id="3" name="Content Placeholder 2"/>
          <p:cNvSpPr>
            <a:spLocks noGrp="1"/>
          </p:cNvSpPr>
          <p:nvPr>
            <p:ph idx="1"/>
          </p:nvPr>
        </p:nvSpPr>
        <p:spPr>
          <a:xfrm>
            <a:off x="317500" y="2111186"/>
            <a:ext cx="9976682" cy="4591250"/>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lvl="0" indent="0" algn="just" fontAlgn="base">
              <a:buNone/>
            </a:pPr>
            <a:endParaRPr lang="en-US" sz="1000" dirty="0" smtClean="0">
              <a:effectLst/>
            </a:endParaRPr>
          </a:p>
          <a:p>
            <a:pPr algn="just"/>
            <a:r>
              <a:rPr lang="en-US" sz="3200" dirty="0">
                <a:latin typeface="Times New Roman" pitchFamily="18" charset="0"/>
                <a:cs typeface="Times New Roman" pitchFamily="18" charset="0"/>
              </a:rPr>
              <a:t>In your opinion, are people less polite these days than in the past? Give examples to explain your opinion. </a:t>
            </a:r>
          </a:p>
          <a:p>
            <a:pPr lvl="0" algn="just" fontAlgn="base"/>
            <a:r>
              <a:rPr lang="en-US" sz="3200" dirty="0">
                <a:latin typeface="Times New Roman" pitchFamily="18" charset="0"/>
                <a:cs typeface="Times New Roman" pitchFamily="18" charset="0"/>
              </a:rPr>
              <a:t>Where did you learn manners: At home? At school? At a religious institution? </a:t>
            </a:r>
          </a:p>
          <a:p>
            <a:pPr lvl="0" algn="just" fontAlgn="base"/>
            <a:r>
              <a:rPr lang="en-US" sz="3200" dirty="0">
                <a:latin typeface="Times New Roman" pitchFamily="18" charset="0"/>
                <a:cs typeface="Times New Roman" pitchFamily="18" charset="0"/>
              </a:rPr>
              <a:t>New York City scored as the number one city for good manners. Are you surprised? Why or why not? </a:t>
            </a:r>
          </a:p>
          <a:p>
            <a:pPr lvl="0" algn="just" fontAlgn="base"/>
            <a:r>
              <a:rPr lang="en-US" sz="3200" dirty="0">
                <a:latin typeface="Times New Roman" pitchFamily="18" charset="0"/>
                <a:cs typeface="Times New Roman" pitchFamily="18" charset="0"/>
              </a:rPr>
              <a:t>How do you think people in your hometown would do on Sarah's manners test? Do you  think they would pass? Why or why not?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9900" y="601080"/>
            <a:ext cx="1442987" cy="1385233"/>
          </a:xfrm>
          <a:prstGeom prst="rect">
            <a:avLst/>
          </a:prstGeom>
        </p:spPr>
      </p:pic>
    </p:spTree>
    <p:extLst>
      <p:ext uri="{BB962C8B-B14F-4D97-AF65-F5344CB8AC3E}">
        <p14:creationId xmlns:p14="http://schemas.microsoft.com/office/powerpoint/2010/main" val="178794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CONSOLIDATION</a:t>
            </a:r>
            <a:endParaRPr lang="en-US" b="1" dirty="0"/>
          </a:p>
        </p:txBody>
      </p:sp>
      <p:sp>
        <p:nvSpPr>
          <p:cNvPr id="3" name="Content Placeholder 2"/>
          <p:cNvSpPr>
            <a:spLocks noGrp="1"/>
          </p:cNvSpPr>
          <p:nvPr>
            <p:ph idx="1"/>
          </p:nvPr>
        </p:nvSpPr>
        <p:spPr>
          <a:xfrm>
            <a:off x="260283" y="2266750"/>
            <a:ext cx="10135402" cy="4070550"/>
          </a:xfrm>
        </p:spPr>
        <p:style>
          <a:lnRef idx="2">
            <a:schemeClr val="accent1"/>
          </a:lnRef>
          <a:fillRef idx="1">
            <a:schemeClr val="lt1"/>
          </a:fillRef>
          <a:effectRef idx="0">
            <a:schemeClr val="accent1"/>
          </a:effectRef>
          <a:fontRef idx="minor">
            <a:schemeClr val="dk1"/>
          </a:fontRef>
        </p:style>
        <p:txBody>
          <a:bodyPr>
            <a:normAutofit/>
          </a:bodyPr>
          <a:lstStyle/>
          <a:p>
            <a:endParaRPr lang="en-US" sz="3200" dirty="0" smtClean="0">
              <a:effectLst/>
            </a:endParaRPr>
          </a:p>
          <a:p>
            <a:r>
              <a:rPr lang="en-US" sz="3200" dirty="0"/>
              <a:t>Manner and etiquette </a:t>
            </a:r>
          </a:p>
          <a:p>
            <a:r>
              <a:rPr lang="en-US" sz="3200" dirty="0"/>
              <a:t>Making polite offers and invitations</a:t>
            </a:r>
          </a:p>
          <a:p>
            <a:r>
              <a:rPr lang="en-US" sz="3200" dirty="0"/>
              <a:t>Accepting and declining </a:t>
            </a:r>
            <a:endParaRPr lang="en-US" sz="3200"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5217" y="587946"/>
            <a:ext cx="1442987" cy="1385233"/>
          </a:xfrm>
          <a:prstGeom prst="rect">
            <a:avLst/>
          </a:prstGeom>
        </p:spPr>
      </p:pic>
    </p:spTree>
    <p:extLst>
      <p:ext uri="{BB962C8B-B14F-4D97-AF65-F5344CB8AC3E}">
        <p14:creationId xmlns:p14="http://schemas.microsoft.com/office/powerpoint/2010/main" val="4034708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7. HOMEWORK</a:t>
            </a:r>
            <a:endParaRPr lang="en-US" dirty="0"/>
          </a:p>
        </p:txBody>
      </p:sp>
      <p:sp>
        <p:nvSpPr>
          <p:cNvPr id="2" name="Content Placeholder 1"/>
          <p:cNvSpPr>
            <a:spLocks noGrp="1"/>
          </p:cNvSpPr>
          <p:nvPr>
            <p:ph idx="1"/>
          </p:nvPr>
        </p:nvSpPr>
        <p:spPr>
          <a:xfrm>
            <a:off x="1442987" y="1439095"/>
            <a:ext cx="9877777" cy="1033649"/>
          </a:xfrm>
        </p:spPr>
        <p:txBody>
          <a:bodyPr>
            <a:normAutofit/>
          </a:bodyPr>
          <a:lstStyle/>
          <a:p>
            <a:r>
              <a:rPr lang="en-US" sz="3200" dirty="0">
                <a:latin typeface="Times New Roman" pitchFamily="18" charset="0"/>
                <a:cs typeface="Times New Roman" pitchFamily="18" charset="0"/>
              </a:rPr>
              <a:t>Write etiquette for your office/ your class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0443" y="570686"/>
            <a:ext cx="1442987" cy="1385233"/>
          </a:xfrm>
          <a:prstGeom prst="rect">
            <a:avLst/>
          </a:prstGeom>
        </p:spPr>
      </p:pic>
      <p:pic>
        <p:nvPicPr>
          <p:cNvPr id="4098" name="Picture 2" descr="16 Business Etiquette Tips for Every Business Professional • As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109" y="2472744"/>
            <a:ext cx="8405611" cy="3899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703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0841" y="2567636"/>
            <a:ext cx="1648764" cy="1648764"/>
          </a:xfrm>
          <a:prstGeom prst="rect">
            <a:avLst/>
          </a:prstGeom>
        </p:spPr>
      </p:pic>
    </p:spTree>
    <p:extLst>
      <p:ext uri="{BB962C8B-B14F-4D97-AF65-F5344CB8AC3E}">
        <p14:creationId xmlns:p14="http://schemas.microsoft.com/office/powerpoint/2010/main" val="1494199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UNIT 4. MANNER </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dirty="0" smtClean="0">
                <a:latin typeface="Times New Roman" pitchFamily="18" charset="0"/>
                <a:cs typeface="Times New Roman" pitchFamily="18" charset="0"/>
              </a:rPr>
              <a:t>MSc. DƯƠNG THỊ HỒNG PHÚC</a:t>
            </a:r>
            <a:endParaRPr lang="en-US" sz="36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5124" y="2570910"/>
            <a:ext cx="1694047" cy="1694047"/>
          </a:xfrm>
          <a:prstGeom prst="rect">
            <a:avLst/>
          </a:prstGeom>
        </p:spPr>
      </p:pic>
    </p:spTree>
    <p:extLst>
      <p:ext uri="{BB962C8B-B14F-4D97-AF65-F5344CB8AC3E}">
        <p14:creationId xmlns:p14="http://schemas.microsoft.com/office/powerpoint/2010/main" val="1106216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75" y="748913"/>
            <a:ext cx="9613861" cy="1080938"/>
          </a:xfrm>
        </p:spPr>
        <p:txBody>
          <a:bodyPr/>
          <a:lstStyle/>
          <a:p>
            <a:r>
              <a:rPr lang="en-US" b="1" dirty="0" smtClean="0"/>
              <a:t>Objectives</a:t>
            </a:r>
            <a:endParaRPr lang="en-US" b="1" dirty="0"/>
          </a:p>
        </p:txBody>
      </p:sp>
      <p:sp>
        <p:nvSpPr>
          <p:cNvPr id="3" name="Content Placeholder 2"/>
          <p:cNvSpPr>
            <a:spLocks noGrp="1"/>
          </p:cNvSpPr>
          <p:nvPr>
            <p:ph idx="1"/>
          </p:nvPr>
        </p:nvSpPr>
        <p:spPr>
          <a:xfrm>
            <a:off x="231007" y="2066652"/>
            <a:ext cx="10193154" cy="4791348"/>
          </a:xfrm>
        </p:spPr>
        <p:style>
          <a:lnRef idx="2">
            <a:schemeClr val="accent1"/>
          </a:lnRef>
          <a:fillRef idx="1">
            <a:schemeClr val="lt1"/>
          </a:fillRef>
          <a:effectRef idx="0">
            <a:schemeClr val="accent1"/>
          </a:effectRef>
          <a:fontRef idx="minor">
            <a:schemeClr val="dk1"/>
          </a:fontRef>
        </p:style>
        <p:txBody>
          <a:bodyPr>
            <a:noAutofit/>
          </a:bodyPr>
          <a:lstStyle/>
          <a:p>
            <a:r>
              <a:rPr lang="en-US" sz="2000" b="1" dirty="0">
                <a:latin typeface="+mj-lt"/>
              </a:rPr>
              <a:t>Knowledge:</a:t>
            </a:r>
            <a:r>
              <a:rPr lang="en-US" sz="2000" dirty="0">
                <a:latin typeface="+mj-lt"/>
              </a:rPr>
              <a:t> </a:t>
            </a:r>
          </a:p>
          <a:p>
            <a:r>
              <a:rPr lang="en-US" sz="2000" dirty="0">
                <a:latin typeface="+mj-lt"/>
              </a:rPr>
              <a:t>- List vocabularies relating to manner and etiquettes </a:t>
            </a:r>
          </a:p>
          <a:p>
            <a:r>
              <a:rPr lang="en-US" sz="2000" dirty="0">
                <a:latin typeface="+mj-lt"/>
              </a:rPr>
              <a:t>- List expressions of opinions and polite expressions</a:t>
            </a:r>
          </a:p>
          <a:p>
            <a:r>
              <a:rPr lang="en-US" sz="2000" b="1" dirty="0">
                <a:latin typeface="+mj-lt"/>
              </a:rPr>
              <a:t>Skills: </a:t>
            </a:r>
            <a:endParaRPr lang="en-US" sz="2000" dirty="0">
              <a:latin typeface="+mj-lt"/>
            </a:endParaRPr>
          </a:p>
          <a:p>
            <a:r>
              <a:rPr lang="en-US" sz="2000" dirty="0">
                <a:latin typeface="+mj-lt"/>
              </a:rPr>
              <a:t>- Improve language skills: speaking and listening, </a:t>
            </a:r>
          </a:p>
          <a:p>
            <a:r>
              <a:rPr lang="en-US" sz="2000" dirty="0">
                <a:latin typeface="+mj-lt"/>
              </a:rPr>
              <a:t>- Express opinions</a:t>
            </a:r>
          </a:p>
          <a:p>
            <a:r>
              <a:rPr lang="en-US" sz="2000" dirty="0">
                <a:latin typeface="+mj-lt"/>
              </a:rPr>
              <a:t>- Summarize key information  </a:t>
            </a:r>
          </a:p>
          <a:p>
            <a:r>
              <a:rPr lang="en-US" sz="2000" dirty="0">
                <a:latin typeface="+mj-lt"/>
              </a:rPr>
              <a:t>- Support reasons with examples</a:t>
            </a:r>
          </a:p>
          <a:p>
            <a:r>
              <a:rPr lang="en-US" sz="2000" dirty="0">
                <a:latin typeface="+mj-lt"/>
              </a:rPr>
              <a:t>- Make and respond to requests and </a:t>
            </a:r>
            <a:r>
              <a:rPr lang="en-US" sz="2000" dirty="0" smtClean="0">
                <a:latin typeface="+mj-lt"/>
              </a:rPr>
              <a:t>invitations</a:t>
            </a:r>
          </a:p>
          <a:p>
            <a:r>
              <a:rPr lang="en-US" sz="2000" b="1" dirty="0">
                <a:latin typeface="+mj-lt"/>
                <a:cs typeface="Times New Roman" pitchFamily="18" charset="0"/>
              </a:rPr>
              <a:t>Attitude: </a:t>
            </a:r>
            <a:endParaRPr lang="en-US" sz="2000" dirty="0">
              <a:latin typeface="+mj-lt"/>
              <a:cs typeface="Times New Roman" pitchFamily="18" charset="0"/>
            </a:endParaRPr>
          </a:p>
          <a:p>
            <a:r>
              <a:rPr lang="en-US" sz="2000" dirty="0">
                <a:latin typeface="+mj-lt"/>
                <a:cs typeface="Times New Roman" pitchFamily="18" charset="0"/>
              </a:rPr>
              <a:t>- Be active, excited and enthusiastic in learning. </a:t>
            </a:r>
          </a:p>
          <a:p>
            <a:r>
              <a:rPr lang="en-US" sz="2000" dirty="0">
                <a:latin typeface="+mj-lt"/>
                <a:cs typeface="Times New Roman" pitchFamily="18" charset="0"/>
              </a:rPr>
              <a:t>- Build a habit of using English in their careers. </a:t>
            </a:r>
          </a:p>
          <a:p>
            <a:pPr marL="0" indent="0">
              <a:buNone/>
            </a:pPr>
            <a:endParaRPr lang="en-US" sz="20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8957" y="596766"/>
            <a:ext cx="1442987" cy="1385233"/>
          </a:xfrm>
          <a:prstGeom prst="rect">
            <a:avLst/>
          </a:prstGeom>
        </p:spPr>
      </p:pic>
    </p:spTree>
    <p:extLst>
      <p:ext uri="{BB962C8B-B14F-4D97-AF65-F5344CB8AC3E}">
        <p14:creationId xmlns:p14="http://schemas.microsoft.com/office/powerpoint/2010/main" val="2827645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602" y="466725"/>
            <a:ext cx="10490620" cy="1026833"/>
          </a:xfrm>
        </p:spPr>
        <p:txBody>
          <a:bodyPr>
            <a:normAutofit/>
          </a:bodyPr>
          <a:lstStyle/>
          <a:p>
            <a:r>
              <a:rPr lang="en-US" sz="2800" b="1" dirty="0" smtClean="0">
                <a:latin typeface="Times New Roman" pitchFamily="18" charset="0"/>
                <a:cs typeface="Times New Roman" pitchFamily="18" charset="0"/>
              </a:rPr>
              <a:t>1. VOCABULARY</a:t>
            </a:r>
            <a:endParaRPr lang="en-US" sz="2800" b="1"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1062" y="542277"/>
            <a:ext cx="1442987" cy="1385233"/>
          </a:xfrm>
          <a:prstGeom prst="rect">
            <a:avLst/>
          </a:prstGeom>
        </p:spPr>
      </p:pic>
      <p:pic>
        <p:nvPicPr>
          <p:cNvPr id="1025" name="Picture 1" descr="rI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350" cy="63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 9"/>
          <p:cNvGraphicFramePr>
            <a:graphicFrameLocks noGrp="1"/>
          </p:cNvGraphicFramePr>
          <p:nvPr>
            <p:extLst>
              <p:ext uri="{D42A27DB-BD31-4B8C-83A1-F6EECF244321}">
                <p14:modId xmlns:p14="http://schemas.microsoft.com/office/powerpoint/2010/main" val="536183333"/>
              </p:ext>
            </p:extLst>
          </p:nvPr>
        </p:nvGraphicFramePr>
        <p:xfrm>
          <a:off x="122801" y="1234894"/>
          <a:ext cx="10303899" cy="5506576"/>
        </p:xfrm>
        <a:graphic>
          <a:graphicData uri="http://schemas.openxmlformats.org/drawingml/2006/table">
            <a:tbl>
              <a:tblPr firstRow="1" bandRow="1">
                <a:tableStyleId>{5C22544A-7EE6-4342-B048-85BDC9FD1C3A}</a:tableStyleId>
              </a:tblPr>
              <a:tblGrid>
                <a:gridCol w="2555497">
                  <a:extLst>
                    <a:ext uri="{9D8B030D-6E8A-4147-A177-3AD203B41FA5}">
                      <a16:colId xmlns:a16="http://schemas.microsoft.com/office/drawing/2014/main" val="20000"/>
                    </a:ext>
                  </a:extLst>
                </a:gridCol>
                <a:gridCol w="7748402">
                  <a:extLst>
                    <a:ext uri="{9D8B030D-6E8A-4147-A177-3AD203B41FA5}">
                      <a16:colId xmlns:a16="http://schemas.microsoft.com/office/drawing/2014/main" val="20001"/>
                    </a:ext>
                  </a:extLst>
                </a:gridCol>
              </a:tblGrid>
              <a:tr h="721216">
                <a:tc gridSpan="2">
                  <a:txBody>
                    <a:bodyPr/>
                    <a:lstStyle/>
                    <a:p>
                      <a:r>
                        <a:rPr lang="en-US" sz="2400" b="1" kern="1200" dirty="0" smtClean="0">
                          <a:solidFill>
                            <a:schemeClr val="lt1"/>
                          </a:solidFill>
                          <a:effectLst/>
                          <a:latin typeface="Times New Roman" pitchFamily="18" charset="0"/>
                          <a:ea typeface="+mn-ea"/>
                          <a:cs typeface="Times New Roman" pitchFamily="18" charset="0"/>
                        </a:rPr>
                        <a:t>Match the phrase on the left with its meaning on the right.</a:t>
                      </a:r>
                      <a:endParaRPr lang="en-US" sz="2400" b="1" kern="1200" dirty="0">
                        <a:solidFill>
                          <a:schemeClr val="lt1"/>
                        </a:solidFill>
                        <a:effectLst/>
                        <a:latin typeface="Times New Roman" pitchFamily="18" charset="0"/>
                        <a:ea typeface="+mn-ea"/>
                        <a:cs typeface="Times New Roman" pitchFamily="18" charset="0"/>
                      </a:endParaRPr>
                    </a:p>
                  </a:txBody>
                  <a:tcPr/>
                </a:tc>
                <a:tc hMerge="1">
                  <a:txBody>
                    <a:bodyPr/>
                    <a:lstStyle/>
                    <a:p>
                      <a:endParaRPr lang="en-US" sz="2000" b="0" kern="1200" dirty="0" smtClean="0">
                        <a:solidFill>
                          <a:schemeClr val="tx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0"/>
                  </a:ext>
                </a:extLst>
              </a:tr>
              <a:tr h="467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1. go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a.to cancel or delay an event; to decide that an event will not happen</a:t>
                      </a: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4791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2. leave someone hanging</a:t>
                      </a:r>
                      <a:endParaRPr lang="en-US" sz="2000" dirty="0">
                        <a:latin typeface="Times New Roman" pitchFamily="18" charset="0"/>
                        <a:cs typeface="Times New Roman" pitchFamily="18" charset="0"/>
                      </a:endParaRPr>
                    </a:p>
                  </a:txBody>
                  <a:tcPr/>
                </a:tc>
                <a:tc>
                  <a:txBody>
                    <a:bodyPr/>
                    <a:lstStyle/>
                    <a:p>
                      <a:pPr fontAlgn="base"/>
                      <a:r>
                        <a:rPr lang="en-US" sz="2000" kern="1200" dirty="0" smtClean="0">
                          <a:solidFill>
                            <a:schemeClr val="dk1"/>
                          </a:solidFill>
                          <a:effectLst/>
                          <a:latin typeface="Times New Roman" pitchFamily="18" charset="0"/>
                          <a:ea typeface="+mn-ea"/>
                          <a:cs typeface="Times New Roman" pitchFamily="18" charset="0"/>
                        </a:rPr>
                        <a:t>b</a:t>
                      </a:r>
                      <a:r>
                        <a:rPr lang="en-US" sz="2000" kern="1200" dirty="0" smtClean="0">
                          <a:solidFill>
                            <a:schemeClr val="dk1"/>
                          </a:solidFill>
                          <a:effectLst/>
                          <a:latin typeface="Times New Roman" pitchFamily="18" charset="0"/>
                          <a:ea typeface="+mn-ea"/>
                          <a:cs typeface="Times New Roman" pitchFamily="18" charset="0"/>
                        </a:rPr>
                        <a:t>. a </a:t>
                      </a:r>
                      <a:r>
                        <a:rPr lang="en-US" sz="2000" kern="1200" dirty="0" smtClean="0">
                          <a:solidFill>
                            <a:schemeClr val="dk1"/>
                          </a:solidFill>
                          <a:effectLst/>
                          <a:latin typeface="Times New Roman" pitchFamily="18" charset="0"/>
                          <a:ea typeface="+mn-ea"/>
                          <a:cs typeface="Times New Roman" pitchFamily="18" charset="0"/>
                        </a:rPr>
                        <a:t>situation that is bad, annoying, or disappointing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486750">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3. look forward to</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c.to tell someone that you can't do something with them now, but you would like to do it at another time</a:t>
                      </a: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4. call something off</a:t>
                      </a:r>
                      <a:endParaRPr lang="en-US" sz="20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err="1" smtClean="0">
                          <a:solidFill>
                            <a:schemeClr val="dk1"/>
                          </a:solidFill>
                          <a:effectLst/>
                          <a:latin typeface="Times New Roman" pitchFamily="18" charset="0"/>
                          <a:ea typeface="+mn-ea"/>
                          <a:cs typeface="Times New Roman" pitchFamily="18" charset="0"/>
                        </a:rPr>
                        <a:t>d.I</a:t>
                      </a:r>
                      <a:r>
                        <a:rPr lang="en-US" sz="2000" kern="1200" dirty="0" smtClean="0">
                          <a:solidFill>
                            <a:schemeClr val="dk1"/>
                          </a:solidFill>
                          <a:effectLst/>
                          <a:latin typeface="Times New Roman" pitchFamily="18" charset="0"/>
                          <a:ea typeface="+mn-ea"/>
                          <a:cs typeface="Times New Roman" pitchFamily="18" charset="0"/>
                        </a:rPr>
                        <a:t> can't accept your invitation.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5. blow off</a:t>
                      </a:r>
                      <a:endParaRPr lang="en-US" sz="20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e.to ignore someone</a:t>
                      </a: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6. turn down</a:t>
                      </a: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f.to say "no" to an invitation</a:t>
                      </a: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6"/>
                  </a:ext>
                </a:extLst>
              </a:tr>
              <a:tr h="370840">
                <a:tc>
                  <a:txBody>
                    <a:bodyPr/>
                    <a:lstStyle/>
                    <a:p>
                      <a:r>
                        <a:rPr lang="en-US" sz="2000" kern="1200" dirty="0" smtClean="0">
                          <a:solidFill>
                            <a:schemeClr val="dk1"/>
                          </a:solidFill>
                          <a:effectLst/>
                          <a:latin typeface="Times New Roman" pitchFamily="18" charset="0"/>
                          <a:ea typeface="+mn-ea"/>
                          <a:cs typeface="Times New Roman" pitchFamily="18" charset="0"/>
                        </a:rPr>
                        <a:t>7. bummer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err="1" smtClean="0">
                          <a:solidFill>
                            <a:schemeClr val="dk1"/>
                          </a:solidFill>
                          <a:effectLst/>
                          <a:latin typeface="Times New Roman" pitchFamily="18" charset="0"/>
                          <a:ea typeface="+mn-ea"/>
                          <a:cs typeface="Times New Roman" pitchFamily="18" charset="0"/>
                        </a:rPr>
                        <a:t>g.go</a:t>
                      </a:r>
                      <a:r>
                        <a:rPr lang="en-US" sz="2000" kern="1200" dirty="0" smtClean="0">
                          <a:solidFill>
                            <a:schemeClr val="dk1"/>
                          </a:solidFill>
                          <a:effectLst/>
                          <a:latin typeface="Times New Roman" pitchFamily="18" charset="0"/>
                          <a:ea typeface="+mn-ea"/>
                          <a:cs typeface="Times New Roman" pitchFamily="18" charset="0"/>
                        </a:rPr>
                        <a:t> on a date; to have a romantic relationship</a:t>
                      </a: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8. I'll have to pass</a:t>
                      </a: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h.to be excited and pleased about something that is going to happen</a:t>
                      </a: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9. take a rain check</a:t>
                      </a: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pitchFamily="18" charset="0"/>
                          <a:ea typeface="+mn-ea"/>
                          <a:cs typeface="Times New Roman" pitchFamily="18" charset="0"/>
                        </a:rPr>
                        <a:t>to keep someone waiting for a decision or answer</a:t>
                      </a: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9"/>
                  </a:ext>
                </a:extLst>
              </a:tr>
            </a:tbl>
          </a:graphicData>
        </a:graphic>
      </p:graphicFrame>
      <p:pic>
        <p:nvPicPr>
          <p:cNvPr id="1029" name="Picture 5" descr="https://lh6.googleusercontent.com/CivBTRAum_lOPkU8yzIHqLc9oGRW8UDZyXDxtZAEf0VeyWpRTpZuaKR1xPShKeP2FWwwII6DcauSL2RwE4EfqfA8wKzIvfVKmqK2dfO2HCfJG7rwxAebM2e9IOvWFtjNuyfIQpuy"/>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541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935" y="654197"/>
            <a:ext cx="5022762" cy="1252728"/>
          </a:xfrm>
        </p:spPr>
        <p:txBody>
          <a:bodyPr/>
          <a:lstStyle/>
          <a:p>
            <a:r>
              <a:rPr lang="en-US" b="1" dirty="0" smtClean="0"/>
              <a:t>2. CREATE</a:t>
            </a:r>
            <a:endParaRPr lang="en-US" b="1" dirty="0"/>
          </a:p>
        </p:txBody>
      </p:sp>
      <p:sp>
        <p:nvSpPr>
          <p:cNvPr id="3" name="Content Placeholder 2"/>
          <p:cNvSpPr>
            <a:spLocks noGrp="1"/>
          </p:cNvSpPr>
          <p:nvPr>
            <p:ph idx="1"/>
          </p:nvPr>
        </p:nvSpPr>
        <p:spPr>
          <a:xfrm>
            <a:off x="73339" y="2019300"/>
            <a:ext cx="10416861" cy="4622800"/>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a:t>Work in groups of four. You will have a debate about each of the actions listed below. For each action, each student will take a side—either you think it is courteous or rude. </a:t>
            </a:r>
            <a:endParaRPr lang="en-US" sz="2800" dirty="0" smtClean="0"/>
          </a:p>
          <a:p>
            <a:r>
              <a:rPr lang="en-US" sz="2800" i="1" u="sng" dirty="0" smtClean="0"/>
              <a:t>Actions</a:t>
            </a:r>
            <a:endParaRPr lang="en-US" sz="2800" b="1" i="1" dirty="0"/>
          </a:p>
          <a:p>
            <a:r>
              <a:rPr lang="en-US" sz="2800" dirty="0"/>
              <a:t>Taking your shoes off before entering someone's home </a:t>
            </a:r>
          </a:p>
          <a:p>
            <a:r>
              <a:rPr lang="en-US" sz="2800" dirty="0"/>
              <a:t>Talking on your cell phone while in a restaurant with friends</a:t>
            </a:r>
          </a:p>
          <a:p>
            <a:r>
              <a:rPr lang="en-US" sz="2800" dirty="0"/>
              <a:t>Not responding to an Invitation</a:t>
            </a:r>
          </a:p>
          <a:p>
            <a:r>
              <a:rPr lang="en-US" sz="2800" dirty="0"/>
              <a:t>Texting while having a conversation with someone</a:t>
            </a:r>
          </a:p>
          <a:p>
            <a:r>
              <a:rPr lang="en-US" sz="2800" dirty="0"/>
              <a:t>Throwing garbage on the ground (littering</a:t>
            </a:r>
            <a:r>
              <a:rPr lang="en-US" sz="2800" dirty="0" smtClean="0"/>
              <a:t>)</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0200" y="587945"/>
            <a:ext cx="1442987" cy="1385233"/>
          </a:xfrm>
          <a:prstGeom prst="rect">
            <a:avLst/>
          </a:prstGeom>
        </p:spPr>
      </p:pic>
    </p:spTree>
    <p:extLst>
      <p:ext uri="{BB962C8B-B14F-4D97-AF65-F5344CB8AC3E}">
        <p14:creationId xmlns:p14="http://schemas.microsoft.com/office/powerpoint/2010/main" val="1746970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135" y="758869"/>
            <a:ext cx="5022762" cy="1252728"/>
          </a:xfrm>
        </p:spPr>
        <p:txBody>
          <a:bodyPr/>
          <a:lstStyle/>
          <a:p>
            <a:r>
              <a:rPr lang="en-US" b="1" dirty="0" smtClean="0"/>
              <a:t>2. CREATE</a:t>
            </a:r>
            <a:endParaRPr lang="en-US" b="1" dirty="0"/>
          </a:p>
        </p:txBody>
      </p:sp>
      <p:sp>
        <p:nvSpPr>
          <p:cNvPr id="3" name="Content Placeholder 2"/>
          <p:cNvSpPr>
            <a:spLocks noGrp="1"/>
          </p:cNvSpPr>
          <p:nvPr>
            <p:ph idx="1"/>
          </p:nvPr>
        </p:nvSpPr>
        <p:spPr>
          <a:xfrm>
            <a:off x="127000" y="2133600"/>
            <a:ext cx="10363200" cy="3644900"/>
          </a:xfrm>
        </p:spPr>
        <p:style>
          <a:lnRef idx="2">
            <a:schemeClr val="accent1"/>
          </a:lnRef>
          <a:fillRef idx="1">
            <a:schemeClr val="lt1"/>
          </a:fillRef>
          <a:effectRef idx="0">
            <a:schemeClr val="accent1"/>
          </a:effectRef>
          <a:fontRef idx="minor">
            <a:schemeClr val="dk1"/>
          </a:fontRef>
        </p:style>
        <p:txBody>
          <a:bodyPr>
            <a:noAutofit/>
          </a:bodyPr>
          <a:lstStyle/>
          <a:p>
            <a:pPr fontAlgn="base"/>
            <a:r>
              <a:rPr lang="en-US" sz="2800" dirty="0" smtClean="0"/>
              <a:t>A</a:t>
            </a:r>
            <a:r>
              <a:rPr lang="en-US" sz="2800" dirty="0"/>
              <a:t>: I think taking your shoes off before entering someone's house is very courteous. It shows respect for the other person. I really appreciate it when people take their shoes off when they come to my house. Plus, it helps to keep my house clean</a:t>
            </a:r>
          </a:p>
          <a:p>
            <a:r>
              <a:rPr lang="en-US" sz="2800" dirty="0"/>
              <a:t>B: Really? I don't think it's courteous to take them off. I wasn't raised to do that, so I don't think it of manners to leave them on</a:t>
            </a:r>
            <a:endParaRPr lang="en-US" sz="2800" dirty="0">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0200" y="587945"/>
            <a:ext cx="1442987" cy="1385233"/>
          </a:xfrm>
          <a:prstGeom prst="rect">
            <a:avLst/>
          </a:prstGeom>
        </p:spPr>
      </p:pic>
    </p:spTree>
    <p:extLst>
      <p:ext uri="{BB962C8B-B14F-4D97-AF65-F5344CB8AC3E}">
        <p14:creationId xmlns:p14="http://schemas.microsoft.com/office/powerpoint/2010/main" val="1524714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753" y="877555"/>
            <a:ext cx="10972800" cy="1015355"/>
          </a:xfrm>
        </p:spPr>
        <p:txBody>
          <a:bodyPr/>
          <a:lstStyle/>
          <a:p>
            <a:r>
              <a:rPr lang="en-US" b="1" dirty="0" smtClean="0"/>
              <a:t>3. SPEAKING SKILL</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639330023"/>
              </p:ext>
            </p:extLst>
          </p:nvPr>
        </p:nvGraphicFramePr>
        <p:xfrm>
          <a:off x="369753" y="2187187"/>
          <a:ext cx="11437166" cy="4302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21059" y="571177"/>
            <a:ext cx="1442987" cy="1385233"/>
          </a:xfrm>
          <a:prstGeom prst="rect">
            <a:avLst/>
          </a:prstGeom>
        </p:spPr>
      </p:pic>
    </p:spTree>
    <p:extLst>
      <p:ext uri="{BB962C8B-B14F-4D97-AF65-F5344CB8AC3E}">
        <p14:creationId xmlns:p14="http://schemas.microsoft.com/office/powerpoint/2010/main" val="1215844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4764" y="701680"/>
            <a:ext cx="10972800" cy="1252728"/>
          </a:xfrm>
        </p:spPr>
        <p:txBody>
          <a:bodyPr/>
          <a:lstStyle/>
          <a:p>
            <a:r>
              <a:rPr lang="en-US" b="1" dirty="0"/>
              <a:t>3. SPEAKING SKILL</a:t>
            </a:r>
            <a:endParaRPr lang="en-US" dirty="0"/>
          </a:p>
        </p:txBody>
      </p:sp>
      <p:sp>
        <p:nvSpPr>
          <p:cNvPr id="2" name="Content Placeholder 1"/>
          <p:cNvSpPr>
            <a:spLocks noGrp="1"/>
          </p:cNvSpPr>
          <p:nvPr>
            <p:ph idx="1"/>
          </p:nvPr>
        </p:nvSpPr>
        <p:spPr>
          <a:xfrm>
            <a:off x="194257" y="2034288"/>
            <a:ext cx="7328078" cy="4823712"/>
          </a:xfrm>
        </p:spPr>
        <p:txBody>
          <a:bodyPr>
            <a:noAutofit/>
          </a:bodyPr>
          <a:lstStyle/>
          <a:p>
            <a:pPr algn="just"/>
            <a:r>
              <a:rPr lang="en-US" sz="2800" dirty="0">
                <a:latin typeface="Times New Roman" pitchFamily="18" charset="0"/>
                <a:cs typeface="Times New Roman" pitchFamily="18" charset="0"/>
              </a:rPr>
              <a:t>STEP1:  Read each situation aloud in your group. Discuss the situations. What could you say?</a:t>
            </a:r>
          </a:p>
          <a:p>
            <a:pPr lvl="0" algn="just" fontAlgn="base"/>
            <a:r>
              <a:rPr lang="en-US" sz="2800" dirty="0">
                <a:latin typeface="Times New Roman" pitchFamily="18" charset="0"/>
                <a:cs typeface="Times New Roman" pitchFamily="18" charset="0"/>
              </a:rPr>
              <a:t>You are in a restaurant having dinner with a friend. A person is sitting alone at a table near you, talking loudly on a cell phone. You can't hear your friend or enjoy your meal.</a:t>
            </a:r>
          </a:p>
          <a:p>
            <a:pPr lvl="0" algn="just" fontAlgn="base"/>
            <a:r>
              <a:rPr lang="en-US" sz="2800" dirty="0">
                <a:latin typeface="Times New Roman" pitchFamily="18" charset="0"/>
                <a:cs typeface="Times New Roman" pitchFamily="18" charset="0"/>
              </a:rPr>
              <a:t>You are at a party with your friend. Another person comes over and enters the conversation and makes small talk with you. Your friend gets bored and starts texting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2631" y="609600"/>
            <a:ext cx="1369866" cy="1436889"/>
          </a:xfrm>
          <a:prstGeom prst="rect">
            <a:avLst/>
          </a:prstGeom>
        </p:spPr>
      </p:pic>
      <p:pic>
        <p:nvPicPr>
          <p:cNvPr id="2050" name="Picture 2" descr="Mỗi khi ăn tối mà cứ bấm điện thoại miết là đã thấy ghét rồ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7167" y="3341889"/>
            <a:ext cx="400533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86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1493" y="610168"/>
            <a:ext cx="10972800" cy="1252728"/>
          </a:xfrm>
        </p:spPr>
        <p:txBody>
          <a:bodyPr/>
          <a:lstStyle/>
          <a:p>
            <a:r>
              <a:rPr lang="en-US" b="1" dirty="0"/>
              <a:t>3. SPEAKING SKILL</a:t>
            </a:r>
            <a:endParaRPr lang="en-US" dirty="0"/>
          </a:p>
        </p:txBody>
      </p:sp>
      <p:sp>
        <p:nvSpPr>
          <p:cNvPr id="2" name="Content Placeholder 1"/>
          <p:cNvSpPr>
            <a:spLocks noGrp="1"/>
          </p:cNvSpPr>
          <p:nvPr>
            <p:ph idx="1"/>
          </p:nvPr>
        </p:nvSpPr>
        <p:spPr>
          <a:xfrm>
            <a:off x="115911" y="1862896"/>
            <a:ext cx="6856027" cy="4995103"/>
          </a:xfrm>
        </p:spPr>
        <p:txBody>
          <a:bodyPr>
            <a:noAutofit/>
          </a:bodyPr>
          <a:lstStyle/>
          <a:p>
            <a:pPr lvl="0" algn="just" fontAlgn="base"/>
            <a:r>
              <a:rPr lang="en-US" sz="2800" dirty="0" smtClean="0">
                <a:latin typeface="Times New Roman" pitchFamily="18" charset="0"/>
                <a:cs typeface="Times New Roman" pitchFamily="18" charset="0"/>
              </a:rPr>
              <a:t>You </a:t>
            </a:r>
            <a:r>
              <a:rPr lang="en-US" sz="2800" dirty="0">
                <a:latin typeface="Times New Roman" pitchFamily="18" charset="0"/>
                <a:cs typeface="Times New Roman" pitchFamily="18" charset="0"/>
              </a:rPr>
              <a:t>go to your friend's house for dinner. Your friend is from another culture. When you enter, you forget to take off your shoes. Then, during dinner, your friend's mother offers you different kinds of food that you never tried before. There is one kind of food that you don't like, but your friend's mother keeps offering it to you.</a:t>
            </a:r>
          </a:p>
          <a:p>
            <a:pPr algn="just"/>
            <a:r>
              <a:rPr lang="en-US" sz="2800" dirty="0" smtClean="0">
                <a:latin typeface="Times New Roman" pitchFamily="18" charset="0"/>
                <a:cs typeface="Times New Roman" pitchFamily="18" charset="0"/>
              </a:rPr>
              <a:t>STEP </a:t>
            </a:r>
            <a:r>
              <a:rPr lang="en-US" sz="2800" dirty="0">
                <a:latin typeface="Times New Roman" pitchFamily="18" charset="0"/>
                <a:cs typeface="Times New Roman" pitchFamily="18" charset="0"/>
              </a:rPr>
              <a:t>2: Choose one situation and prepare a role play</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STEP 3: Role-play your situation for the class.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7011" y="610168"/>
            <a:ext cx="1442987" cy="1513588"/>
          </a:xfrm>
          <a:prstGeom prst="rect">
            <a:avLst/>
          </a:prstGeom>
        </p:spPr>
      </p:pic>
      <p:pic>
        <p:nvPicPr>
          <p:cNvPr id="3074" name="Picture 2" descr="Vội đến mấy người Nhật cũng không quên cởi giày trước khi vào nhà"/>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0653" y="1287887"/>
            <a:ext cx="4925051" cy="307815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Lý Do Người Hàn Cảm Thấy Khó Chịu Khi Đi Giày Dép Vào Trong Nhà | PREMI3R  Việt N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7644" y="4095482"/>
            <a:ext cx="5024356" cy="2762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282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525</TotalTime>
  <Words>877</Words>
  <Application>Microsoft Office PowerPoint</Application>
  <PresentationFormat>Widescreen</PresentationFormat>
  <Paragraphs>87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Trebuchet MS</vt:lpstr>
      <vt:lpstr>Berlin</vt:lpstr>
      <vt:lpstr>LEAD-IN </vt:lpstr>
      <vt:lpstr>UNIT 4. MANNER </vt:lpstr>
      <vt:lpstr>Objectives</vt:lpstr>
      <vt:lpstr>1. VOCABULARY</vt:lpstr>
      <vt:lpstr>2. CREATE</vt:lpstr>
      <vt:lpstr>2. CREATE</vt:lpstr>
      <vt:lpstr>3. SPEAKING SKILL</vt:lpstr>
      <vt:lpstr>3. SPEAKING SKILL</vt:lpstr>
      <vt:lpstr>3. SPEAKING SKILL</vt:lpstr>
      <vt:lpstr>5. ALTERNATIVE SPEAKING TOPICS</vt:lpstr>
      <vt:lpstr>6. CONSOLIDATION</vt:lpstr>
      <vt:lpstr>7. HOMEWORK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STUDENT LIFE</dc:title>
  <dc:creator>DELL</dc:creator>
  <cp:lastModifiedBy>DELL</cp:lastModifiedBy>
  <cp:revision>38</cp:revision>
  <dcterms:created xsi:type="dcterms:W3CDTF">2022-02-24T15:42:41Z</dcterms:created>
  <dcterms:modified xsi:type="dcterms:W3CDTF">2022-03-20T02:27:28Z</dcterms:modified>
</cp:coreProperties>
</file>