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61" r:id="rId2"/>
    <p:sldId id="256" r:id="rId3"/>
    <p:sldId id="257" r:id="rId4"/>
    <p:sldId id="273" r:id="rId5"/>
    <p:sldId id="260" r:id="rId6"/>
    <p:sldId id="262" r:id="rId7"/>
    <p:sldId id="274" r:id="rId8"/>
    <p:sldId id="263" r:id="rId9"/>
    <p:sldId id="272" r:id="rId10"/>
    <p:sldId id="275" r:id="rId11"/>
    <p:sldId id="276" r:id="rId12"/>
    <p:sldId id="264" r:id="rId13"/>
    <p:sldId id="265" r:id="rId14"/>
    <p:sldId id="267" r:id="rId15"/>
    <p:sldId id="268" r:id="rId16"/>
    <p:sldId id="277"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3F66E6-208A-43BD-8111-916E8F9F874D}"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196D69EE-A628-4E53-A126-9F44E7AD82E5}">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Agreeing with suggestions</a:t>
          </a:r>
        </a:p>
        <a:p>
          <a:pPr defTabSz="889000">
            <a:lnSpc>
              <a:spcPct val="90000"/>
            </a:lnSpc>
            <a:spcBef>
              <a:spcPct val="0"/>
            </a:spcBef>
            <a:spcAft>
              <a:spcPct val="35000"/>
            </a:spcAft>
          </a:pPr>
          <a:endParaRPr lang="en-US" sz="1900" dirty="0"/>
        </a:p>
      </dgm:t>
    </dgm:pt>
    <dgm:pt modelId="{B3409526-0926-4B99-AC2A-5E956CF12C3C}" type="parTrans" cxnId="{3C61BF98-BFF2-46B1-B589-0FF79955E25A}">
      <dgm:prSet/>
      <dgm:spPr/>
      <dgm:t>
        <a:bodyPr/>
        <a:lstStyle/>
        <a:p>
          <a:endParaRPr lang="en-US"/>
        </a:p>
      </dgm:t>
    </dgm:pt>
    <dgm:pt modelId="{0ACDCD03-3CDF-4324-ACA7-02B3208DB811}" type="sibTrans" cxnId="{3C61BF98-BFF2-46B1-B589-0FF79955E25A}">
      <dgm:prSet/>
      <dgm:spPr/>
      <dgm:t>
        <a:bodyPr/>
        <a:lstStyle/>
        <a:p>
          <a:endParaRPr lang="en-US"/>
        </a:p>
      </dgm:t>
    </dgm:pt>
    <dgm:pt modelId="{3574C3F6-6205-4356-8554-286A004963DA}">
      <dgm:prSet phldrT="[Text]"/>
      <dgm:spPr/>
      <dgm:t>
        <a:bodyPr/>
        <a:lstStyle/>
        <a:p>
          <a:endParaRPr lang="en-US" sz="1900" dirty="0"/>
        </a:p>
      </dgm:t>
    </dgm:pt>
    <dgm:pt modelId="{2FB54E09-780B-4372-87CF-0DA35B779F5F}" type="parTrans" cxnId="{D6519F76-3CA3-4126-97A2-0E96AD5B3043}">
      <dgm:prSet/>
      <dgm:spPr/>
      <dgm:t>
        <a:bodyPr/>
        <a:lstStyle/>
        <a:p>
          <a:endParaRPr lang="en-US"/>
        </a:p>
      </dgm:t>
    </dgm:pt>
    <dgm:pt modelId="{201BFA27-4EB0-4B97-9BB8-268566F4C3B7}" type="sibTrans" cxnId="{D6519F76-3CA3-4126-97A2-0E96AD5B3043}">
      <dgm:prSet/>
      <dgm:spPr/>
      <dgm:t>
        <a:bodyPr/>
        <a:lstStyle/>
        <a:p>
          <a:endParaRPr lang="en-US"/>
        </a:p>
      </dgm:t>
    </dgm:pt>
    <dgm:pt modelId="{D3550BB8-751F-4B14-81FB-ECD3A867FC69}">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Disagreeing with suggestions:</a:t>
          </a:r>
        </a:p>
        <a:p>
          <a:endParaRPr lang="en-US" sz="2400" dirty="0">
            <a:latin typeface="Times New Roman" pitchFamily="18" charset="0"/>
            <a:cs typeface="Times New Roman" pitchFamily="18" charset="0"/>
          </a:endParaRPr>
        </a:p>
      </dgm:t>
    </dgm:pt>
    <dgm:pt modelId="{90814A55-87FF-41E8-BA52-329770C685F8}" type="parTrans" cxnId="{7F97DA7F-D791-4D31-96D9-30B0CA96D7BA}">
      <dgm:prSet/>
      <dgm:spPr/>
      <dgm:t>
        <a:bodyPr/>
        <a:lstStyle/>
        <a:p>
          <a:endParaRPr lang="en-US"/>
        </a:p>
      </dgm:t>
    </dgm:pt>
    <dgm:pt modelId="{2DA4F91B-F442-4731-A90A-6D61088B2F6D}" type="sibTrans" cxnId="{7F97DA7F-D791-4D31-96D9-30B0CA96D7BA}">
      <dgm:prSet/>
      <dgm:spPr/>
      <dgm:t>
        <a:bodyPr/>
        <a:lstStyle/>
        <a:p>
          <a:endParaRPr lang="en-US"/>
        </a:p>
      </dgm:t>
    </dgm:pt>
    <dgm:pt modelId="{480C0AA5-B5CA-4AE7-AC68-72D1540CB2DB}">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sz="2300" dirty="0" smtClean="0"/>
        </a:p>
      </dgm:t>
    </dgm:pt>
    <dgm:pt modelId="{06DD6C9E-50A5-4C73-90DA-38C991D8D3C5}" type="parTrans" cxnId="{F990A186-634C-4A2E-8A5E-312B360B71B4}">
      <dgm:prSet/>
      <dgm:spPr/>
      <dgm:t>
        <a:bodyPr/>
        <a:lstStyle/>
        <a:p>
          <a:endParaRPr lang="en-US"/>
        </a:p>
      </dgm:t>
    </dgm:pt>
    <dgm:pt modelId="{79C3E1C7-557D-435C-AFCB-D58B4481FD98}" type="sibTrans" cxnId="{F990A186-634C-4A2E-8A5E-312B360B71B4}">
      <dgm:prSet/>
      <dgm:spPr/>
      <dgm:t>
        <a:bodyPr/>
        <a:lstStyle/>
        <a:p>
          <a:endParaRPr lang="en-US"/>
        </a:p>
      </dgm:t>
    </dgm:pt>
    <dgm:pt modelId="{94FBDC42-9EBE-4CED-9667-5586414E66C6}">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800" dirty="0" smtClean="0">
              <a:latin typeface="Times New Roman" pitchFamily="18" charset="0"/>
              <a:cs typeface="Times New Roman" pitchFamily="18" charset="0"/>
            </a:rPr>
            <a:t>Making suggestions: </a:t>
          </a:r>
        </a:p>
        <a:p>
          <a:pPr defTabSz="889000">
            <a:lnSpc>
              <a:spcPct val="90000"/>
            </a:lnSpc>
            <a:spcBef>
              <a:spcPct val="0"/>
            </a:spcBef>
            <a:spcAft>
              <a:spcPct val="35000"/>
            </a:spcAft>
          </a:pPr>
          <a:endParaRPr lang="en-US" sz="2800" dirty="0">
            <a:latin typeface="Times New Roman" pitchFamily="18" charset="0"/>
            <a:cs typeface="Times New Roman" pitchFamily="18" charset="0"/>
          </a:endParaRPr>
        </a:p>
      </dgm:t>
    </dgm:pt>
    <dgm:pt modelId="{5EA7C189-0375-43B6-8FA3-34AF9C8CB4A3}" type="parTrans" cxnId="{4B84A994-C8AB-43E4-9179-135C56DEB4D0}">
      <dgm:prSet/>
      <dgm:spPr/>
      <dgm:t>
        <a:bodyPr/>
        <a:lstStyle/>
        <a:p>
          <a:endParaRPr lang="en-US"/>
        </a:p>
      </dgm:t>
    </dgm:pt>
    <dgm:pt modelId="{5DFB74B9-D0AD-499E-97B1-6F6981A3D48D}" type="sibTrans" cxnId="{4B84A994-C8AB-43E4-9179-135C56DEB4D0}">
      <dgm:prSet/>
      <dgm:spPr/>
      <dgm:t>
        <a:bodyPr/>
        <a:lstStyle/>
        <a:p>
          <a:endParaRPr lang="en-US"/>
        </a:p>
      </dgm:t>
    </dgm:pt>
    <dgm:pt modelId="{D2F03D3D-AD11-4213-AE5E-6B6468ADD624}">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     Ok/all right</a:t>
          </a:r>
          <a:endParaRPr lang="en-US" sz="1800" dirty="0"/>
        </a:p>
      </dgm:t>
    </dgm:pt>
    <dgm:pt modelId="{E1D56E30-7A6C-4AF3-BA0F-F75ECEF7DF2E}" type="parTrans" cxnId="{B4FE8E9B-056D-436F-B0FB-181D980CDA2A}">
      <dgm:prSet/>
      <dgm:spPr/>
      <dgm:t>
        <a:bodyPr/>
        <a:lstStyle/>
        <a:p>
          <a:endParaRPr lang="en-US"/>
        </a:p>
      </dgm:t>
    </dgm:pt>
    <dgm:pt modelId="{5F54C349-19BF-4101-8735-267AFD9BF3D7}" type="sibTrans" cxnId="{B4FE8E9B-056D-436F-B0FB-181D980CDA2A}">
      <dgm:prSet/>
      <dgm:spPr/>
      <dgm:t>
        <a:bodyPr/>
        <a:lstStyle/>
        <a:p>
          <a:endParaRPr lang="en-US"/>
        </a:p>
      </dgm:t>
    </dgm:pt>
    <dgm:pt modelId="{4AABF196-65BA-4E61-9F16-82F633D87350}">
      <dgm:prSet/>
      <dgm:spPr/>
      <dgm:t>
        <a:bodyPr/>
        <a:lstStyle/>
        <a:p>
          <a:pPr marL="171450" indent="0" defTabSz="844550">
            <a:lnSpc>
              <a:spcPct val="90000"/>
            </a:lnSpc>
            <a:spcBef>
              <a:spcPct val="0"/>
            </a:spcBef>
            <a:spcAft>
              <a:spcPct val="15000"/>
            </a:spcAft>
            <a:buNone/>
          </a:pPr>
          <a:endParaRPr lang="en-US" sz="1800" dirty="0"/>
        </a:p>
      </dgm:t>
    </dgm:pt>
    <dgm:pt modelId="{B074777A-A7C3-4BF7-8E18-7C6C1EFEA62E}" type="parTrans" cxnId="{9F9573E7-9821-4CCD-B3FA-ACEB2B377B8D}">
      <dgm:prSet/>
      <dgm:spPr/>
      <dgm:t>
        <a:bodyPr/>
        <a:lstStyle/>
        <a:p>
          <a:endParaRPr lang="en-US"/>
        </a:p>
      </dgm:t>
    </dgm:pt>
    <dgm:pt modelId="{5CA6D7F5-3C3C-4773-AEFB-72FAB8E52DB6}" type="sibTrans" cxnId="{9F9573E7-9821-4CCD-B3FA-ACEB2B377B8D}">
      <dgm:prSet/>
      <dgm:spPr/>
      <dgm:t>
        <a:bodyPr/>
        <a:lstStyle/>
        <a:p>
          <a:endParaRPr lang="en-US"/>
        </a:p>
      </dgm:t>
    </dgm:pt>
    <dgm:pt modelId="{B3CC836F-F48B-409B-9D00-5C8340F24A63}">
      <dgm:prSet custT="1"/>
      <dgm:spPr/>
      <dgm:t>
        <a:bodyPr/>
        <a:lstStyle/>
        <a:p>
          <a:r>
            <a:rPr lang="en-US" sz="2000" dirty="0" smtClean="0">
              <a:latin typeface="Times New Roman" pitchFamily="18" charset="0"/>
              <a:cs typeface="Times New Roman" pitchFamily="18" charset="0"/>
            </a:rPr>
            <a:t>Let’s buy this chair</a:t>
          </a:r>
          <a:endParaRPr lang="en-US" sz="2000" dirty="0">
            <a:latin typeface="Times New Roman" pitchFamily="18" charset="0"/>
            <a:cs typeface="Times New Roman" pitchFamily="18" charset="0"/>
          </a:endParaRPr>
        </a:p>
      </dgm:t>
    </dgm:pt>
    <dgm:pt modelId="{E3D6FFA6-4FA7-4632-9F1B-5E7C5AEAE948}" type="parTrans" cxnId="{F3926DC9-183E-46C2-95BE-F4B22B77E321}">
      <dgm:prSet/>
      <dgm:spPr/>
      <dgm:t>
        <a:bodyPr/>
        <a:lstStyle/>
        <a:p>
          <a:endParaRPr lang="en-US"/>
        </a:p>
      </dgm:t>
    </dgm:pt>
    <dgm:pt modelId="{E8DD0A71-73DC-4E63-A3DF-4B428EA17B8B}" type="sibTrans" cxnId="{F3926DC9-183E-46C2-95BE-F4B22B77E321}">
      <dgm:prSet/>
      <dgm:spPr/>
      <dgm:t>
        <a:bodyPr/>
        <a:lstStyle/>
        <a:p>
          <a:endParaRPr lang="en-US"/>
        </a:p>
      </dgm:t>
    </dgm:pt>
    <dgm:pt modelId="{594BF5B4-B36B-4194-A0A9-539BC9F11CDA}">
      <dgm:prSet custT="1"/>
      <dgm:spPr/>
      <dgm:t>
        <a:bodyPr/>
        <a:lstStyle/>
        <a:p>
          <a:r>
            <a:rPr lang="en-US" sz="2000" dirty="0" smtClean="0">
              <a:latin typeface="Times New Roman" pitchFamily="18" charset="0"/>
              <a:cs typeface="Times New Roman" pitchFamily="18" charset="0"/>
            </a:rPr>
            <a:t>Why don’t we go to the thrift store?</a:t>
          </a:r>
          <a:endParaRPr lang="en-US" sz="2000" dirty="0">
            <a:latin typeface="Times New Roman" pitchFamily="18" charset="0"/>
            <a:cs typeface="Times New Roman" pitchFamily="18" charset="0"/>
          </a:endParaRPr>
        </a:p>
      </dgm:t>
    </dgm:pt>
    <dgm:pt modelId="{0BD66CF4-E88F-4336-90C4-23C9F6D05E57}" type="parTrans" cxnId="{7EC3C0F4-0B0B-4464-B311-1EBAB4689200}">
      <dgm:prSet/>
      <dgm:spPr/>
      <dgm:t>
        <a:bodyPr/>
        <a:lstStyle/>
        <a:p>
          <a:endParaRPr lang="en-US"/>
        </a:p>
      </dgm:t>
    </dgm:pt>
    <dgm:pt modelId="{428484DF-08E7-4EDB-8CE6-B0AECAB1A2A6}" type="sibTrans" cxnId="{7EC3C0F4-0B0B-4464-B311-1EBAB4689200}">
      <dgm:prSet/>
      <dgm:spPr/>
      <dgm:t>
        <a:bodyPr/>
        <a:lstStyle/>
        <a:p>
          <a:endParaRPr lang="en-US"/>
        </a:p>
      </dgm:t>
    </dgm:pt>
    <dgm:pt modelId="{25DE8849-8E13-4A46-BE36-33929CA46173}">
      <dgm:prSet custT="1"/>
      <dgm:spPr/>
      <dgm:t>
        <a:bodyPr/>
        <a:lstStyle/>
        <a:p>
          <a:r>
            <a:rPr lang="en-US" sz="2000" dirty="0" smtClean="0">
              <a:latin typeface="Times New Roman" pitchFamily="18" charset="0"/>
              <a:cs typeface="Times New Roman" pitchFamily="18" charset="0"/>
            </a:rPr>
            <a:t>How about buying a used car instead of a new one?</a:t>
          </a:r>
          <a:endParaRPr lang="en-US" sz="2000" dirty="0">
            <a:latin typeface="Times New Roman" pitchFamily="18" charset="0"/>
            <a:cs typeface="Times New Roman" pitchFamily="18" charset="0"/>
          </a:endParaRPr>
        </a:p>
      </dgm:t>
    </dgm:pt>
    <dgm:pt modelId="{C601CFDC-7224-4627-AB72-5C2D50F24AD8}" type="parTrans" cxnId="{F07AF261-0B87-4F8E-AB64-71AC20B2CDE7}">
      <dgm:prSet/>
      <dgm:spPr/>
      <dgm:t>
        <a:bodyPr/>
        <a:lstStyle/>
        <a:p>
          <a:endParaRPr lang="en-US"/>
        </a:p>
      </dgm:t>
    </dgm:pt>
    <dgm:pt modelId="{4190824C-B662-4486-9CAF-27E48D38A5C8}" type="sibTrans" cxnId="{F07AF261-0B87-4F8E-AB64-71AC20B2CDE7}">
      <dgm:prSet/>
      <dgm:spPr/>
      <dgm:t>
        <a:bodyPr/>
        <a:lstStyle/>
        <a:p>
          <a:endParaRPr lang="en-US"/>
        </a:p>
      </dgm:t>
    </dgm:pt>
    <dgm:pt modelId="{731A1771-3C02-4080-83FB-1CFAE046B3D0}">
      <dgm:prSet custT="1"/>
      <dgm:spPr/>
      <dgm:t>
        <a:bodyPr/>
        <a:lstStyle/>
        <a:p>
          <a:r>
            <a:rPr lang="en-US" sz="2400" dirty="0" smtClean="0">
              <a:latin typeface="Times New Roman" pitchFamily="18" charset="0"/>
              <a:cs typeface="Times New Roman" pitchFamily="18" charset="0"/>
            </a:rPr>
            <a:t>That’s fine with me</a:t>
          </a:r>
          <a:endParaRPr lang="en-US" sz="2400" dirty="0">
            <a:latin typeface="Times New Roman" pitchFamily="18" charset="0"/>
            <a:cs typeface="Times New Roman" pitchFamily="18" charset="0"/>
          </a:endParaRPr>
        </a:p>
      </dgm:t>
    </dgm:pt>
    <dgm:pt modelId="{249195DA-F723-4B01-A23B-259951C13665}" type="parTrans" cxnId="{40F6748D-8A90-467B-AC95-985764142BCD}">
      <dgm:prSet/>
      <dgm:spPr/>
      <dgm:t>
        <a:bodyPr/>
        <a:lstStyle/>
        <a:p>
          <a:endParaRPr lang="en-US"/>
        </a:p>
      </dgm:t>
    </dgm:pt>
    <dgm:pt modelId="{1CA9F851-9A64-468B-8F42-203ED9655B6C}" type="sibTrans" cxnId="{40F6748D-8A90-467B-AC95-985764142BCD}">
      <dgm:prSet/>
      <dgm:spPr/>
      <dgm:t>
        <a:bodyPr/>
        <a:lstStyle/>
        <a:p>
          <a:endParaRPr lang="en-US"/>
        </a:p>
      </dgm:t>
    </dgm:pt>
    <dgm:pt modelId="{7A56B611-6D27-46C3-A9EE-42EEED4BCE08}">
      <dgm:prSet custT="1"/>
      <dgm:spPr/>
      <dgm:t>
        <a:bodyPr/>
        <a:lstStyle/>
        <a:p>
          <a:r>
            <a:rPr lang="en-US" sz="2400" dirty="0" smtClean="0">
              <a:latin typeface="Times New Roman" pitchFamily="18" charset="0"/>
              <a:cs typeface="Times New Roman" pitchFamily="18" charset="0"/>
            </a:rPr>
            <a:t>That’s a good idea</a:t>
          </a:r>
          <a:endParaRPr lang="en-US" sz="2400" dirty="0">
            <a:latin typeface="Times New Roman" pitchFamily="18" charset="0"/>
            <a:cs typeface="Times New Roman" pitchFamily="18" charset="0"/>
          </a:endParaRPr>
        </a:p>
      </dgm:t>
    </dgm:pt>
    <dgm:pt modelId="{A4B07915-A86C-4AAB-9CF0-BB12933A9967}" type="parTrans" cxnId="{65F00269-A2F0-4AD5-B635-A9E1EB8B3AD6}">
      <dgm:prSet/>
      <dgm:spPr/>
      <dgm:t>
        <a:bodyPr/>
        <a:lstStyle/>
        <a:p>
          <a:endParaRPr lang="en-US"/>
        </a:p>
      </dgm:t>
    </dgm:pt>
    <dgm:pt modelId="{00FFD44A-DF73-4D42-A621-6896659231AB}" type="sibTrans" cxnId="{65F00269-A2F0-4AD5-B635-A9E1EB8B3AD6}">
      <dgm:prSet/>
      <dgm:spPr/>
      <dgm:t>
        <a:bodyPr/>
        <a:lstStyle/>
        <a:p>
          <a:endParaRPr lang="en-US"/>
        </a:p>
      </dgm:t>
    </dgm:pt>
    <dgm:pt modelId="{AA60CE41-6E19-4EA5-A45A-4BFA2E7C108A}">
      <dgm:prSet custT="1"/>
      <dgm:spPr/>
      <dgm:t>
        <a:bodyPr/>
        <a:lstStyle/>
        <a:p>
          <a:r>
            <a:rPr lang="en-US" sz="2400" dirty="0" smtClean="0">
              <a:latin typeface="Times New Roman" pitchFamily="18" charset="0"/>
              <a:cs typeface="Times New Roman" pitchFamily="18" charset="0"/>
            </a:rPr>
            <a:t>Let’s do it</a:t>
          </a:r>
          <a:endParaRPr lang="en-US" sz="2400" dirty="0">
            <a:latin typeface="Times New Roman" pitchFamily="18" charset="0"/>
            <a:cs typeface="Times New Roman" pitchFamily="18" charset="0"/>
          </a:endParaRPr>
        </a:p>
      </dgm:t>
    </dgm:pt>
    <dgm:pt modelId="{FCD30B2B-C70A-4EC3-B73F-B0605F63E764}" type="parTrans" cxnId="{91E86004-C00C-431E-B815-ACBFA5B9A6C7}">
      <dgm:prSet/>
      <dgm:spPr/>
      <dgm:t>
        <a:bodyPr/>
        <a:lstStyle/>
        <a:p>
          <a:endParaRPr lang="en-US"/>
        </a:p>
      </dgm:t>
    </dgm:pt>
    <dgm:pt modelId="{BCC8F05A-5E06-4AFA-9170-9B0A0AAD0D10}" type="sibTrans" cxnId="{91E86004-C00C-431E-B815-ACBFA5B9A6C7}">
      <dgm:prSet/>
      <dgm:spPr/>
      <dgm:t>
        <a:bodyPr/>
        <a:lstStyle/>
        <a:p>
          <a:endParaRPr lang="en-US"/>
        </a:p>
      </dgm:t>
    </dgm:pt>
    <dgm:pt modelId="{187D1B6C-B78E-4622-8463-845D38D94D00}">
      <dgm:prSet custT="1"/>
      <dgm:spPr/>
      <dgm:t>
        <a:bodyPr/>
        <a:lstStyle/>
        <a:p>
          <a:r>
            <a:rPr lang="en-US" sz="2400" dirty="0" smtClean="0">
              <a:latin typeface="Times New Roman" pitchFamily="18" charset="0"/>
              <a:cs typeface="Times New Roman" pitchFamily="18" charset="0"/>
            </a:rPr>
            <a:t>It’s a deal</a:t>
          </a:r>
          <a:endParaRPr lang="en-US" sz="2400" dirty="0">
            <a:latin typeface="Times New Roman" pitchFamily="18" charset="0"/>
            <a:cs typeface="Times New Roman" pitchFamily="18" charset="0"/>
          </a:endParaRPr>
        </a:p>
      </dgm:t>
    </dgm:pt>
    <dgm:pt modelId="{0580BE6D-A633-4A4A-8B3B-46D822468AC2}" type="parTrans" cxnId="{F5F6144E-A60F-4214-B035-D8C07BAE9064}">
      <dgm:prSet/>
      <dgm:spPr/>
      <dgm:t>
        <a:bodyPr/>
        <a:lstStyle/>
        <a:p>
          <a:endParaRPr lang="en-US"/>
        </a:p>
      </dgm:t>
    </dgm:pt>
    <dgm:pt modelId="{511187EE-A229-4811-9058-B45681E024B8}" type="sibTrans" cxnId="{F5F6144E-A60F-4214-B035-D8C07BAE9064}">
      <dgm:prSet/>
      <dgm:spPr/>
      <dgm:t>
        <a:bodyPr/>
        <a:lstStyle/>
        <a:p>
          <a:endParaRPr lang="en-US"/>
        </a:p>
      </dgm:t>
    </dgm:pt>
    <dgm:pt modelId="{2ACEF4E4-AA9B-4DAE-BE2C-CB8FC98A9CCE}">
      <dgm:prSet custT="1"/>
      <dgm:spPr/>
      <dgm:t>
        <a:bodyPr/>
        <a:lstStyle/>
        <a:p>
          <a:r>
            <a:rPr lang="en-US" sz="2400" dirty="0" smtClean="0">
              <a:latin typeface="Times New Roman" pitchFamily="18" charset="0"/>
              <a:cs typeface="Times New Roman" pitchFamily="18" charset="0"/>
            </a:rPr>
            <a:t>Ok. Why not?</a:t>
          </a:r>
          <a:endParaRPr lang="en-US" sz="2400" dirty="0">
            <a:latin typeface="Times New Roman" pitchFamily="18" charset="0"/>
            <a:cs typeface="Times New Roman" pitchFamily="18" charset="0"/>
          </a:endParaRPr>
        </a:p>
      </dgm:t>
    </dgm:pt>
    <dgm:pt modelId="{F793BE5B-E1B6-47FC-BF11-60DFBD0952D8}" type="parTrans" cxnId="{DE6B12E6-57D2-4A22-B109-B15ADB98ED6B}">
      <dgm:prSet/>
      <dgm:spPr/>
      <dgm:t>
        <a:bodyPr/>
        <a:lstStyle/>
        <a:p>
          <a:endParaRPr lang="en-US"/>
        </a:p>
      </dgm:t>
    </dgm:pt>
    <dgm:pt modelId="{AB3BC7D8-9EA4-41B3-806C-C179EBF50E7E}" type="sibTrans" cxnId="{DE6B12E6-57D2-4A22-B109-B15ADB98ED6B}">
      <dgm:prSet/>
      <dgm:spPr/>
      <dgm:t>
        <a:bodyPr/>
        <a:lstStyle/>
        <a:p>
          <a:endParaRPr lang="en-US"/>
        </a:p>
      </dgm:t>
    </dgm:pt>
    <dgm:pt modelId="{1C97340E-12C5-4314-AA72-0EB2980C73A1}">
      <dgm:prSet custT="1"/>
      <dgm:spPr/>
      <dgm:t>
        <a:bodyPr/>
        <a:lstStyle/>
        <a:p>
          <a:r>
            <a:rPr lang="en-US" sz="2400" dirty="0" smtClean="0">
              <a:latin typeface="Times New Roman" pitchFamily="18" charset="0"/>
              <a:cs typeface="Times New Roman" pitchFamily="18" charset="0"/>
            </a:rPr>
            <a:t>Well, I don’t know. How about ….?</a:t>
          </a:r>
          <a:endParaRPr lang="en-US" sz="2400" dirty="0">
            <a:latin typeface="Times New Roman" pitchFamily="18" charset="0"/>
            <a:cs typeface="Times New Roman" pitchFamily="18" charset="0"/>
          </a:endParaRPr>
        </a:p>
      </dgm:t>
    </dgm:pt>
    <dgm:pt modelId="{C46B2669-DAA2-49B4-B6B0-63D10B5F92F4}" type="parTrans" cxnId="{02E51693-D79B-446D-A675-F40F43527647}">
      <dgm:prSet/>
      <dgm:spPr/>
      <dgm:t>
        <a:bodyPr/>
        <a:lstStyle/>
        <a:p>
          <a:endParaRPr lang="en-US"/>
        </a:p>
      </dgm:t>
    </dgm:pt>
    <dgm:pt modelId="{941A8809-A93E-478F-8336-F3813DBE7156}" type="sibTrans" cxnId="{02E51693-D79B-446D-A675-F40F43527647}">
      <dgm:prSet/>
      <dgm:spPr/>
      <dgm:t>
        <a:bodyPr/>
        <a:lstStyle/>
        <a:p>
          <a:endParaRPr lang="en-US"/>
        </a:p>
      </dgm:t>
    </dgm:pt>
    <dgm:pt modelId="{830B8E26-0AEF-4311-AD95-0089A13B4DC2}">
      <dgm:prSet custT="1"/>
      <dgm:spPr/>
      <dgm:t>
        <a:bodyPr/>
        <a:lstStyle/>
        <a:p>
          <a:r>
            <a:rPr lang="en-US" sz="2400" dirty="0" smtClean="0">
              <a:latin typeface="Times New Roman" pitchFamily="18" charset="0"/>
              <a:cs typeface="Times New Roman" pitchFamily="18" charset="0"/>
            </a:rPr>
            <a:t>I have another idea. Why don’t we …?</a:t>
          </a:r>
          <a:endParaRPr lang="en-US" sz="2400" dirty="0">
            <a:latin typeface="Times New Roman" pitchFamily="18" charset="0"/>
            <a:cs typeface="Times New Roman" pitchFamily="18" charset="0"/>
          </a:endParaRPr>
        </a:p>
      </dgm:t>
    </dgm:pt>
    <dgm:pt modelId="{6CFA2668-DACA-4896-AE94-388700C9FED3}" type="parTrans" cxnId="{8163B8AD-0E1D-4A0B-9DCE-37A846482B7C}">
      <dgm:prSet/>
      <dgm:spPr/>
      <dgm:t>
        <a:bodyPr/>
        <a:lstStyle/>
        <a:p>
          <a:endParaRPr lang="en-US"/>
        </a:p>
      </dgm:t>
    </dgm:pt>
    <dgm:pt modelId="{93582A5E-3E80-4CCE-9C92-1DBE58888967}" type="sibTrans" cxnId="{8163B8AD-0E1D-4A0B-9DCE-37A846482B7C}">
      <dgm:prSet/>
      <dgm:spPr/>
      <dgm:t>
        <a:bodyPr/>
        <a:lstStyle/>
        <a:p>
          <a:endParaRPr lang="en-US"/>
        </a:p>
      </dgm:t>
    </dgm:pt>
    <dgm:pt modelId="{3979B7EB-F53C-4DEE-87FD-D469A5A9A9F5}">
      <dgm:prSet custT="1"/>
      <dgm:spPr/>
      <dgm:t>
        <a:bodyPr/>
        <a:lstStyle/>
        <a:p>
          <a:r>
            <a:rPr lang="en-US" sz="2400" dirty="0" smtClean="0">
              <a:latin typeface="Times New Roman" pitchFamily="18" charset="0"/>
              <a:cs typeface="Times New Roman" pitchFamily="18" charset="0"/>
            </a:rPr>
            <a:t>I don’t think so. </a:t>
          </a:r>
          <a:endParaRPr lang="en-US" sz="2400" dirty="0">
            <a:latin typeface="Times New Roman" pitchFamily="18" charset="0"/>
            <a:cs typeface="Times New Roman" pitchFamily="18" charset="0"/>
          </a:endParaRPr>
        </a:p>
      </dgm:t>
    </dgm:pt>
    <dgm:pt modelId="{CA59D058-E327-4747-96C1-3482B53A9BF9}" type="parTrans" cxnId="{58EB2795-DFEA-431E-8AFE-B054633DC6CF}">
      <dgm:prSet/>
      <dgm:spPr/>
      <dgm:t>
        <a:bodyPr/>
        <a:lstStyle/>
        <a:p>
          <a:endParaRPr lang="en-US"/>
        </a:p>
      </dgm:t>
    </dgm:pt>
    <dgm:pt modelId="{9D781031-5440-4895-A9CD-389A4294DEB2}" type="sibTrans" cxnId="{58EB2795-DFEA-431E-8AFE-B054633DC6CF}">
      <dgm:prSet/>
      <dgm:spPr/>
      <dgm:t>
        <a:bodyPr/>
        <a:lstStyle/>
        <a:p>
          <a:endParaRPr lang="en-US"/>
        </a:p>
      </dgm:t>
    </dgm:pt>
    <dgm:pt modelId="{531E425C-A2BF-45A9-A65A-E9446B7A88DB}" type="pres">
      <dgm:prSet presAssocID="{823F66E6-208A-43BD-8111-916E8F9F874D}" presName="Name0" presStyleCnt="0">
        <dgm:presLayoutVars>
          <dgm:dir/>
          <dgm:animLvl val="lvl"/>
          <dgm:resizeHandles val="exact"/>
        </dgm:presLayoutVars>
      </dgm:prSet>
      <dgm:spPr/>
      <dgm:t>
        <a:bodyPr/>
        <a:lstStyle/>
        <a:p>
          <a:endParaRPr lang="en-US"/>
        </a:p>
      </dgm:t>
    </dgm:pt>
    <dgm:pt modelId="{4598246F-0F39-4597-9246-B22FC02EBE3F}" type="pres">
      <dgm:prSet presAssocID="{196D69EE-A628-4E53-A126-9F44E7AD82E5}" presName="composite" presStyleCnt="0"/>
      <dgm:spPr/>
    </dgm:pt>
    <dgm:pt modelId="{2E83BA36-1A5D-4869-8373-9BB886ACC2CD}" type="pres">
      <dgm:prSet presAssocID="{196D69EE-A628-4E53-A126-9F44E7AD82E5}" presName="parTx" presStyleLbl="alignNode1" presStyleIdx="0" presStyleCnt="3" custScaleX="101768" custLinFactX="15827" custLinFactNeighborX="100000" custLinFactNeighborY="-97">
        <dgm:presLayoutVars>
          <dgm:chMax val="0"/>
          <dgm:chPref val="0"/>
          <dgm:bulletEnabled val="1"/>
        </dgm:presLayoutVars>
      </dgm:prSet>
      <dgm:spPr/>
      <dgm:t>
        <a:bodyPr/>
        <a:lstStyle/>
        <a:p>
          <a:endParaRPr lang="en-US"/>
        </a:p>
      </dgm:t>
    </dgm:pt>
    <dgm:pt modelId="{BC2779C0-A3A3-48D0-BF9A-1243887F20A5}" type="pres">
      <dgm:prSet presAssocID="{196D69EE-A628-4E53-A126-9F44E7AD82E5}" presName="desTx" presStyleLbl="alignAccFollowNode1" presStyleIdx="0" presStyleCnt="3">
        <dgm:presLayoutVars>
          <dgm:bulletEnabled val="1"/>
        </dgm:presLayoutVars>
      </dgm:prSet>
      <dgm:spPr/>
      <dgm:t>
        <a:bodyPr/>
        <a:lstStyle/>
        <a:p>
          <a:endParaRPr lang="en-US"/>
        </a:p>
      </dgm:t>
    </dgm:pt>
    <dgm:pt modelId="{06E763DB-EB42-4280-920C-EC29EC7CE854}" type="pres">
      <dgm:prSet presAssocID="{0ACDCD03-3CDF-4324-ACA7-02B3208DB811}" presName="space" presStyleCnt="0"/>
      <dgm:spPr/>
    </dgm:pt>
    <dgm:pt modelId="{F1AF9E9A-7315-4549-AB44-AF17A318D9A1}" type="pres">
      <dgm:prSet presAssocID="{94FBDC42-9EBE-4CED-9667-5586414E66C6}" presName="composite" presStyleCnt="0"/>
      <dgm:spPr/>
    </dgm:pt>
    <dgm:pt modelId="{53649C06-1596-4B97-94C5-6E0327AAA067}" type="pres">
      <dgm:prSet presAssocID="{94FBDC42-9EBE-4CED-9667-5586414E66C6}" presName="parTx" presStyleLbl="alignNode1" presStyleIdx="1" presStyleCnt="3" custLinFactX="-15396" custLinFactNeighborX="-100000" custLinFactNeighborY="-336">
        <dgm:presLayoutVars>
          <dgm:chMax val="0"/>
          <dgm:chPref val="0"/>
          <dgm:bulletEnabled val="1"/>
        </dgm:presLayoutVars>
      </dgm:prSet>
      <dgm:spPr/>
      <dgm:t>
        <a:bodyPr/>
        <a:lstStyle/>
        <a:p>
          <a:endParaRPr lang="en-US"/>
        </a:p>
      </dgm:t>
    </dgm:pt>
    <dgm:pt modelId="{38CDA4E4-78D3-427C-AD4C-7D5B17342EC8}" type="pres">
      <dgm:prSet presAssocID="{94FBDC42-9EBE-4CED-9667-5586414E66C6}" presName="desTx" presStyleLbl="alignAccFollowNode1" presStyleIdx="1" presStyleCnt="3">
        <dgm:presLayoutVars>
          <dgm:bulletEnabled val="1"/>
        </dgm:presLayoutVars>
      </dgm:prSet>
      <dgm:spPr/>
      <dgm:t>
        <a:bodyPr/>
        <a:lstStyle/>
        <a:p>
          <a:endParaRPr lang="en-US"/>
        </a:p>
      </dgm:t>
    </dgm:pt>
    <dgm:pt modelId="{7D089DD7-64BE-4FBF-A373-78E2F1263FCA}" type="pres">
      <dgm:prSet presAssocID="{5DFB74B9-D0AD-499E-97B1-6F6981A3D48D}" presName="space" presStyleCnt="0"/>
      <dgm:spPr/>
    </dgm:pt>
    <dgm:pt modelId="{AA223F3A-0497-4953-B83F-F699173BCB4A}" type="pres">
      <dgm:prSet presAssocID="{D3550BB8-751F-4B14-81FB-ECD3A867FC69}" presName="composite" presStyleCnt="0"/>
      <dgm:spPr/>
    </dgm:pt>
    <dgm:pt modelId="{E292C1E4-2D87-4133-B3B5-3966C9AC1ED4}" type="pres">
      <dgm:prSet presAssocID="{D3550BB8-751F-4B14-81FB-ECD3A867FC69}" presName="parTx" presStyleLbl="alignNode1" presStyleIdx="2" presStyleCnt="3">
        <dgm:presLayoutVars>
          <dgm:chMax val="0"/>
          <dgm:chPref val="0"/>
          <dgm:bulletEnabled val="1"/>
        </dgm:presLayoutVars>
      </dgm:prSet>
      <dgm:spPr/>
      <dgm:t>
        <a:bodyPr/>
        <a:lstStyle/>
        <a:p>
          <a:endParaRPr lang="en-US"/>
        </a:p>
      </dgm:t>
    </dgm:pt>
    <dgm:pt modelId="{FF8C3F27-CBDC-40C5-A732-8A9C3A9C4458}" type="pres">
      <dgm:prSet presAssocID="{D3550BB8-751F-4B14-81FB-ECD3A867FC69}" presName="desTx" presStyleLbl="alignAccFollowNode1" presStyleIdx="2" presStyleCnt="3" custLinFactNeighborX="1253" custLinFactNeighborY="2317">
        <dgm:presLayoutVars>
          <dgm:bulletEnabled val="1"/>
        </dgm:presLayoutVars>
      </dgm:prSet>
      <dgm:spPr/>
      <dgm:t>
        <a:bodyPr/>
        <a:lstStyle/>
        <a:p>
          <a:endParaRPr lang="en-US"/>
        </a:p>
      </dgm:t>
    </dgm:pt>
  </dgm:ptLst>
  <dgm:cxnLst>
    <dgm:cxn modelId="{50197250-1631-4FC2-A078-A135A6818A76}" type="presOf" srcId="{B3CC836F-F48B-409B-9D00-5C8340F24A63}" destId="{BC2779C0-A3A3-48D0-BF9A-1243887F20A5}" srcOrd="0" destOrd="1" presId="urn:microsoft.com/office/officeart/2005/8/layout/hList1"/>
    <dgm:cxn modelId="{D6519F76-3CA3-4126-97A2-0E96AD5B3043}" srcId="{196D69EE-A628-4E53-A126-9F44E7AD82E5}" destId="{3574C3F6-6205-4356-8554-286A004963DA}" srcOrd="0" destOrd="0" parTransId="{2FB54E09-780B-4372-87CF-0DA35B779F5F}" sibTransId="{201BFA27-4EB0-4B97-9BB8-268566F4C3B7}"/>
    <dgm:cxn modelId="{58EB2795-DFEA-431E-8AFE-B054633DC6CF}" srcId="{480C0AA5-B5CA-4AE7-AC68-72D1540CB2DB}" destId="{3979B7EB-F53C-4DEE-87FD-D469A5A9A9F5}" srcOrd="2" destOrd="0" parTransId="{CA59D058-E327-4747-96C1-3482B53A9BF9}" sibTransId="{9D781031-5440-4895-A9CD-389A4294DEB2}"/>
    <dgm:cxn modelId="{B4FE8E9B-056D-436F-B0FB-181D980CDA2A}" srcId="{94FBDC42-9EBE-4CED-9667-5586414E66C6}" destId="{D2F03D3D-AD11-4213-AE5E-6B6468ADD624}" srcOrd="0" destOrd="0" parTransId="{E1D56E30-7A6C-4AF3-BA0F-F75ECEF7DF2E}" sibTransId="{5F54C349-19BF-4101-8735-267AFD9BF3D7}"/>
    <dgm:cxn modelId="{DE6B12E6-57D2-4A22-B109-B15ADB98ED6B}" srcId="{D2F03D3D-AD11-4213-AE5E-6B6468ADD624}" destId="{2ACEF4E4-AA9B-4DAE-BE2C-CB8FC98A9CCE}" srcOrd="4" destOrd="0" parTransId="{F793BE5B-E1B6-47FC-BF11-60DFBD0952D8}" sibTransId="{AB3BC7D8-9EA4-41B3-806C-C179EBF50E7E}"/>
    <dgm:cxn modelId="{F5F6144E-A60F-4214-B035-D8C07BAE9064}" srcId="{D2F03D3D-AD11-4213-AE5E-6B6468ADD624}" destId="{187D1B6C-B78E-4622-8463-845D38D94D00}" srcOrd="3" destOrd="0" parTransId="{0580BE6D-A633-4A4A-8B3B-46D822468AC2}" sibTransId="{511187EE-A229-4811-9058-B45681E024B8}"/>
    <dgm:cxn modelId="{20873502-1B6C-4DFD-A9BD-424179001951}" type="presOf" srcId="{D3550BB8-751F-4B14-81FB-ECD3A867FC69}" destId="{E292C1E4-2D87-4133-B3B5-3966C9AC1ED4}" srcOrd="0" destOrd="0" presId="urn:microsoft.com/office/officeart/2005/8/layout/hList1"/>
    <dgm:cxn modelId="{7F97DA7F-D791-4D31-96D9-30B0CA96D7BA}" srcId="{823F66E6-208A-43BD-8111-916E8F9F874D}" destId="{D3550BB8-751F-4B14-81FB-ECD3A867FC69}" srcOrd="2" destOrd="0" parTransId="{90814A55-87FF-41E8-BA52-329770C685F8}" sibTransId="{2DA4F91B-F442-4731-A90A-6D61088B2F6D}"/>
    <dgm:cxn modelId="{91E86004-C00C-431E-B815-ACBFA5B9A6C7}" srcId="{D2F03D3D-AD11-4213-AE5E-6B6468ADD624}" destId="{AA60CE41-6E19-4EA5-A45A-4BFA2E7C108A}" srcOrd="2" destOrd="0" parTransId="{FCD30B2B-C70A-4EC3-B73F-B0605F63E764}" sibTransId="{BCC8F05A-5E06-4AFA-9170-9B0A0AAD0D10}"/>
    <dgm:cxn modelId="{24738BA0-8F9E-492E-8CAF-C3EB237C93AF}" type="presOf" srcId="{94FBDC42-9EBE-4CED-9667-5586414E66C6}" destId="{53649C06-1596-4B97-94C5-6E0327AAA067}" srcOrd="0" destOrd="0" presId="urn:microsoft.com/office/officeart/2005/8/layout/hList1"/>
    <dgm:cxn modelId="{2DCB4325-12D5-413E-A4B4-885AB66A6B76}" type="presOf" srcId="{25DE8849-8E13-4A46-BE36-33929CA46173}" destId="{BC2779C0-A3A3-48D0-BF9A-1243887F20A5}" srcOrd="0" destOrd="3" presId="urn:microsoft.com/office/officeart/2005/8/layout/hList1"/>
    <dgm:cxn modelId="{4DA38FB1-F23A-459E-AE84-F4208F03D593}" type="presOf" srcId="{196D69EE-A628-4E53-A126-9F44E7AD82E5}" destId="{2E83BA36-1A5D-4869-8373-9BB886ACC2CD}" srcOrd="0" destOrd="0" presId="urn:microsoft.com/office/officeart/2005/8/layout/hList1"/>
    <dgm:cxn modelId="{9F9573E7-9821-4CCD-B3FA-ACEB2B377B8D}" srcId="{94FBDC42-9EBE-4CED-9667-5586414E66C6}" destId="{4AABF196-65BA-4E61-9F16-82F633D87350}" srcOrd="1" destOrd="0" parTransId="{B074777A-A7C3-4BF7-8E18-7C6C1EFEA62E}" sibTransId="{5CA6D7F5-3C3C-4773-AEFB-72FAB8E52DB6}"/>
    <dgm:cxn modelId="{02E51693-D79B-446D-A675-F40F43527647}" srcId="{480C0AA5-B5CA-4AE7-AC68-72D1540CB2DB}" destId="{1C97340E-12C5-4314-AA72-0EB2980C73A1}" srcOrd="0" destOrd="0" parTransId="{C46B2669-DAA2-49B4-B6B0-63D10B5F92F4}" sibTransId="{941A8809-A93E-478F-8336-F3813DBE7156}"/>
    <dgm:cxn modelId="{CB374D9A-4293-4F60-9FB2-24BBC1023011}" type="presOf" srcId="{731A1771-3C02-4080-83FB-1CFAE046B3D0}" destId="{38CDA4E4-78D3-427C-AD4C-7D5B17342EC8}" srcOrd="0" destOrd="1" presId="urn:microsoft.com/office/officeart/2005/8/layout/hList1"/>
    <dgm:cxn modelId="{0B6F209C-E7C9-4F3E-B0B3-CEA9582C3F14}" type="presOf" srcId="{823F66E6-208A-43BD-8111-916E8F9F874D}" destId="{531E425C-A2BF-45A9-A65A-E9446B7A88DB}" srcOrd="0" destOrd="0" presId="urn:microsoft.com/office/officeart/2005/8/layout/hList1"/>
    <dgm:cxn modelId="{7EC3C0F4-0B0B-4464-B311-1EBAB4689200}" srcId="{3574C3F6-6205-4356-8554-286A004963DA}" destId="{594BF5B4-B36B-4194-A0A9-539BC9F11CDA}" srcOrd="1" destOrd="0" parTransId="{0BD66CF4-E88F-4336-90C4-23C9F6D05E57}" sibTransId="{428484DF-08E7-4EDB-8CE6-B0AECAB1A2A6}"/>
    <dgm:cxn modelId="{3C61BF98-BFF2-46B1-B589-0FF79955E25A}" srcId="{823F66E6-208A-43BD-8111-916E8F9F874D}" destId="{196D69EE-A628-4E53-A126-9F44E7AD82E5}" srcOrd="0" destOrd="0" parTransId="{B3409526-0926-4B99-AC2A-5E956CF12C3C}" sibTransId="{0ACDCD03-3CDF-4324-ACA7-02B3208DB811}"/>
    <dgm:cxn modelId="{4EE572D9-841E-45CB-8037-6FFB643C4122}" type="presOf" srcId="{1C97340E-12C5-4314-AA72-0EB2980C73A1}" destId="{FF8C3F27-CBDC-40C5-A732-8A9C3A9C4458}" srcOrd="0" destOrd="1" presId="urn:microsoft.com/office/officeart/2005/8/layout/hList1"/>
    <dgm:cxn modelId="{460A4B88-1705-4E35-BCC3-F023C089DE67}" type="presOf" srcId="{D2F03D3D-AD11-4213-AE5E-6B6468ADD624}" destId="{38CDA4E4-78D3-427C-AD4C-7D5B17342EC8}" srcOrd="0" destOrd="0" presId="urn:microsoft.com/office/officeart/2005/8/layout/hList1"/>
    <dgm:cxn modelId="{7E6773FA-9FB0-4A65-97CE-5D7385EF20F5}" type="presOf" srcId="{3979B7EB-F53C-4DEE-87FD-D469A5A9A9F5}" destId="{FF8C3F27-CBDC-40C5-A732-8A9C3A9C4458}" srcOrd="0" destOrd="3" presId="urn:microsoft.com/office/officeart/2005/8/layout/hList1"/>
    <dgm:cxn modelId="{BD67A959-924B-4AEC-935F-247DA5432C88}" type="presOf" srcId="{AA60CE41-6E19-4EA5-A45A-4BFA2E7C108A}" destId="{38CDA4E4-78D3-427C-AD4C-7D5B17342EC8}" srcOrd="0" destOrd="3" presId="urn:microsoft.com/office/officeart/2005/8/layout/hList1"/>
    <dgm:cxn modelId="{8163B8AD-0E1D-4A0B-9DCE-37A846482B7C}" srcId="{480C0AA5-B5CA-4AE7-AC68-72D1540CB2DB}" destId="{830B8E26-0AEF-4311-AD95-0089A13B4DC2}" srcOrd="1" destOrd="0" parTransId="{6CFA2668-DACA-4896-AE94-388700C9FED3}" sibTransId="{93582A5E-3E80-4CCE-9C92-1DBE58888967}"/>
    <dgm:cxn modelId="{F07AF261-0B87-4F8E-AB64-71AC20B2CDE7}" srcId="{3574C3F6-6205-4356-8554-286A004963DA}" destId="{25DE8849-8E13-4A46-BE36-33929CA46173}" srcOrd="2" destOrd="0" parTransId="{C601CFDC-7224-4627-AB72-5C2D50F24AD8}" sibTransId="{4190824C-B662-4486-9CAF-27E48D38A5C8}"/>
    <dgm:cxn modelId="{3FFAAFB9-6A24-4DA8-B375-FDFE92AAB2FC}" type="presOf" srcId="{594BF5B4-B36B-4194-A0A9-539BC9F11CDA}" destId="{BC2779C0-A3A3-48D0-BF9A-1243887F20A5}" srcOrd="0" destOrd="2" presId="urn:microsoft.com/office/officeart/2005/8/layout/hList1"/>
    <dgm:cxn modelId="{F990A186-634C-4A2E-8A5E-312B360B71B4}" srcId="{D3550BB8-751F-4B14-81FB-ECD3A867FC69}" destId="{480C0AA5-B5CA-4AE7-AC68-72D1540CB2DB}" srcOrd="0" destOrd="0" parTransId="{06DD6C9E-50A5-4C73-90DA-38C991D8D3C5}" sibTransId="{79C3E1C7-557D-435C-AFCB-D58B4481FD98}"/>
    <dgm:cxn modelId="{9518E047-61F6-45CF-A91A-960A610AE02F}" type="presOf" srcId="{3574C3F6-6205-4356-8554-286A004963DA}" destId="{BC2779C0-A3A3-48D0-BF9A-1243887F20A5}" srcOrd="0" destOrd="0" presId="urn:microsoft.com/office/officeart/2005/8/layout/hList1"/>
    <dgm:cxn modelId="{DEA4E6C2-A312-4D24-8DD3-1137429CA1C2}" type="presOf" srcId="{187D1B6C-B78E-4622-8463-845D38D94D00}" destId="{38CDA4E4-78D3-427C-AD4C-7D5B17342EC8}" srcOrd="0" destOrd="4" presId="urn:microsoft.com/office/officeart/2005/8/layout/hList1"/>
    <dgm:cxn modelId="{3AF9DEF9-98B6-4A78-9BA9-CAF437A916C5}" type="presOf" srcId="{4AABF196-65BA-4E61-9F16-82F633D87350}" destId="{38CDA4E4-78D3-427C-AD4C-7D5B17342EC8}" srcOrd="0" destOrd="6" presId="urn:microsoft.com/office/officeart/2005/8/layout/hList1"/>
    <dgm:cxn modelId="{40F6748D-8A90-467B-AC95-985764142BCD}" srcId="{D2F03D3D-AD11-4213-AE5E-6B6468ADD624}" destId="{731A1771-3C02-4080-83FB-1CFAE046B3D0}" srcOrd="0" destOrd="0" parTransId="{249195DA-F723-4B01-A23B-259951C13665}" sibTransId="{1CA9F851-9A64-468B-8F42-203ED9655B6C}"/>
    <dgm:cxn modelId="{587D43F7-23ED-4BC3-A260-1A71E87F6859}" type="presOf" srcId="{830B8E26-0AEF-4311-AD95-0089A13B4DC2}" destId="{FF8C3F27-CBDC-40C5-A732-8A9C3A9C4458}" srcOrd="0" destOrd="2" presId="urn:microsoft.com/office/officeart/2005/8/layout/hList1"/>
    <dgm:cxn modelId="{143064A3-EFE4-4962-970B-CC415190EC3B}" type="presOf" srcId="{2ACEF4E4-AA9B-4DAE-BE2C-CB8FC98A9CCE}" destId="{38CDA4E4-78D3-427C-AD4C-7D5B17342EC8}" srcOrd="0" destOrd="5" presId="urn:microsoft.com/office/officeart/2005/8/layout/hList1"/>
    <dgm:cxn modelId="{65F00269-A2F0-4AD5-B635-A9E1EB8B3AD6}" srcId="{D2F03D3D-AD11-4213-AE5E-6B6468ADD624}" destId="{7A56B611-6D27-46C3-A9EE-42EEED4BCE08}" srcOrd="1" destOrd="0" parTransId="{A4B07915-A86C-4AAB-9CF0-BB12933A9967}" sibTransId="{00FFD44A-DF73-4D42-A621-6896659231AB}"/>
    <dgm:cxn modelId="{4B84A994-C8AB-43E4-9179-135C56DEB4D0}" srcId="{823F66E6-208A-43BD-8111-916E8F9F874D}" destId="{94FBDC42-9EBE-4CED-9667-5586414E66C6}" srcOrd="1" destOrd="0" parTransId="{5EA7C189-0375-43B6-8FA3-34AF9C8CB4A3}" sibTransId="{5DFB74B9-D0AD-499E-97B1-6F6981A3D48D}"/>
    <dgm:cxn modelId="{35294532-5ABA-4B16-A946-8DA7F30F8D6B}" type="presOf" srcId="{7A56B611-6D27-46C3-A9EE-42EEED4BCE08}" destId="{38CDA4E4-78D3-427C-AD4C-7D5B17342EC8}" srcOrd="0" destOrd="2" presId="urn:microsoft.com/office/officeart/2005/8/layout/hList1"/>
    <dgm:cxn modelId="{297159E0-A627-4717-9CA1-50F53C7C95DD}" type="presOf" srcId="{480C0AA5-B5CA-4AE7-AC68-72D1540CB2DB}" destId="{FF8C3F27-CBDC-40C5-A732-8A9C3A9C4458}" srcOrd="0" destOrd="0" presId="urn:microsoft.com/office/officeart/2005/8/layout/hList1"/>
    <dgm:cxn modelId="{F3926DC9-183E-46C2-95BE-F4B22B77E321}" srcId="{3574C3F6-6205-4356-8554-286A004963DA}" destId="{B3CC836F-F48B-409B-9D00-5C8340F24A63}" srcOrd="0" destOrd="0" parTransId="{E3D6FFA6-4FA7-4632-9F1B-5E7C5AEAE948}" sibTransId="{E8DD0A71-73DC-4E63-A3DF-4B428EA17B8B}"/>
    <dgm:cxn modelId="{03A07C3F-25B0-4866-BF06-1CDD76D3835F}" type="presParOf" srcId="{531E425C-A2BF-45A9-A65A-E9446B7A88DB}" destId="{4598246F-0F39-4597-9246-B22FC02EBE3F}" srcOrd="0" destOrd="0" presId="urn:microsoft.com/office/officeart/2005/8/layout/hList1"/>
    <dgm:cxn modelId="{ED97C0D5-90C2-44B8-91DA-50E897388E88}" type="presParOf" srcId="{4598246F-0F39-4597-9246-B22FC02EBE3F}" destId="{2E83BA36-1A5D-4869-8373-9BB886ACC2CD}" srcOrd="0" destOrd="0" presId="urn:microsoft.com/office/officeart/2005/8/layout/hList1"/>
    <dgm:cxn modelId="{CC51F8DB-F2B9-46EE-906B-175651DA9226}" type="presParOf" srcId="{4598246F-0F39-4597-9246-B22FC02EBE3F}" destId="{BC2779C0-A3A3-48D0-BF9A-1243887F20A5}" srcOrd="1" destOrd="0" presId="urn:microsoft.com/office/officeart/2005/8/layout/hList1"/>
    <dgm:cxn modelId="{52FFD8ED-93F9-4FA4-8C9C-BC5B41358614}" type="presParOf" srcId="{531E425C-A2BF-45A9-A65A-E9446B7A88DB}" destId="{06E763DB-EB42-4280-920C-EC29EC7CE854}" srcOrd="1" destOrd="0" presId="urn:microsoft.com/office/officeart/2005/8/layout/hList1"/>
    <dgm:cxn modelId="{7BC894FD-2AD1-46F3-A0D7-BC65E4002912}" type="presParOf" srcId="{531E425C-A2BF-45A9-A65A-E9446B7A88DB}" destId="{F1AF9E9A-7315-4549-AB44-AF17A318D9A1}" srcOrd="2" destOrd="0" presId="urn:microsoft.com/office/officeart/2005/8/layout/hList1"/>
    <dgm:cxn modelId="{A418C093-1F0D-4CC3-B39F-263E070DAB97}" type="presParOf" srcId="{F1AF9E9A-7315-4549-AB44-AF17A318D9A1}" destId="{53649C06-1596-4B97-94C5-6E0327AAA067}" srcOrd="0" destOrd="0" presId="urn:microsoft.com/office/officeart/2005/8/layout/hList1"/>
    <dgm:cxn modelId="{67BD2D4F-0FC7-414D-92C8-FEF96BD38A16}" type="presParOf" srcId="{F1AF9E9A-7315-4549-AB44-AF17A318D9A1}" destId="{38CDA4E4-78D3-427C-AD4C-7D5B17342EC8}" srcOrd="1" destOrd="0" presId="urn:microsoft.com/office/officeart/2005/8/layout/hList1"/>
    <dgm:cxn modelId="{682D0569-779B-4013-8BF8-A0AEFA62F7E3}" type="presParOf" srcId="{531E425C-A2BF-45A9-A65A-E9446B7A88DB}" destId="{7D089DD7-64BE-4FBF-A373-78E2F1263FCA}" srcOrd="3" destOrd="0" presId="urn:microsoft.com/office/officeart/2005/8/layout/hList1"/>
    <dgm:cxn modelId="{BCD63B62-C7EC-4EA4-A85D-D01A01EC78CC}" type="presParOf" srcId="{531E425C-A2BF-45A9-A65A-E9446B7A88DB}" destId="{AA223F3A-0497-4953-B83F-F699173BCB4A}" srcOrd="4" destOrd="0" presId="urn:microsoft.com/office/officeart/2005/8/layout/hList1"/>
    <dgm:cxn modelId="{BA3B1DD9-FB9A-4015-83B4-65990E347E46}" type="presParOf" srcId="{AA223F3A-0497-4953-B83F-F699173BCB4A}" destId="{E292C1E4-2D87-4133-B3B5-3966C9AC1ED4}" srcOrd="0" destOrd="0" presId="urn:microsoft.com/office/officeart/2005/8/layout/hList1"/>
    <dgm:cxn modelId="{EFB4114D-DC50-4E98-81CE-CA787A017612}" type="presParOf" srcId="{AA223F3A-0497-4953-B83F-F699173BCB4A}" destId="{FF8C3F27-CBDC-40C5-A732-8A9C3A9C445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83BA36-1A5D-4869-8373-9BB886ACC2CD}">
      <dsp:nvSpPr>
        <dsp:cNvPr id="0" name=""/>
        <dsp:cNvSpPr/>
      </dsp:nvSpPr>
      <dsp:spPr>
        <a:xfrm>
          <a:off x="4017282" y="0"/>
          <a:ext cx="3529322" cy="12960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400" kern="1200" dirty="0" smtClean="0">
              <a:latin typeface="Times New Roman" pitchFamily="18" charset="0"/>
              <a:cs typeface="Times New Roman" pitchFamily="18" charset="0"/>
            </a:rPr>
            <a:t>Agreeing with suggestions</a:t>
          </a:r>
        </a:p>
        <a:p>
          <a:pPr lvl="0" algn="ctr" defTabSz="889000">
            <a:lnSpc>
              <a:spcPct val="90000"/>
            </a:lnSpc>
            <a:spcBef>
              <a:spcPct val="0"/>
            </a:spcBef>
            <a:spcAft>
              <a:spcPct val="35000"/>
            </a:spcAft>
          </a:pPr>
          <a:endParaRPr lang="en-US" sz="1900" kern="1200" dirty="0"/>
        </a:p>
      </dsp:txBody>
      <dsp:txXfrm>
        <a:off x="4017282" y="0"/>
        <a:ext cx="3529322" cy="1296000"/>
      </dsp:txXfrm>
    </dsp:sp>
    <dsp:sp modelId="{BC2779C0-A3A3-48D0-BF9A-1243887F20A5}">
      <dsp:nvSpPr>
        <dsp:cNvPr id="0" name=""/>
        <dsp:cNvSpPr/>
      </dsp:nvSpPr>
      <dsp:spPr>
        <a:xfrm>
          <a:off x="31050" y="1297056"/>
          <a:ext cx="3468007" cy="2779312"/>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171450" lvl="1" indent="-171450" algn="l" defTabSz="844550">
            <a:lnSpc>
              <a:spcPct val="90000"/>
            </a:lnSpc>
            <a:spcBef>
              <a:spcPct val="0"/>
            </a:spcBef>
            <a:spcAft>
              <a:spcPct val="15000"/>
            </a:spcAft>
            <a:buChar char="••"/>
          </a:pPr>
          <a:endParaRPr lang="en-US" sz="1900" kern="1200" dirty="0"/>
        </a:p>
        <a:p>
          <a:pPr marL="457200" lvl="2" indent="-228600" algn="l" defTabSz="889000">
            <a:lnSpc>
              <a:spcPct val="90000"/>
            </a:lnSpc>
            <a:spcBef>
              <a:spcPct val="0"/>
            </a:spcBef>
            <a:spcAft>
              <a:spcPct val="15000"/>
            </a:spcAft>
            <a:buChar char="••"/>
          </a:pPr>
          <a:r>
            <a:rPr lang="en-US" sz="2000" kern="1200" dirty="0" smtClean="0">
              <a:latin typeface="Times New Roman" pitchFamily="18" charset="0"/>
              <a:cs typeface="Times New Roman" pitchFamily="18" charset="0"/>
            </a:rPr>
            <a:t>Let’s buy this chair</a:t>
          </a:r>
          <a:endParaRPr lang="en-US" sz="2000" kern="1200" dirty="0">
            <a:latin typeface="Times New Roman" pitchFamily="18" charset="0"/>
            <a:cs typeface="Times New Roman" pitchFamily="18" charset="0"/>
          </a:endParaRPr>
        </a:p>
        <a:p>
          <a:pPr marL="457200" lvl="2" indent="-228600" algn="l" defTabSz="889000">
            <a:lnSpc>
              <a:spcPct val="90000"/>
            </a:lnSpc>
            <a:spcBef>
              <a:spcPct val="0"/>
            </a:spcBef>
            <a:spcAft>
              <a:spcPct val="15000"/>
            </a:spcAft>
            <a:buChar char="••"/>
          </a:pPr>
          <a:r>
            <a:rPr lang="en-US" sz="2000" kern="1200" dirty="0" smtClean="0">
              <a:latin typeface="Times New Roman" pitchFamily="18" charset="0"/>
              <a:cs typeface="Times New Roman" pitchFamily="18" charset="0"/>
            </a:rPr>
            <a:t>Why don’t we go to the thrift store?</a:t>
          </a:r>
          <a:endParaRPr lang="en-US" sz="2000" kern="1200" dirty="0">
            <a:latin typeface="Times New Roman" pitchFamily="18" charset="0"/>
            <a:cs typeface="Times New Roman" pitchFamily="18" charset="0"/>
          </a:endParaRPr>
        </a:p>
        <a:p>
          <a:pPr marL="457200" lvl="2" indent="-228600" algn="l" defTabSz="889000">
            <a:lnSpc>
              <a:spcPct val="90000"/>
            </a:lnSpc>
            <a:spcBef>
              <a:spcPct val="0"/>
            </a:spcBef>
            <a:spcAft>
              <a:spcPct val="15000"/>
            </a:spcAft>
            <a:buChar char="••"/>
          </a:pPr>
          <a:r>
            <a:rPr lang="en-US" sz="2000" kern="1200" dirty="0" smtClean="0">
              <a:latin typeface="Times New Roman" pitchFamily="18" charset="0"/>
              <a:cs typeface="Times New Roman" pitchFamily="18" charset="0"/>
            </a:rPr>
            <a:t>How about buying a used car instead of a new one?</a:t>
          </a:r>
          <a:endParaRPr lang="en-US" sz="2000" kern="1200" dirty="0">
            <a:latin typeface="Times New Roman" pitchFamily="18" charset="0"/>
            <a:cs typeface="Times New Roman" pitchFamily="18" charset="0"/>
          </a:endParaRPr>
        </a:p>
      </dsp:txBody>
      <dsp:txXfrm>
        <a:off x="31050" y="1297056"/>
        <a:ext cx="3468007" cy="2779312"/>
      </dsp:txXfrm>
    </dsp:sp>
    <dsp:sp modelId="{53649C06-1596-4B97-94C5-6E0327AAA067}">
      <dsp:nvSpPr>
        <dsp:cNvPr id="0" name=""/>
        <dsp:cNvSpPr/>
      </dsp:nvSpPr>
      <dsp:spPr>
        <a:xfrm>
          <a:off x="13293" y="0"/>
          <a:ext cx="3468007" cy="1296000"/>
        </a:xfrm>
        <a:prstGeom prst="rect">
          <a:avLst/>
        </a:prstGeom>
        <a:solidFill>
          <a:schemeClr val="accent3">
            <a:hueOff val="1538822"/>
            <a:satOff val="2369"/>
            <a:lumOff val="3137"/>
            <a:alphaOff val="0"/>
          </a:schemeClr>
        </a:solidFill>
        <a:ln w="12700" cap="flat" cmpd="sng" algn="ctr">
          <a:solidFill>
            <a:schemeClr val="accent3">
              <a:hueOff val="1538822"/>
              <a:satOff val="2369"/>
              <a:lumOff val="313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800" kern="1200" dirty="0" smtClean="0">
              <a:latin typeface="Times New Roman" pitchFamily="18" charset="0"/>
              <a:cs typeface="Times New Roman" pitchFamily="18" charset="0"/>
            </a:rPr>
            <a:t>Making suggestions: </a:t>
          </a:r>
        </a:p>
        <a:p>
          <a:pPr lvl="0" algn="ctr" defTabSz="889000">
            <a:lnSpc>
              <a:spcPct val="90000"/>
            </a:lnSpc>
            <a:spcBef>
              <a:spcPct val="0"/>
            </a:spcBef>
            <a:spcAft>
              <a:spcPct val="35000"/>
            </a:spcAft>
          </a:pPr>
          <a:endParaRPr lang="en-US" sz="2800" kern="1200" dirty="0">
            <a:latin typeface="Times New Roman" pitchFamily="18" charset="0"/>
            <a:cs typeface="Times New Roman" pitchFamily="18" charset="0"/>
          </a:endParaRPr>
        </a:p>
      </dsp:txBody>
      <dsp:txXfrm>
        <a:off x="13293" y="0"/>
        <a:ext cx="3468007" cy="1296000"/>
      </dsp:txXfrm>
    </dsp:sp>
    <dsp:sp modelId="{38CDA4E4-78D3-427C-AD4C-7D5B17342EC8}">
      <dsp:nvSpPr>
        <dsp:cNvPr id="0" name=""/>
        <dsp:cNvSpPr/>
      </dsp:nvSpPr>
      <dsp:spPr>
        <a:xfrm>
          <a:off x="4015236" y="1297056"/>
          <a:ext cx="3468007" cy="2779312"/>
        </a:xfrm>
        <a:prstGeom prst="rect">
          <a:avLst/>
        </a:prstGeom>
        <a:solidFill>
          <a:schemeClr val="accent3">
            <a:tint val="40000"/>
            <a:alpha val="90000"/>
            <a:hueOff val="1860258"/>
            <a:satOff val="3694"/>
            <a:lumOff val="679"/>
            <a:alphaOff val="0"/>
          </a:schemeClr>
        </a:solidFill>
        <a:ln w="12700" cap="flat" cmpd="sng" algn="ctr">
          <a:solidFill>
            <a:schemeClr val="accent3">
              <a:tint val="40000"/>
              <a:alpha val="90000"/>
              <a:hueOff val="1860258"/>
              <a:satOff val="3694"/>
              <a:lumOff val="67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US" sz="2400" kern="1200" dirty="0" smtClean="0">
              <a:latin typeface="Times New Roman" pitchFamily="18" charset="0"/>
              <a:cs typeface="Times New Roman" pitchFamily="18" charset="0"/>
            </a:rPr>
            <a:t>     Ok/all right</a:t>
          </a:r>
          <a:endParaRPr lang="en-US" sz="1800" kern="1200" dirty="0"/>
        </a:p>
        <a:p>
          <a:pPr marL="457200" lvl="2"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That’s fine with me</a:t>
          </a:r>
          <a:endParaRPr lang="en-US" sz="2400" kern="1200" dirty="0">
            <a:latin typeface="Times New Roman" pitchFamily="18" charset="0"/>
            <a:cs typeface="Times New Roman" pitchFamily="18" charset="0"/>
          </a:endParaRPr>
        </a:p>
        <a:p>
          <a:pPr marL="457200" lvl="2"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That’s a good idea</a:t>
          </a:r>
          <a:endParaRPr lang="en-US" sz="2400" kern="1200" dirty="0">
            <a:latin typeface="Times New Roman" pitchFamily="18" charset="0"/>
            <a:cs typeface="Times New Roman" pitchFamily="18" charset="0"/>
          </a:endParaRPr>
        </a:p>
        <a:p>
          <a:pPr marL="457200" lvl="2"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Let’s do it</a:t>
          </a:r>
          <a:endParaRPr lang="en-US" sz="2400" kern="1200" dirty="0">
            <a:latin typeface="Times New Roman" pitchFamily="18" charset="0"/>
            <a:cs typeface="Times New Roman" pitchFamily="18" charset="0"/>
          </a:endParaRPr>
        </a:p>
        <a:p>
          <a:pPr marL="457200" lvl="2"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It’s a deal</a:t>
          </a:r>
          <a:endParaRPr lang="en-US" sz="2400" kern="1200" dirty="0">
            <a:latin typeface="Times New Roman" pitchFamily="18" charset="0"/>
            <a:cs typeface="Times New Roman" pitchFamily="18" charset="0"/>
          </a:endParaRPr>
        </a:p>
        <a:p>
          <a:pPr marL="457200" lvl="2"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Ok. Why not?</a:t>
          </a:r>
          <a:endParaRPr lang="en-US" sz="2400" kern="1200" dirty="0">
            <a:latin typeface="Times New Roman" pitchFamily="18" charset="0"/>
            <a:cs typeface="Times New Roman" pitchFamily="18" charset="0"/>
          </a:endParaRPr>
        </a:p>
        <a:p>
          <a:pPr marL="171450" lvl="1" indent="0" algn="l" defTabSz="844550">
            <a:lnSpc>
              <a:spcPct val="90000"/>
            </a:lnSpc>
            <a:spcBef>
              <a:spcPct val="0"/>
            </a:spcBef>
            <a:spcAft>
              <a:spcPct val="15000"/>
            </a:spcAft>
            <a:buChar char="••"/>
          </a:pPr>
          <a:endParaRPr lang="en-US" sz="1800" kern="1200" dirty="0"/>
        </a:p>
      </dsp:txBody>
      <dsp:txXfrm>
        <a:off x="4015236" y="1297056"/>
        <a:ext cx="3468007" cy="2779312"/>
      </dsp:txXfrm>
    </dsp:sp>
    <dsp:sp modelId="{E292C1E4-2D87-4133-B3B5-3966C9AC1ED4}">
      <dsp:nvSpPr>
        <dsp:cNvPr id="0" name=""/>
        <dsp:cNvSpPr/>
      </dsp:nvSpPr>
      <dsp:spPr>
        <a:xfrm>
          <a:off x="7968765" y="1056"/>
          <a:ext cx="3468007" cy="1296000"/>
        </a:xfrm>
        <a:prstGeom prst="rect">
          <a:avLst/>
        </a:prstGeom>
        <a:solidFill>
          <a:schemeClr val="accent3">
            <a:hueOff val="3077644"/>
            <a:satOff val="4738"/>
            <a:lumOff val="6274"/>
            <a:alphaOff val="0"/>
          </a:schemeClr>
        </a:solidFill>
        <a:ln w="12700" cap="flat" cmpd="sng" algn="ctr">
          <a:solidFill>
            <a:schemeClr val="accent3">
              <a:hueOff val="3077644"/>
              <a:satOff val="4738"/>
              <a:lumOff val="627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400" kern="1200" dirty="0" smtClean="0">
              <a:latin typeface="Times New Roman" pitchFamily="18" charset="0"/>
              <a:cs typeface="Times New Roman" pitchFamily="18" charset="0"/>
            </a:rPr>
            <a:t>Disagreeing with suggestions:</a:t>
          </a:r>
        </a:p>
        <a:p>
          <a:pPr lvl="0" algn="ctr">
            <a:spcBef>
              <a:spcPct val="0"/>
            </a:spcBef>
          </a:pPr>
          <a:endParaRPr lang="en-US" sz="2400" kern="1200" dirty="0">
            <a:latin typeface="Times New Roman" pitchFamily="18" charset="0"/>
            <a:cs typeface="Times New Roman" pitchFamily="18" charset="0"/>
          </a:endParaRPr>
        </a:p>
      </dsp:txBody>
      <dsp:txXfrm>
        <a:off x="7968765" y="1056"/>
        <a:ext cx="3468007" cy="1296000"/>
      </dsp:txXfrm>
    </dsp:sp>
    <dsp:sp modelId="{FF8C3F27-CBDC-40C5-A732-8A9C3A9C4458}">
      <dsp:nvSpPr>
        <dsp:cNvPr id="0" name=""/>
        <dsp:cNvSpPr/>
      </dsp:nvSpPr>
      <dsp:spPr>
        <a:xfrm>
          <a:off x="7969158" y="1298112"/>
          <a:ext cx="3468007" cy="2779312"/>
        </a:xfrm>
        <a:prstGeom prst="rect">
          <a:avLst/>
        </a:prstGeom>
        <a:solidFill>
          <a:schemeClr val="accent3">
            <a:tint val="40000"/>
            <a:alpha val="90000"/>
            <a:hueOff val="3720516"/>
            <a:satOff val="7388"/>
            <a:lumOff val="1358"/>
            <a:alphaOff val="0"/>
          </a:schemeClr>
        </a:solidFill>
        <a:ln w="12700" cap="flat" cmpd="sng" algn="ctr">
          <a:solidFill>
            <a:schemeClr val="accent3">
              <a:tint val="40000"/>
              <a:alpha val="90000"/>
              <a:hueOff val="3720516"/>
              <a:satOff val="7388"/>
              <a:lumOff val="13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endParaRPr lang="en-US" sz="2300" kern="1200" dirty="0" smtClean="0"/>
        </a:p>
        <a:p>
          <a:pPr marL="457200" lvl="2"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Well, I don’t know. How about ….?</a:t>
          </a:r>
          <a:endParaRPr lang="en-US" sz="2400" kern="1200" dirty="0">
            <a:latin typeface="Times New Roman" pitchFamily="18" charset="0"/>
            <a:cs typeface="Times New Roman" pitchFamily="18" charset="0"/>
          </a:endParaRPr>
        </a:p>
        <a:p>
          <a:pPr marL="457200" lvl="2"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I have another idea. Why don’t we …?</a:t>
          </a:r>
          <a:endParaRPr lang="en-US" sz="2400" kern="1200" dirty="0">
            <a:latin typeface="Times New Roman" pitchFamily="18" charset="0"/>
            <a:cs typeface="Times New Roman" pitchFamily="18" charset="0"/>
          </a:endParaRPr>
        </a:p>
        <a:p>
          <a:pPr marL="457200" lvl="2" indent="-228600" algn="l" defTabSz="1066800">
            <a:lnSpc>
              <a:spcPct val="90000"/>
            </a:lnSpc>
            <a:spcBef>
              <a:spcPct val="0"/>
            </a:spcBef>
            <a:spcAft>
              <a:spcPct val="15000"/>
            </a:spcAft>
            <a:buChar char="••"/>
          </a:pPr>
          <a:r>
            <a:rPr lang="en-US" sz="2400" kern="1200" dirty="0" smtClean="0">
              <a:latin typeface="Times New Roman" pitchFamily="18" charset="0"/>
              <a:cs typeface="Times New Roman" pitchFamily="18" charset="0"/>
            </a:rPr>
            <a:t>I don’t think so. </a:t>
          </a:r>
          <a:endParaRPr lang="en-US" sz="2400" kern="1200" dirty="0">
            <a:latin typeface="Times New Roman" pitchFamily="18" charset="0"/>
            <a:cs typeface="Times New Roman" pitchFamily="18" charset="0"/>
          </a:endParaRPr>
        </a:p>
      </dsp:txBody>
      <dsp:txXfrm>
        <a:off x="7969158" y="1298112"/>
        <a:ext cx="3468007" cy="277931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181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6225464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0995913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32869958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2217796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4229241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7004436-CA73-4D53-89B4-2A5C7347BF2F}"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7705402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983970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smtClean="0"/>
              <a:t>3/20/2022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56396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2906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B9C5D3-0140-4E75-8D7F-C0623D06DFD7}" type="datetimeFigureOut">
              <a:rPr lang="en-US" smtClean="0"/>
              <a:t>3/20/2022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80533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21615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smtClean="0"/>
              <a:t>3/20/2022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07986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smtClean="0"/>
              <a:t>3/20/2022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8723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smtClean="0"/>
              <a:t>3/20/2022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93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AE0757-B101-4811-9189-10EB2F458E2D}"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04261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BDC078-589F-40E3-816C-EE21D62B5BBA}" type="datetimeFigureOut">
              <a:rPr lang="en-US" smtClean="0"/>
              <a:t>3/20/2022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7261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smtClean="0"/>
              <a:t>3/20/2022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61604530"/>
      </p:ext>
    </p:extLst>
  </p:cSld>
  <p:clrMap bg1="dk1" tx1="lt1" bg2="dk2"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https://lh6.googleusercontent.com/WGi0CyE2It1SfXjxHBEuAJFKcoycjgcAArNvopO4ZgNCWQ3gRlNL_4w8Eh54e7X_k1NMunzycaNnTVBzd_luUSorURRLR_y2nLqb5ZtHtW5VICbsTcTS42NdrI6d9M5iF7ylp0jD"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11.png"/><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https://lh6.googleusercontent.com/CivBTRAum_lOPkU8yzIHqLc9oGRW8UDZyXDxtZAEf0VeyWpRTpZuaKR1xPShKeP2FWwwII6DcauSL2RwE4EfqfA8wKzIvfVKmqK2dfO2HCfJG7rwxAebM2e9IOvWFtjNuyfIQpuy" TargetMode="External"/><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366" y="682269"/>
            <a:ext cx="4932608" cy="1252728"/>
          </a:xfrm>
        </p:spPr>
        <p:txBody>
          <a:bodyPr/>
          <a:lstStyle/>
          <a:p>
            <a:r>
              <a:rPr lang="en-US" b="1" dirty="0" smtClean="0"/>
              <a:t>LEAD-IN </a:t>
            </a:r>
            <a:endParaRPr lang="en-US" b="1" dirty="0"/>
          </a:p>
        </p:txBody>
      </p:sp>
      <p:sp>
        <p:nvSpPr>
          <p:cNvPr id="3" name="Content Placeholder 2"/>
          <p:cNvSpPr>
            <a:spLocks noGrp="1"/>
          </p:cNvSpPr>
          <p:nvPr>
            <p:ph idx="1"/>
          </p:nvPr>
        </p:nvSpPr>
        <p:spPr>
          <a:xfrm>
            <a:off x="-1" y="2281187"/>
            <a:ext cx="5743977" cy="4576812"/>
          </a:xfrm>
        </p:spPr>
        <p:txBody>
          <a:bodyPr>
            <a:noAutofit/>
          </a:bodyPr>
          <a:lstStyle/>
          <a:p>
            <a:pPr lvl="0"/>
            <a:r>
              <a:rPr lang="en-US" dirty="0"/>
              <a:t>The </a:t>
            </a:r>
            <a:r>
              <a:rPr lang="en-US" dirty="0" smtClean="0"/>
              <a:t>couple  want </a:t>
            </a:r>
            <a:r>
              <a:rPr lang="en-US" dirty="0"/>
              <a:t>the car but he doesn’t have enough money. What do you think he should do</a:t>
            </a:r>
            <a:r>
              <a:rPr lang="en-US" dirty="0" smtClean="0"/>
              <a:t>?</a:t>
            </a:r>
          </a:p>
          <a:p>
            <a:r>
              <a:rPr lang="en-US" dirty="0"/>
              <a:t>2. How do you pay for the things you need? </a:t>
            </a:r>
            <a:r>
              <a:rPr lang="en-US" dirty="0" smtClean="0"/>
              <a:t>(cash</a:t>
            </a:r>
            <a:r>
              <a:rPr lang="en-US" dirty="0"/>
              <a:t>, credit cards, loans</a:t>
            </a:r>
            <a:r>
              <a:rPr lang="en-US" dirty="0" smtClean="0"/>
              <a:t>?) </a:t>
            </a:r>
            <a:r>
              <a:rPr lang="en-US" dirty="0"/>
              <a:t>Do you think it is the best way to pay for things when you want to save money? Why do you think so? </a:t>
            </a:r>
          </a:p>
          <a:p>
            <a:r>
              <a:rPr lang="en-US" dirty="0"/>
              <a:t>3. What do you think about the saying: a penny is saved is a penny earned? </a:t>
            </a:r>
            <a:r>
              <a:rPr lang="en-US" dirty="0" smtClean="0"/>
              <a:t> </a:t>
            </a:r>
            <a:endParaRPr lang="en-US" dirty="0">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6017"/>
            <a:ext cx="1442987" cy="1385233"/>
          </a:xfrm>
          <a:prstGeom prst="rect">
            <a:avLst/>
          </a:prstGeom>
        </p:spPr>
      </p:pic>
      <p:pic>
        <p:nvPicPr>
          <p:cNvPr id="1026" name="Picture 2" descr="Đánh giá xe Camry 2.5Q 2021 - Ưu nhược điểm và giá bá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9235" y="94502"/>
            <a:ext cx="5133975" cy="30003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ộ sưu tập những hình ảnh dấu chấm hỏi đẹp, sáng tạo nhấ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84782" y="3094878"/>
            <a:ext cx="3136006" cy="376312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ình ảnh tiền đẹp nhất: Nhiều tiền, tiền đô, tiền lẻ..."/>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47008" y="3094878"/>
            <a:ext cx="3440805" cy="3763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709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320" y="711613"/>
            <a:ext cx="10972800" cy="1252728"/>
          </a:xfrm>
        </p:spPr>
        <p:txBody>
          <a:bodyPr/>
          <a:lstStyle/>
          <a:p>
            <a:r>
              <a:rPr lang="en-US" b="1" dirty="0" smtClean="0"/>
              <a:t>4. FINAL SPEAKING TASK</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9288" y="579108"/>
            <a:ext cx="1442987" cy="1385233"/>
          </a:xfrm>
          <a:prstGeom prst="rect">
            <a:avLst/>
          </a:prstGeom>
        </p:spPr>
      </p:pic>
      <p:sp>
        <p:nvSpPr>
          <p:cNvPr id="7" name="Rectangle 6"/>
          <p:cNvSpPr/>
          <p:nvPr/>
        </p:nvSpPr>
        <p:spPr>
          <a:xfrm>
            <a:off x="259080" y="3184903"/>
            <a:ext cx="10469971" cy="954107"/>
          </a:xfrm>
          <a:prstGeom prst="rect">
            <a:avLst/>
          </a:prstGeom>
        </p:spPr>
        <p:txBody>
          <a:bodyPr wrap="square">
            <a:spAutoFit/>
          </a:bodyPr>
          <a:lstStyle/>
          <a:p>
            <a:r>
              <a:rPr lang="en-US" sz="2800" dirty="0">
                <a:latin typeface="Times New Roman" pitchFamily="18" charset="0"/>
                <a:cs typeface="Times New Roman" pitchFamily="18" charset="0"/>
              </a:rPr>
              <a:t>In this activity, you will practice bartering for goods and services with your classmates</a:t>
            </a:r>
          </a:p>
        </p:txBody>
      </p:sp>
      <p:sp>
        <p:nvSpPr>
          <p:cNvPr id="8" name="Rectangle 7"/>
          <p:cNvSpPr/>
          <p:nvPr/>
        </p:nvSpPr>
        <p:spPr>
          <a:xfrm>
            <a:off x="280545" y="4399887"/>
            <a:ext cx="10448506" cy="2246769"/>
          </a:xfrm>
          <a:prstGeom prst="rect">
            <a:avLst/>
          </a:prstGeom>
        </p:spPr>
        <p:txBody>
          <a:bodyPr wrap="square">
            <a:spAutoFit/>
          </a:bodyPr>
          <a:lstStyle/>
          <a:p>
            <a:r>
              <a:rPr lang="en-US" sz="2800" dirty="0">
                <a:latin typeface="Times New Roman" pitchFamily="18" charset="0"/>
                <a:cs typeface="Times New Roman" pitchFamily="18" charset="0"/>
              </a:rPr>
              <a:t>STEP l: Get five blank cards. On four of the cards write the following:</a:t>
            </a:r>
          </a:p>
          <a:p>
            <a:pPr lvl="0" fontAlgn="base"/>
            <a:r>
              <a:rPr lang="en-US" sz="2800" dirty="0">
                <a:latin typeface="Times New Roman" pitchFamily="18" charset="0"/>
                <a:cs typeface="Times New Roman" pitchFamily="18" charset="0"/>
              </a:rPr>
              <a:t>name of an item you would like to exchange (and a drawing, if you'd like)</a:t>
            </a:r>
          </a:p>
          <a:p>
            <a:pPr lvl="0" fontAlgn="base"/>
            <a:r>
              <a:rPr lang="en-US" sz="2800" dirty="0" smtClean="0">
                <a:latin typeface="Times New Roman" pitchFamily="18" charset="0"/>
                <a:cs typeface="Times New Roman" pitchFamily="18" charset="0"/>
              </a:rPr>
              <a:t>- how </a:t>
            </a:r>
            <a:r>
              <a:rPr lang="en-US" sz="2800" dirty="0">
                <a:latin typeface="Times New Roman" pitchFamily="18" charset="0"/>
                <a:cs typeface="Times New Roman" pitchFamily="18" charset="0"/>
              </a:rPr>
              <a:t>old it is</a:t>
            </a:r>
          </a:p>
          <a:p>
            <a:pPr lvl="0" fontAlgn="base"/>
            <a:r>
              <a:rPr lang="en-US" sz="2800" dirty="0" smtClean="0">
                <a:latin typeface="Times New Roman" pitchFamily="18" charset="0"/>
                <a:cs typeface="Times New Roman" pitchFamily="18" charset="0"/>
              </a:rPr>
              <a:t>- how </a:t>
            </a:r>
            <a:r>
              <a:rPr lang="en-US" sz="2800" dirty="0">
                <a:latin typeface="Times New Roman" pitchFamily="18" charset="0"/>
                <a:cs typeface="Times New Roman" pitchFamily="18" charset="0"/>
              </a:rPr>
              <a:t>much money you think it is worth now</a:t>
            </a:r>
          </a:p>
        </p:txBody>
      </p:sp>
    </p:spTree>
    <p:extLst>
      <p:ext uri="{BB962C8B-B14F-4D97-AF65-F5344CB8AC3E}">
        <p14:creationId xmlns:p14="http://schemas.microsoft.com/office/powerpoint/2010/main" val="815138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448" y="27834"/>
            <a:ext cx="10972800" cy="1252728"/>
          </a:xfrm>
        </p:spPr>
        <p:txBody>
          <a:bodyPr/>
          <a:lstStyle/>
          <a:p>
            <a:r>
              <a:rPr lang="en-US" b="1" dirty="0" smtClean="0"/>
              <a:t>4. FINAL SPEAKING TASK</a:t>
            </a:r>
            <a:endParaRPr lang="en-US" b="1" dirty="0"/>
          </a:p>
        </p:txBody>
      </p:sp>
      <p:sp>
        <p:nvSpPr>
          <p:cNvPr id="3" name="Rectangle 2"/>
          <p:cNvSpPr/>
          <p:nvPr/>
        </p:nvSpPr>
        <p:spPr>
          <a:xfrm>
            <a:off x="1803043" y="1887038"/>
            <a:ext cx="9745014" cy="4832092"/>
          </a:xfrm>
          <a:prstGeom prst="rect">
            <a:avLst/>
          </a:prstGeom>
        </p:spPr>
        <p:txBody>
          <a:bodyPr wrap="square">
            <a:spAutoFit/>
          </a:bodyPr>
          <a:lstStyle/>
          <a:p>
            <a:r>
              <a:rPr lang="en-US" sz="2800" dirty="0">
                <a:latin typeface="Times New Roman" pitchFamily="18" charset="0"/>
                <a:cs typeface="Times New Roman" pitchFamily="18" charset="0"/>
              </a:rPr>
              <a:t>Go around the class and barter with your classmates. Compare your items and services and negotiate with each other until you come to an agreement. When you come to an agreement, trade your cards.</a:t>
            </a:r>
          </a:p>
          <a:p>
            <a:r>
              <a:rPr lang="en-US" sz="2800" dirty="0">
                <a:latin typeface="Times New Roman" pitchFamily="18" charset="0"/>
                <a:cs typeface="Times New Roman" pitchFamily="18" charset="0"/>
              </a:rPr>
              <a:t>Example</a:t>
            </a:r>
          </a:p>
          <a:p>
            <a:r>
              <a:rPr lang="en-US" sz="2800" dirty="0">
                <a:latin typeface="Times New Roman" pitchFamily="18" charset="0"/>
                <a:cs typeface="Times New Roman" pitchFamily="18" charset="0"/>
              </a:rPr>
              <a:t>A: How about exchanging your television for my computer? </a:t>
            </a:r>
          </a:p>
          <a:p>
            <a:r>
              <a:rPr lang="en-US" sz="2800" dirty="0">
                <a:latin typeface="Times New Roman" pitchFamily="18" charset="0"/>
                <a:cs typeface="Times New Roman" pitchFamily="18" charset="0"/>
              </a:rPr>
              <a:t>B: But my television is newer than your computer.</a:t>
            </a:r>
          </a:p>
          <a:p>
            <a:r>
              <a:rPr lang="en-US" sz="2800" dirty="0">
                <a:latin typeface="Times New Roman" pitchFamily="18" charset="0"/>
                <a:cs typeface="Times New Roman" pitchFamily="18" charset="0"/>
              </a:rPr>
              <a:t>A: Yeah, but my computer is more valuable.</a:t>
            </a:r>
          </a:p>
          <a:p>
            <a:r>
              <a:rPr lang="en-US" sz="2800" dirty="0">
                <a:latin typeface="Times New Roman" pitchFamily="18" charset="0"/>
                <a:cs typeface="Times New Roman" pitchFamily="18" charset="0"/>
              </a:rPr>
              <a:t>B: Thanks, but that's not worth it. I want to keep looking.</a:t>
            </a:r>
          </a:p>
          <a:p>
            <a:r>
              <a:rPr lang="en-US" sz="2800" dirty="0">
                <a:latin typeface="Times New Roman" pitchFamily="18" charset="0"/>
                <a:cs typeface="Times New Roman" pitchFamily="18" charset="0"/>
              </a:rPr>
              <a:t>OR</a:t>
            </a:r>
          </a:p>
          <a:p>
            <a:r>
              <a:rPr lang="en-US" sz="2800" dirty="0">
                <a:latin typeface="Times New Roman" pitchFamily="18" charset="0"/>
                <a:cs typeface="Times New Roman" pitchFamily="18" charset="0"/>
              </a:rPr>
              <a:t>	B:	OK. It's a deal.</a:t>
            </a:r>
          </a:p>
        </p:txBody>
      </p:sp>
      <p:sp>
        <p:nvSpPr>
          <p:cNvPr id="9" name="Content Placeholder 4"/>
          <p:cNvSpPr txBox="1">
            <a:spLocks/>
          </p:cNvSpPr>
          <p:nvPr/>
        </p:nvSpPr>
        <p:spPr>
          <a:xfrm>
            <a:off x="307339" y="1887038"/>
            <a:ext cx="1753597" cy="692617"/>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Font typeface="Symbol" pitchFamily="18" charset="2"/>
              <a:buNone/>
            </a:pPr>
            <a:r>
              <a:rPr lang="en-US" sz="3200" b="1" dirty="0" smtClean="0"/>
              <a:t>STEP 2</a:t>
            </a:r>
            <a:endParaRPr lang="en-US" sz="32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9288" y="579108"/>
            <a:ext cx="1442987" cy="1385233"/>
          </a:xfrm>
          <a:prstGeom prst="rect">
            <a:avLst/>
          </a:prstGeom>
        </p:spPr>
      </p:pic>
    </p:spTree>
    <p:extLst>
      <p:ext uri="{BB962C8B-B14F-4D97-AF65-F5344CB8AC3E}">
        <p14:creationId xmlns:p14="http://schemas.microsoft.com/office/powerpoint/2010/main" val="3498648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981" y="711613"/>
            <a:ext cx="10972800" cy="1252728"/>
          </a:xfrm>
        </p:spPr>
        <p:txBody>
          <a:bodyPr/>
          <a:lstStyle/>
          <a:p>
            <a:r>
              <a:rPr lang="en-US" b="1" dirty="0" smtClean="0"/>
              <a:t>4. FINAL SPEAKING TASK</a:t>
            </a:r>
            <a:endParaRPr lang="en-US" b="1" dirty="0"/>
          </a:p>
        </p:txBody>
      </p:sp>
      <p:sp>
        <p:nvSpPr>
          <p:cNvPr id="5" name="Content Placeholder 4"/>
          <p:cNvSpPr>
            <a:spLocks noGrp="1"/>
          </p:cNvSpPr>
          <p:nvPr>
            <p:ph idx="1"/>
          </p:nvPr>
        </p:nvSpPr>
        <p:spPr>
          <a:xfrm>
            <a:off x="566188" y="2413903"/>
            <a:ext cx="1753597" cy="692617"/>
          </a:xfrm>
        </p:spPr>
        <p:txBody>
          <a:bodyPr>
            <a:normAutofit/>
          </a:bodyPr>
          <a:lstStyle/>
          <a:p>
            <a:pPr marL="0" indent="0">
              <a:buNone/>
            </a:pPr>
            <a:r>
              <a:rPr lang="en-US" sz="3200" b="1" dirty="0" smtClean="0"/>
              <a:t>STEP 3</a:t>
            </a:r>
            <a:endParaRPr lang="en-US" sz="3200" b="1" dirty="0"/>
          </a:p>
        </p:txBody>
      </p:sp>
      <p:sp>
        <p:nvSpPr>
          <p:cNvPr id="6" name="Rectangle 5"/>
          <p:cNvSpPr/>
          <p:nvPr/>
        </p:nvSpPr>
        <p:spPr>
          <a:xfrm>
            <a:off x="2571480" y="2216986"/>
            <a:ext cx="9315719" cy="2677656"/>
          </a:xfrm>
          <a:prstGeom prst="rect">
            <a:avLst/>
          </a:prstGeom>
        </p:spPr>
        <p:txBody>
          <a:bodyPr wrap="square">
            <a:spAutoFit/>
          </a:bodyPr>
          <a:lstStyle/>
          <a:p>
            <a:r>
              <a:rPr lang="en-US" sz="2800" dirty="0">
                <a:latin typeface="Times New Roman" pitchFamily="18" charset="0"/>
                <a:cs typeface="Times New Roman" pitchFamily="18" charset="0"/>
              </a:rPr>
              <a:t>STEP 3: Report your exchanges to the class.</a:t>
            </a:r>
          </a:p>
          <a:p>
            <a:r>
              <a:rPr lang="en-US" sz="2800" dirty="0">
                <a:latin typeface="Times New Roman" pitchFamily="18" charset="0"/>
                <a:cs typeface="Times New Roman" pitchFamily="18" charset="0"/>
              </a:rPr>
              <a:t>Example</a:t>
            </a:r>
          </a:p>
          <a:p>
            <a:r>
              <a:rPr lang="en-US" sz="2800" dirty="0">
                <a:latin typeface="Times New Roman" pitchFamily="18" charset="0"/>
                <a:cs typeface="Times New Roman" pitchFamily="18" charset="0"/>
              </a:rPr>
              <a:t>A: I traded a two-year-old television worth $300 for a three-year-old computer worth $350.</a:t>
            </a:r>
          </a:p>
          <a:p>
            <a:r>
              <a:rPr lang="en-US" sz="2800" dirty="0">
                <a:latin typeface="Times New Roman" pitchFamily="18" charset="0"/>
                <a:cs typeface="Times New Roman" pitchFamily="18" charset="0"/>
              </a:rPr>
              <a:t>B: That's a pretty good deal.</a:t>
            </a:r>
          </a:p>
          <a:p>
            <a:r>
              <a:rPr lang="en-US" sz="2800" dirty="0">
                <a:latin typeface="Times New Roman" pitchFamily="18" charset="0"/>
                <a:cs typeface="Times New Roman" pitchFamily="18" charset="0"/>
              </a:rPr>
              <a:t>C: Well, I paid an arm and a leg for a TV</a:t>
            </a:r>
            <a:r>
              <a:rPr lang="en-US" sz="2800" dirty="0"/>
              <a:t>.</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9288" y="579108"/>
            <a:ext cx="1442987" cy="1385233"/>
          </a:xfrm>
          <a:prstGeom prst="rect">
            <a:avLst/>
          </a:prstGeom>
        </p:spPr>
      </p:pic>
    </p:spTree>
    <p:extLst>
      <p:ext uri="{BB962C8B-B14F-4D97-AF65-F5344CB8AC3E}">
        <p14:creationId xmlns:p14="http://schemas.microsoft.com/office/powerpoint/2010/main" val="1191515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ALTERNATIVE SPEAKING TOPICS</a:t>
            </a:r>
            <a:endParaRPr lang="en-US" b="1" dirty="0"/>
          </a:p>
        </p:txBody>
      </p:sp>
      <p:sp>
        <p:nvSpPr>
          <p:cNvPr id="3" name="Content Placeholder 2"/>
          <p:cNvSpPr>
            <a:spLocks noGrp="1"/>
          </p:cNvSpPr>
          <p:nvPr>
            <p:ph idx="1"/>
          </p:nvPr>
        </p:nvSpPr>
        <p:spPr>
          <a:xfrm>
            <a:off x="231006" y="2111186"/>
            <a:ext cx="11761269" cy="4591250"/>
          </a:xfrm>
        </p:spPr>
        <p:style>
          <a:lnRef idx="2">
            <a:schemeClr val="accent1"/>
          </a:lnRef>
          <a:fillRef idx="1">
            <a:schemeClr val="lt1"/>
          </a:fillRef>
          <a:effectRef idx="0">
            <a:schemeClr val="accent1"/>
          </a:effectRef>
          <a:fontRef idx="minor">
            <a:schemeClr val="dk1"/>
          </a:fontRef>
        </p:style>
        <p:txBody>
          <a:bodyPr>
            <a:normAutofit/>
          </a:bodyPr>
          <a:lstStyle/>
          <a:p>
            <a:pPr marL="0" lvl="0" indent="0" algn="just" fontAlgn="base">
              <a:buNone/>
            </a:pPr>
            <a:endParaRPr lang="en-US" sz="1000" dirty="0" smtClean="0">
              <a:effectLst/>
            </a:endParaRPr>
          </a:p>
          <a:p>
            <a:pPr lvl="0" fontAlgn="base"/>
            <a:r>
              <a:rPr lang="en-US" sz="3200" dirty="0">
                <a:latin typeface="Times New Roman" pitchFamily="18" charset="0"/>
                <a:cs typeface="Times New Roman" pitchFamily="18" charset="0"/>
              </a:rPr>
              <a:t>Do you think that most people have too much stuff? Why or why not? Give examples.</a:t>
            </a:r>
          </a:p>
          <a:p>
            <a:pPr lvl="0" fontAlgn="base"/>
            <a:r>
              <a:rPr lang="en-US" sz="3200" dirty="0">
                <a:latin typeface="Times New Roman" pitchFamily="18" charset="0"/>
                <a:cs typeface="Times New Roman" pitchFamily="18" charset="0"/>
              </a:rPr>
              <a:t>Do you think the Compact is a good idea or a bad idea? Why? Could you keep a promise not to buy anything new for a year? Explain.</a:t>
            </a:r>
          </a:p>
          <a:p>
            <a:pPr lvl="0" fontAlgn="base"/>
            <a:r>
              <a:rPr lang="en-US" sz="3200" dirty="0">
                <a:latin typeface="Times New Roman" pitchFamily="18" charset="0"/>
                <a:cs typeface="Times New Roman" pitchFamily="18" charset="0"/>
              </a:rPr>
              <a:t>Do people in your culture buy and sell used stuff? If yes, where? If no, why not?</a:t>
            </a:r>
          </a:p>
          <a:p>
            <a:r>
              <a:rPr lang="en-US" sz="3200" dirty="0">
                <a:latin typeface="Times New Roman" pitchFamily="18" charset="0"/>
                <a:cs typeface="Times New Roman" pitchFamily="18" charset="0"/>
              </a:rPr>
              <a:t>What kinds of things do you only want to buy new? What will you buy used? Why will you buy some things used but others new?</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9288" y="579108"/>
            <a:ext cx="1442987" cy="1385233"/>
          </a:xfrm>
          <a:prstGeom prst="rect">
            <a:avLst/>
          </a:prstGeom>
        </p:spPr>
      </p:pic>
    </p:spTree>
    <p:extLst>
      <p:ext uri="{BB962C8B-B14F-4D97-AF65-F5344CB8AC3E}">
        <p14:creationId xmlns:p14="http://schemas.microsoft.com/office/powerpoint/2010/main" val="178794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CONSOLIDATION</a:t>
            </a:r>
            <a:endParaRPr lang="en-US" b="1" dirty="0"/>
          </a:p>
        </p:txBody>
      </p:sp>
      <p:sp>
        <p:nvSpPr>
          <p:cNvPr id="3" name="Content Placeholder 2"/>
          <p:cNvSpPr>
            <a:spLocks noGrp="1"/>
          </p:cNvSpPr>
          <p:nvPr>
            <p:ph idx="1"/>
          </p:nvPr>
        </p:nvSpPr>
        <p:spPr>
          <a:xfrm>
            <a:off x="298383" y="2098308"/>
            <a:ext cx="10135402" cy="4591250"/>
          </a:xfrm>
        </p:spPr>
        <p:style>
          <a:lnRef idx="2">
            <a:schemeClr val="accent1"/>
          </a:lnRef>
          <a:fillRef idx="1">
            <a:schemeClr val="lt1"/>
          </a:fillRef>
          <a:effectRef idx="0">
            <a:schemeClr val="accent1"/>
          </a:effectRef>
          <a:fontRef idx="minor">
            <a:schemeClr val="dk1"/>
          </a:fontRef>
        </p:style>
        <p:txBody>
          <a:bodyPr>
            <a:normAutofit/>
          </a:bodyPr>
          <a:lstStyle/>
          <a:p>
            <a:endParaRPr lang="en-US" sz="3200" dirty="0" smtClean="0">
              <a:effectLst/>
            </a:endParaRPr>
          </a:p>
          <a:p>
            <a:r>
              <a:rPr lang="en-US" sz="3200" dirty="0"/>
              <a:t>Money and saving money</a:t>
            </a:r>
          </a:p>
          <a:p>
            <a:r>
              <a:rPr lang="en-US" sz="3200" dirty="0"/>
              <a:t>Bargaining </a:t>
            </a:r>
          </a:p>
          <a:p>
            <a:r>
              <a:rPr lang="en-US" sz="3200" dirty="0"/>
              <a:t>Making suggestions </a:t>
            </a:r>
          </a:p>
          <a:p>
            <a:r>
              <a:rPr lang="en-US" sz="3200" dirty="0"/>
              <a:t>Agreeing and disagreeing with suggestions </a:t>
            </a:r>
            <a:endParaRPr lang="en-US" sz="3200" dirty="0">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75217" y="587946"/>
            <a:ext cx="1442987" cy="1385233"/>
          </a:xfrm>
          <a:prstGeom prst="rect">
            <a:avLst/>
          </a:prstGeom>
        </p:spPr>
      </p:pic>
    </p:spTree>
    <p:extLst>
      <p:ext uri="{BB962C8B-B14F-4D97-AF65-F5344CB8AC3E}">
        <p14:creationId xmlns:p14="http://schemas.microsoft.com/office/powerpoint/2010/main" val="4034708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567" y="758869"/>
            <a:ext cx="10972800" cy="1252728"/>
          </a:xfrm>
        </p:spPr>
        <p:txBody>
          <a:bodyPr/>
          <a:lstStyle/>
          <a:p>
            <a:r>
              <a:rPr lang="en-US" b="1" dirty="0" smtClean="0"/>
              <a:t>7. HOMEWORK</a:t>
            </a:r>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02874" y="626365"/>
            <a:ext cx="1351704" cy="1297604"/>
          </a:xfrm>
          <a:prstGeom prst="rect">
            <a:avLst/>
          </a:prstGeom>
        </p:spPr>
      </p:pic>
      <p:pic>
        <p:nvPicPr>
          <p:cNvPr id="4103" name="Picture 7" descr="https://lh6.googleusercontent.com/WGi0CyE2It1SfXjxHBEuAJFKcoycjgcAArNvopO4ZgNCWQ3gRlNL_4w8Eh54e7X_k1NMunzycaNnTVBzd_luUSorURRLR_y2nLqb5ZtHtW5VICbsTcTS42NdrI6d9M5iF7ylp0jD"/>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457200"/>
            <a:ext cx="6350" cy="6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1"/>
          <p:cNvSpPr>
            <a:spLocks noChangeArrowheads="1"/>
          </p:cNvSpPr>
          <p:nvPr/>
        </p:nvSpPr>
        <p:spPr bwMode="auto">
          <a:xfrm>
            <a:off x="186654" y="2029226"/>
            <a:ext cx="11302626" cy="3539430"/>
          </a:xfrm>
          <a:prstGeom prst="rect">
            <a:avLst/>
          </a:prstGeom>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3175"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Think of something you would like to buy, such as a camera, a cell phone or other electronic device, or a jacket. Then go to a store or use the Internet to compare two different kinds. Compare the item and price. You may want to read some reviews to see what other people think of it. Answer the questions about your choice. If the question doesn't apply, write N/A (not applicable). Take notes and write the information in the chart below.</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175"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STEP 2: Report back to the class, telling which item you would like to buy and why.</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735935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7. HOMEWORK</a:t>
            </a:r>
            <a:endParaRPr lang="en-US" dirty="0"/>
          </a:p>
        </p:txBody>
      </p:sp>
      <p:graphicFrame>
        <p:nvGraphicFramePr>
          <p:cNvPr id="4" name="Content Placeholder 4"/>
          <p:cNvGraphicFramePr>
            <a:graphicFrameLocks noGrp="1"/>
          </p:cNvGraphicFramePr>
          <p:nvPr>
            <p:ph idx="1"/>
            <p:extLst>
              <p:ext uri="{D42A27DB-BD31-4B8C-83A1-F6EECF244321}">
                <p14:modId xmlns:p14="http://schemas.microsoft.com/office/powerpoint/2010/main" val="993740687"/>
              </p:ext>
            </p:extLst>
          </p:nvPr>
        </p:nvGraphicFramePr>
        <p:xfrm>
          <a:off x="206063" y="2100863"/>
          <a:ext cx="10290219" cy="3961130"/>
        </p:xfrm>
        <a:graphic>
          <a:graphicData uri="http://schemas.openxmlformats.org/drawingml/2006/table">
            <a:tbl>
              <a:tblPr firstRow="1" firstCol="1" bandRow="1">
                <a:tableStyleId>{5C22544A-7EE6-4342-B048-85BDC9FD1C3A}</a:tableStyleId>
              </a:tblPr>
              <a:tblGrid>
                <a:gridCol w="6800044">
                  <a:extLst>
                    <a:ext uri="{9D8B030D-6E8A-4147-A177-3AD203B41FA5}">
                      <a16:colId xmlns:a16="http://schemas.microsoft.com/office/drawing/2014/main" val="20000"/>
                    </a:ext>
                  </a:extLst>
                </a:gridCol>
                <a:gridCol w="1854558">
                  <a:extLst>
                    <a:ext uri="{9D8B030D-6E8A-4147-A177-3AD203B41FA5}">
                      <a16:colId xmlns:a16="http://schemas.microsoft.com/office/drawing/2014/main" val="20001"/>
                    </a:ext>
                  </a:extLst>
                </a:gridCol>
                <a:gridCol w="1635617">
                  <a:extLst>
                    <a:ext uri="{9D8B030D-6E8A-4147-A177-3AD203B41FA5}">
                      <a16:colId xmlns:a16="http://schemas.microsoft.com/office/drawing/2014/main" val="20002"/>
                    </a:ext>
                  </a:extLst>
                </a:gridCol>
              </a:tblGrid>
              <a:tr h="232410">
                <a:tc>
                  <a:txBody>
                    <a:bodyPr/>
                    <a:lstStyle/>
                    <a:p>
                      <a:endParaRPr lang="en-US" sz="1000" dirty="0">
                        <a:effectLst/>
                        <a:latin typeface="Times New Roman"/>
                      </a:endParaRPr>
                    </a:p>
                  </a:txBody>
                  <a:tcPr marL="82550" marR="71755" marT="41275" marB="0"/>
                </a:tc>
                <a:tc>
                  <a:txBody>
                    <a:bodyPr/>
                    <a:lstStyle/>
                    <a:p>
                      <a:pPr marL="0" marR="25400" algn="ctr">
                        <a:spcBef>
                          <a:spcPts val="0"/>
                        </a:spcBef>
                        <a:spcAft>
                          <a:spcPts val="0"/>
                        </a:spcAft>
                      </a:pPr>
                      <a:r>
                        <a:rPr lang="en-US" sz="2800" kern="0" dirty="0">
                          <a:solidFill>
                            <a:schemeClr val="tx1"/>
                          </a:solidFill>
                          <a:effectLst/>
                          <a:latin typeface="Times New Roman" pitchFamily="18" charset="0"/>
                          <a:cs typeface="Times New Roman" pitchFamily="18" charset="0"/>
                        </a:rPr>
                        <a:t>ITEM 1</a:t>
                      </a:r>
                      <a:endParaRPr lang="en-US" sz="2800" kern="100" dirty="0">
                        <a:solidFill>
                          <a:schemeClr val="tx1"/>
                        </a:solidFill>
                        <a:effectLst/>
                        <a:latin typeface="Times New Roman" pitchFamily="18" charset="0"/>
                        <a:ea typeface="SimSun"/>
                        <a:cs typeface="Times New Roman" pitchFamily="18" charset="0"/>
                      </a:endParaRPr>
                    </a:p>
                  </a:txBody>
                  <a:tcPr marL="82550" marR="71755" marT="41275" marB="0"/>
                </a:tc>
                <a:tc>
                  <a:txBody>
                    <a:bodyPr/>
                    <a:lstStyle/>
                    <a:p>
                      <a:pPr marL="0" marR="4445" algn="ctr">
                        <a:spcBef>
                          <a:spcPts val="0"/>
                        </a:spcBef>
                        <a:spcAft>
                          <a:spcPts val="0"/>
                        </a:spcAft>
                      </a:pPr>
                      <a:r>
                        <a:rPr lang="en-US" sz="2800" kern="0" dirty="0">
                          <a:solidFill>
                            <a:schemeClr val="tx1"/>
                          </a:solidFill>
                          <a:effectLst/>
                          <a:latin typeface="Times New Roman" pitchFamily="18" charset="0"/>
                          <a:cs typeface="Times New Roman" pitchFamily="18" charset="0"/>
                        </a:rPr>
                        <a:t>ITEM 2</a:t>
                      </a:r>
                      <a:endParaRPr lang="en-US" sz="2800" kern="100" dirty="0">
                        <a:solidFill>
                          <a:schemeClr val="tx1"/>
                        </a:solidFill>
                        <a:effectLst/>
                        <a:latin typeface="Times New Roman" pitchFamily="18" charset="0"/>
                        <a:ea typeface="SimSun"/>
                        <a:cs typeface="Times New Roman" pitchFamily="18" charset="0"/>
                      </a:endParaRPr>
                    </a:p>
                  </a:txBody>
                  <a:tcPr marL="82550" marR="71755" marT="41275" marB="0"/>
                </a:tc>
                <a:extLst>
                  <a:ext uri="{0D108BD9-81ED-4DB2-BD59-A6C34878D82A}">
                    <a16:rowId xmlns:a16="http://schemas.microsoft.com/office/drawing/2014/main" val="10000"/>
                  </a:ext>
                </a:extLst>
              </a:tr>
              <a:tr h="501015">
                <a:tc>
                  <a:txBody>
                    <a:bodyPr/>
                    <a:lstStyle/>
                    <a:p>
                      <a:pPr marL="77470" marR="82550" indent="-114300" algn="l">
                        <a:spcBef>
                          <a:spcPts val="0"/>
                        </a:spcBef>
                        <a:spcAft>
                          <a:spcPts val="0"/>
                        </a:spcAft>
                      </a:pPr>
                      <a:r>
                        <a:rPr lang="en-US" sz="2800" kern="0" dirty="0">
                          <a:solidFill>
                            <a:schemeClr val="tx1"/>
                          </a:solidFill>
                          <a:effectLst/>
                          <a:latin typeface="Times New Roman" pitchFamily="18" charset="0"/>
                          <a:cs typeface="Times New Roman" pitchFamily="18" charset="0"/>
                        </a:rPr>
                        <a:t>HOW MUCH DOES IT COST?</a:t>
                      </a:r>
                      <a:endParaRPr lang="en-US" sz="2800" kern="100" dirty="0">
                        <a:solidFill>
                          <a:schemeClr val="tx1"/>
                        </a:solidFill>
                        <a:effectLst/>
                        <a:latin typeface="Times New Roman" pitchFamily="18" charset="0"/>
                        <a:ea typeface="SimSun"/>
                        <a:cs typeface="Times New Roman" pitchFamily="18" charset="0"/>
                      </a:endParaRPr>
                    </a:p>
                  </a:txBody>
                  <a:tcPr marL="82550" marR="71755" marT="41275" marB="0"/>
                </a:tc>
                <a:tc>
                  <a:txBody>
                    <a:bodyPr/>
                    <a:lstStyle/>
                    <a:p>
                      <a:endParaRPr lang="en-US" sz="1000">
                        <a:solidFill>
                          <a:schemeClr val="tx1"/>
                        </a:solidFill>
                        <a:effectLst/>
                        <a:latin typeface="Times New Roman"/>
                      </a:endParaRPr>
                    </a:p>
                  </a:txBody>
                  <a:tcPr marL="82550" marR="71755" marT="41275" marB="0"/>
                </a:tc>
                <a:tc>
                  <a:txBody>
                    <a:bodyPr/>
                    <a:lstStyle/>
                    <a:p>
                      <a:endParaRPr lang="en-US" sz="1000">
                        <a:effectLst/>
                        <a:latin typeface="Times New Roman"/>
                      </a:endParaRPr>
                    </a:p>
                  </a:txBody>
                  <a:tcPr marL="82550" marR="71755" marT="41275" marB="0"/>
                </a:tc>
                <a:extLst>
                  <a:ext uri="{0D108BD9-81ED-4DB2-BD59-A6C34878D82A}">
                    <a16:rowId xmlns:a16="http://schemas.microsoft.com/office/drawing/2014/main" val="10001"/>
                  </a:ext>
                </a:extLst>
              </a:tr>
              <a:tr h="499110">
                <a:tc>
                  <a:txBody>
                    <a:bodyPr/>
                    <a:lstStyle/>
                    <a:p>
                      <a:pPr marL="0" marR="0" algn="l">
                        <a:spcBef>
                          <a:spcPts val="0"/>
                        </a:spcBef>
                        <a:spcAft>
                          <a:spcPts val="0"/>
                        </a:spcAft>
                      </a:pPr>
                      <a:r>
                        <a:rPr lang="en-US" sz="2800" kern="0" dirty="0">
                          <a:solidFill>
                            <a:schemeClr val="tx1"/>
                          </a:solidFill>
                          <a:effectLst/>
                          <a:latin typeface="Times New Roman" pitchFamily="18" charset="0"/>
                          <a:cs typeface="Times New Roman" pitchFamily="18" charset="0"/>
                        </a:rPr>
                        <a:t>WHAT DOES IT LOOK LIKE?</a:t>
                      </a:r>
                      <a:endParaRPr lang="en-US" sz="2800" kern="100" dirty="0">
                        <a:solidFill>
                          <a:schemeClr val="tx1"/>
                        </a:solidFill>
                        <a:effectLst/>
                        <a:latin typeface="Times New Roman" pitchFamily="18" charset="0"/>
                        <a:ea typeface="SimSun"/>
                        <a:cs typeface="Times New Roman" pitchFamily="18" charset="0"/>
                      </a:endParaRPr>
                    </a:p>
                  </a:txBody>
                  <a:tcPr marL="82550" marR="71755" marT="41275" marB="0"/>
                </a:tc>
                <a:tc>
                  <a:txBody>
                    <a:bodyPr/>
                    <a:lstStyle/>
                    <a:p>
                      <a:endParaRPr lang="en-US" sz="1000" dirty="0">
                        <a:solidFill>
                          <a:schemeClr val="tx1"/>
                        </a:solidFill>
                        <a:effectLst/>
                        <a:latin typeface="Times New Roman"/>
                      </a:endParaRPr>
                    </a:p>
                  </a:txBody>
                  <a:tcPr marL="82550" marR="71755" marT="41275" marB="0"/>
                </a:tc>
                <a:tc>
                  <a:txBody>
                    <a:bodyPr/>
                    <a:lstStyle/>
                    <a:p>
                      <a:endParaRPr lang="en-US" sz="1000">
                        <a:effectLst/>
                        <a:latin typeface="Times New Roman"/>
                      </a:endParaRPr>
                    </a:p>
                  </a:txBody>
                  <a:tcPr marL="82550" marR="71755" marT="41275" marB="0"/>
                </a:tc>
                <a:extLst>
                  <a:ext uri="{0D108BD9-81ED-4DB2-BD59-A6C34878D82A}">
                    <a16:rowId xmlns:a16="http://schemas.microsoft.com/office/drawing/2014/main" val="10002"/>
                  </a:ext>
                </a:extLst>
              </a:tr>
              <a:tr h="498475">
                <a:tc>
                  <a:txBody>
                    <a:bodyPr/>
                    <a:lstStyle/>
                    <a:p>
                      <a:pPr marL="31750" marR="0" algn="l">
                        <a:spcBef>
                          <a:spcPts val="0"/>
                        </a:spcBef>
                        <a:spcAft>
                          <a:spcPts val="0"/>
                        </a:spcAft>
                      </a:pPr>
                      <a:r>
                        <a:rPr lang="en-US" sz="2800" kern="0" dirty="0">
                          <a:solidFill>
                            <a:schemeClr val="tx1"/>
                          </a:solidFill>
                          <a:effectLst/>
                          <a:latin typeface="Times New Roman" pitchFamily="18" charset="0"/>
                          <a:cs typeface="Times New Roman" pitchFamily="18" charset="0"/>
                        </a:rPr>
                        <a:t>WHAT CAN </a:t>
                      </a:r>
                      <a:r>
                        <a:rPr lang="en-US" sz="2800" kern="0" dirty="0" smtClean="0">
                          <a:solidFill>
                            <a:schemeClr val="tx1"/>
                          </a:solidFill>
                          <a:effectLst/>
                          <a:latin typeface="Times New Roman" pitchFamily="18" charset="0"/>
                          <a:cs typeface="Times New Roman" pitchFamily="18" charset="0"/>
                        </a:rPr>
                        <a:t>IT DO?</a:t>
                      </a:r>
                      <a:endParaRPr lang="en-US" sz="2800" kern="100" dirty="0">
                        <a:solidFill>
                          <a:schemeClr val="tx1"/>
                        </a:solidFill>
                        <a:effectLst/>
                        <a:latin typeface="Times New Roman" pitchFamily="18" charset="0"/>
                        <a:ea typeface="SimSun"/>
                        <a:cs typeface="Times New Roman" pitchFamily="18" charset="0"/>
                      </a:endParaRPr>
                    </a:p>
                  </a:txBody>
                  <a:tcPr marL="82550" marR="71755" marT="41275" marB="0"/>
                </a:tc>
                <a:tc>
                  <a:txBody>
                    <a:bodyPr/>
                    <a:lstStyle/>
                    <a:p>
                      <a:endParaRPr lang="en-US" sz="1000" dirty="0">
                        <a:solidFill>
                          <a:schemeClr val="tx1"/>
                        </a:solidFill>
                        <a:effectLst/>
                        <a:latin typeface="Times New Roman"/>
                      </a:endParaRPr>
                    </a:p>
                  </a:txBody>
                  <a:tcPr marL="82550" marR="71755" marT="41275" marB="0"/>
                </a:tc>
                <a:tc>
                  <a:txBody>
                    <a:bodyPr/>
                    <a:lstStyle/>
                    <a:p>
                      <a:endParaRPr lang="en-US" sz="1000" dirty="0">
                        <a:effectLst/>
                        <a:latin typeface="Times New Roman"/>
                      </a:endParaRPr>
                    </a:p>
                  </a:txBody>
                  <a:tcPr marL="82550" marR="71755" marT="41275" marB="0"/>
                </a:tc>
                <a:extLst>
                  <a:ext uri="{0D108BD9-81ED-4DB2-BD59-A6C34878D82A}">
                    <a16:rowId xmlns:a16="http://schemas.microsoft.com/office/drawing/2014/main" val="10003"/>
                  </a:ext>
                </a:extLst>
              </a:tr>
              <a:tr h="501015">
                <a:tc>
                  <a:txBody>
                    <a:bodyPr/>
                    <a:lstStyle/>
                    <a:p>
                      <a:pPr marL="0" marR="0" algn="l">
                        <a:spcBef>
                          <a:spcPts val="0"/>
                        </a:spcBef>
                        <a:spcAft>
                          <a:spcPts val="0"/>
                        </a:spcAft>
                      </a:pPr>
                      <a:r>
                        <a:rPr lang="en-US" sz="2800" kern="0" dirty="0">
                          <a:solidFill>
                            <a:schemeClr val="tx1"/>
                          </a:solidFill>
                          <a:effectLst/>
                          <a:latin typeface="Times New Roman" pitchFamily="18" charset="0"/>
                          <a:cs typeface="Times New Roman" pitchFamily="18" charset="0"/>
                        </a:rPr>
                        <a:t>HOW WELL IS IT MADE?</a:t>
                      </a:r>
                      <a:endParaRPr lang="en-US" sz="2800" kern="100" dirty="0">
                        <a:solidFill>
                          <a:schemeClr val="tx1"/>
                        </a:solidFill>
                        <a:effectLst/>
                        <a:latin typeface="Times New Roman" pitchFamily="18" charset="0"/>
                        <a:ea typeface="SimSun"/>
                        <a:cs typeface="Times New Roman" pitchFamily="18" charset="0"/>
                      </a:endParaRPr>
                    </a:p>
                  </a:txBody>
                  <a:tcPr marL="82550" marR="71755" marT="41275" marB="0"/>
                </a:tc>
                <a:tc>
                  <a:txBody>
                    <a:bodyPr/>
                    <a:lstStyle/>
                    <a:p>
                      <a:endParaRPr lang="en-US" sz="1000">
                        <a:solidFill>
                          <a:schemeClr val="tx1"/>
                        </a:solidFill>
                        <a:effectLst/>
                        <a:latin typeface="Times New Roman"/>
                      </a:endParaRPr>
                    </a:p>
                  </a:txBody>
                  <a:tcPr marL="82550" marR="71755" marT="41275" marB="0"/>
                </a:tc>
                <a:tc>
                  <a:txBody>
                    <a:bodyPr/>
                    <a:lstStyle/>
                    <a:p>
                      <a:endParaRPr lang="en-US" sz="1000" dirty="0">
                        <a:effectLst/>
                        <a:latin typeface="Times New Roman"/>
                      </a:endParaRPr>
                    </a:p>
                  </a:txBody>
                  <a:tcPr marL="82550" marR="71755" marT="41275" marB="0"/>
                </a:tc>
                <a:extLst>
                  <a:ext uri="{0D108BD9-81ED-4DB2-BD59-A6C34878D82A}">
                    <a16:rowId xmlns:a16="http://schemas.microsoft.com/office/drawing/2014/main" val="10004"/>
                  </a:ext>
                </a:extLst>
              </a:tr>
              <a:tr h="497205">
                <a:tc>
                  <a:txBody>
                    <a:bodyPr/>
                    <a:lstStyle/>
                    <a:p>
                      <a:pPr marL="0" marR="8890" algn="l">
                        <a:spcBef>
                          <a:spcPts val="0"/>
                        </a:spcBef>
                        <a:spcAft>
                          <a:spcPts val="0"/>
                        </a:spcAft>
                      </a:pPr>
                      <a:r>
                        <a:rPr lang="en-US" sz="2800" kern="0" dirty="0">
                          <a:solidFill>
                            <a:schemeClr val="tx1"/>
                          </a:solidFill>
                          <a:effectLst/>
                          <a:latin typeface="Times New Roman" pitchFamily="18" charset="0"/>
                          <a:cs typeface="Times New Roman" pitchFamily="18" charset="0"/>
                        </a:rPr>
                        <a:t>HOW BIG </a:t>
                      </a:r>
                      <a:r>
                        <a:rPr lang="en-US" sz="2800" kern="0" dirty="0" smtClean="0">
                          <a:solidFill>
                            <a:schemeClr val="tx1"/>
                          </a:solidFill>
                          <a:effectLst/>
                          <a:latin typeface="Times New Roman" pitchFamily="18" charset="0"/>
                          <a:cs typeface="Times New Roman" pitchFamily="18" charset="0"/>
                        </a:rPr>
                        <a:t>IS IT? </a:t>
                      </a:r>
                      <a:endParaRPr lang="en-US" sz="2800" kern="100" dirty="0">
                        <a:solidFill>
                          <a:schemeClr val="tx1"/>
                        </a:solidFill>
                        <a:effectLst/>
                        <a:latin typeface="Times New Roman" pitchFamily="18" charset="0"/>
                        <a:ea typeface="SimSun"/>
                        <a:cs typeface="Times New Roman" pitchFamily="18" charset="0"/>
                      </a:endParaRPr>
                    </a:p>
                  </a:txBody>
                  <a:tcPr marL="82550" marR="71755" marT="41275" marB="0"/>
                </a:tc>
                <a:tc>
                  <a:txBody>
                    <a:bodyPr/>
                    <a:lstStyle/>
                    <a:p>
                      <a:endParaRPr lang="en-US" sz="1000" dirty="0">
                        <a:solidFill>
                          <a:schemeClr val="tx1"/>
                        </a:solidFill>
                        <a:effectLst/>
                        <a:latin typeface="Times New Roman"/>
                      </a:endParaRPr>
                    </a:p>
                  </a:txBody>
                  <a:tcPr marL="82550" marR="71755" marT="41275" marB="0"/>
                </a:tc>
                <a:tc>
                  <a:txBody>
                    <a:bodyPr/>
                    <a:lstStyle/>
                    <a:p>
                      <a:endParaRPr lang="en-US" sz="1000" dirty="0">
                        <a:effectLst/>
                        <a:latin typeface="Times New Roman"/>
                      </a:endParaRPr>
                    </a:p>
                  </a:txBody>
                  <a:tcPr marL="82550" marR="71755" marT="41275" marB="0"/>
                </a:tc>
                <a:extLst>
                  <a:ext uri="{0D108BD9-81ED-4DB2-BD59-A6C34878D82A}">
                    <a16:rowId xmlns:a16="http://schemas.microsoft.com/office/drawing/2014/main" val="10005"/>
                  </a:ext>
                </a:extLst>
              </a:tr>
              <a:tr h="501015">
                <a:tc>
                  <a:txBody>
                    <a:bodyPr/>
                    <a:lstStyle/>
                    <a:p>
                      <a:pPr marL="4445" marR="0" indent="-86995" algn="l">
                        <a:spcBef>
                          <a:spcPts val="0"/>
                        </a:spcBef>
                        <a:spcAft>
                          <a:spcPts val="0"/>
                        </a:spcAft>
                      </a:pPr>
                      <a:r>
                        <a:rPr lang="en-US" sz="2800" kern="0" dirty="0">
                          <a:solidFill>
                            <a:schemeClr val="tx1"/>
                          </a:solidFill>
                          <a:effectLst/>
                          <a:latin typeface="Times New Roman" pitchFamily="18" charset="0"/>
                          <a:cs typeface="Times New Roman" pitchFamily="18" charset="0"/>
                        </a:rPr>
                        <a:t>DO YOU WANT TO BUY IT?</a:t>
                      </a:r>
                      <a:endParaRPr lang="en-US" sz="2800" kern="100" dirty="0">
                        <a:solidFill>
                          <a:schemeClr val="tx1"/>
                        </a:solidFill>
                        <a:effectLst/>
                        <a:latin typeface="Times New Roman" pitchFamily="18" charset="0"/>
                        <a:ea typeface="SimSun"/>
                        <a:cs typeface="Times New Roman" pitchFamily="18" charset="0"/>
                      </a:endParaRPr>
                    </a:p>
                  </a:txBody>
                  <a:tcPr marL="82550" marR="71755" marT="41275" marB="0"/>
                </a:tc>
                <a:tc>
                  <a:txBody>
                    <a:bodyPr/>
                    <a:lstStyle/>
                    <a:p>
                      <a:endParaRPr lang="en-US" sz="1000" dirty="0">
                        <a:solidFill>
                          <a:schemeClr val="tx1"/>
                        </a:solidFill>
                        <a:effectLst/>
                        <a:latin typeface="Times New Roman"/>
                      </a:endParaRPr>
                    </a:p>
                  </a:txBody>
                  <a:tcPr marL="82550" marR="71755" marT="41275" marB="0"/>
                </a:tc>
                <a:tc>
                  <a:txBody>
                    <a:bodyPr/>
                    <a:lstStyle/>
                    <a:p>
                      <a:endParaRPr lang="en-US" sz="1000">
                        <a:effectLst/>
                        <a:latin typeface="Times New Roman"/>
                      </a:endParaRPr>
                    </a:p>
                  </a:txBody>
                  <a:tcPr marL="82550" marR="71755" marT="41275" marB="0"/>
                </a:tc>
                <a:extLst>
                  <a:ext uri="{0D108BD9-81ED-4DB2-BD59-A6C34878D82A}">
                    <a16:rowId xmlns:a16="http://schemas.microsoft.com/office/drawing/2014/main" val="10006"/>
                  </a:ext>
                </a:extLst>
              </a:tr>
              <a:tr h="495300">
                <a:tc>
                  <a:txBody>
                    <a:bodyPr/>
                    <a:lstStyle/>
                    <a:p>
                      <a:pPr marL="22860" marR="0" algn="l">
                        <a:spcBef>
                          <a:spcPts val="0"/>
                        </a:spcBef>
                        <a:spcAft>
                          <a:spcPts val="0"/>
                        </a:spcAft>
                      </a:pPr>
                      <a:r>
                        <a:rPr lang="en-US" sz="2800" kern="0" dirty="0">
                          <a:solidFill>
                            <a:schemeClr val="tx1"/>
                          </a:solidFill>
                          <a:effectLst/>
                          <a:latin typeface="Times New Roman" pitchFamily="18" charset="0"/>
                          <a:cs typeface="Times New Roman" pitchFamily="18" charset="0"/>
                        </a:rPr>
                        <a:t>WHY OR </a:t>
                      </a:r>
                      <a:r>
                        <a:rPr lang="en-US" sz="2800" kern="0" dirty="0" smtClean="0">
                          <a:solidFill>
                            <a:schemeClr val="tx1"/>
                          </a:solidFill>
                          <a:effectLst/>
                          <a:latin typeface="Times New Roman" pitchFamily="18" charset="0"/>
                          <a:cs typeface="Times New Roman" pitchFamily="18" charset="0"/>
                        </a:rPr>
                        <a:t>WHY NOT? </a:t>
                      </a:r>
                      <a:endParaRPr lang="en-US" sz="2800" kern="100" dirty="0">
                        <a:solidFill>
                          <a:schemeClr val="tx1"/>
                        </a:solidFill>
                        <a:effectLst/>
                        <a:latin typeface="Times New Roman" pitchFamily="18" charset="0"/>
                        <a:ea typeface="SimSun"/>
                        <a:cs typeface="Times New Roman" pitchFamily="18" charset="0"/>
                      </a:endParaRPr>
                    </a:p>
                  </a:txBody>
                  <a:tcPr marL="82550" marR="71755" marT="41275" marB="0"/>
                </a:tc>
                <a:tc>
                  <a:txBody>
                    <a:bodyPr/>
                    <a:lstStyle/>
                    <a:p>
                      <a:endParaRPr lang="en-US" sz="1000" dirty="0">
                        <a:solidFill>
                          <a:schemeClr val="tx1"/>
                        </a:solidFill>
                        <a:effectLst/>
                        <a:latin typeface="Times New Roman"/>
                      </a:endParaRPr>
                    </a:p>
                  </a:txBody>
                  <a:tcPr marL="82550" marR="71755" marT="41275" marB="0"/>
                </a:tc>
                <a:tc>
                  <a:txBody>
                    <a:bodyPr/>
                    <a:lstStyle/>
                    <a:p>
                      <a:endParaRPr lang="en-US" sz="1000" dirty="0">
                        <a:effectLst/>
                        <a:latin typeface="Times New Roman"/>
                      </a:endParaRPr>
                    </a:p>
                  </a:txBody>
                  <a:tcPr marL="82550" marR="71755" marT="41275" marB="0"/>
                </a:tc>
                <a:extLst>
                  <a:ext uri="{0D108BD9-81ED-4DB2-BD59-A6C34878D82A}">
                    <a16:rowId xmlns:a16="http://schemas.microsoft.com/office/drawing/2014/main" val="10007"/>
                  </a:ext>
                </a:extLst>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7790" y="601080"/>
            <a:ext cx="1442987" cy="1385233"/>
          </a:xfrm>
          <a:prstGeom prst="rect">
            <a:avLst/>
          </a:prstGeom>
        </p:spPr>
      </p:pic>
    </p:spTree>
    <p:extLst>
      <p:ext uri="{BB962C8B-B14F-4D97-AF65-F5344CB8AC3E}">
        <p14:creationId xmlns:p14="http://schemas.microsoft.com/office/powerpoint/2010/main" val="3997703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2474" y="2585416"/>
            <a:ext cx="1668570" cy="1668570"/>
          </a:xfrm>
          <a:prstGeom prst="rect">
            <a:avLst/>
          </a:prstGeom>
        </p:spPr>
      </p:pic>
    </p:spTree>
    <p:extLst>
      <p:ext uri="{BB962C8B-B14F-4D97-AF65-F5344CB8AC3E}">
        <p14:creationId xmlns:p14="http://schemas.microsoft.com/office/powerpoint/2010/main" val="1494199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itchFamily="18" charset="0"/>
                <a:cs typeface="Times New Roman" pitchFamily="18" charset="0"/>
              </a:rPr>
              <a:t>UNIT 3. SAVING MONEY</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3600" dirty="0" smtClean="0">
                <a:latin typeface="Times New Roman" pitchFamily="18" charset="0"/>
                <a:cs typeface="Times New Roman" pitchFamily="18" charset="0"/>
              </a:rPr>
              <a:t>MSc. DƯƠNG THỊ HỒNG PHÚC</a:t>
            </a:r>
            <a:endParaRPr lang="en-US" sz="36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24750" y="2570909"/>
            <a:ext cx="1674795" cy="1674795"/>
          </a:xfrm>
          <a:prstGeom prst="rect">
            <a:avLst/>
          </a:prstGeom>
        </p:spPr>
      </p:pic>
    </p:spTree>
    <p:extLst>
      <p:ext uri="{BB962C8B-B14F-4D97-AF65-F5344CB8AC3E}">
        <p14:creationId xmlns:p14="http://schemas.microsoft.com/office/powerpoint/2010/main" val="1106216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0" y="739289"/>
            <a:ext cx="9613861" cy="1080938"/>
          </a:xfrm>
        </p:spPr>
        <p:txBody>
          <a:bodyPr/>
          <a:lstStyle/>
          <a:p>
            <a:r>
              <a:rPr lang="en-US" b="1" dirty="0" smtClean="0"/>
              <a:t>Objectives</a:t>
            </a:r>
            <a:endParaRPr lang="en-US" b="1" dirty="0"/>
          </a:p>
        </p:txBody>
      </p:sp>
      <p:sp>
        <p:nvSpPr>
          <p:cNvPr id="3" name="Content Placeholder 2"/>
          <p:cNvSpPr>
            <a:spLocks noGrp="1"/>
          </p:cNvSpPr>
          <p:nvPr>
            <p:ph idx="1"/>
          </p:nvPr>
        </p:nvSpPr>
        <p:spPr>
          <a:xfrm>
            <a:off x="155493" y="1972375"/>
            <a:ext cx="10303914" cy="4801777"/>
          </a:xfrm>
        </p:spPr>
        <p:style>
          <a:lnRef idx="2">
            <a:schemeClr val="accent1"/>
          </a:lnRef>
          <a:fillRef idx="1">
            <a:schemeClr val="lt1"/>
          </a:fillRef>
          <a:effectRef idx="0">
            <a:schemeClr val="accent1"/>
          </a:effectRef>
          <a:fontRef idx="minor">
            <a:schemeClr val="dk1"/>
          </a:fontRef>
        </p:style>
        <p:txBody>
          <a:bodyPr>
            <a:noAutofit/>
          </a:bodyPr>
          <a:lstStyle/>
          <a:p>
            <a:r>
              <a:rPr lang="en-US" sz="1800" b="1" dirty="0">
                <a:latin typeface="Arial" panose="020B0604020202020204" pitchFamily="34" charset="0"/>
                <a:cs typeface="Arial" panose="020B0604020202020204" pitchFamily="34" charset="0"/>
              </a:rPr>
              <a:t>Knowledge:</a:t>
            </a:r>
            <a:r>
              <a:rPr lang="en-US" sz="1800" dirty="0">
                <a:latin typeface="Arial" panose="020B0604020202020204" pitchFamily="34" charset="0"/>
                <a:cs typeface="Arial" panose="020B0604020202020204" pitchFamily="34" charset="0"/>
              </a:rPr>
              <a:t> </a:t>
            </a:r>
          </a:p>
          <a:p>
            <a:r>
              <a:rPr lang="en-US" sz="1800" dirty="0">
                <a:latin typeface="Arial" panose="020B0604020202020204" pitchFamily="34" charset="0"/>
                <a:cs typeface="Arial" panose="020B0604020202020204" pitchFamily="34" charset="0"/>
              </a:rPr>
              <a:t>- List some popular currencies </a:t>
            </a:r>
          </a:p>
          <a:p>
            <a:r>
              <a:rPr lang="en-US" sz="1800" dirty="0">
                <a:latin typeface="Arial" panose="020B0604020202020204" pitchFamily="34" charset="0"/>
                <a:cs typeface="Arial" panose="020B0604020202020204" pitchFamily="34" charset="0"/>
              </a:rPr>
              <a:t>- List some products and services that are necessary for daily life  </a:t>
            </a:r>
          </a:p>
          <a:p>
            <a:r>
              <a:rPr lang="en-US" sz="1800" dirty="0">
                <a:latin typeface="Arial" panose="020B0604020202020204" pitchFamily="34" charset="0"/>
                <a:cs typeface="Arial" panose="020B0604020202020204" pitchFamily="34" charset="0"/>
              </a:rPr>
              <a:t>- List vocabularies relating money </a:t>
            </a:r>
          </a:p>
          <a:p>
            <a:r>
              <a:rPr lang="en-US" sz="1800" dirty="0">
                <a:latin typeface="Arial" panose="020B0604020202020204" pitchFamily="34" charset="0"/>
                <a:cs typeface="Arial" panose="020B0604020202020204" pitchFamily="34" charset="0"/>
              </a:rPr>
              <a:t>- Expressions of agreement and disagreement </a:t>
            </a:r>
          </a:p>
          <a:p>
            <a:r>
              <a:rPr lang="en-US" sz="1800" b="1" dirty="0">
                <a:latin typeface="Arial" panose="020B0604020202020204" pitchFamily="34" charset="0"/>
                <a:cs typeface="Arial" panose="020B0604020202020204" pitchFamily="34" charset="0"/>
              </a:rPr>
              <a:t>Skills: </a:t>
            </a: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 Improve language skills: speaking and listening, </a:t>
            </a:r>
          </a:p>
          <a:p>
            <a:r>
              <a:rPr lang="en-US" sz="1800" dirty="0">
                <a:latin typeface="Arial" panose="020B0604020202020204" pitchFamily="34" charset="0"/>
                <a:cs typeface="Arial" panose="020B0604020202020204" pitchFamily="34" charset="0"/>
              </a:rPr>
              <a:t>- Express agreement and disagreement </a:t>
            </a:r>
          </a:p>
          <a:p>
            <a:r>
              <a:rPr lang="en-US" sz="1800" dirty="0">
                <a:latin typeface="Arial" panose="020B0604020202020204" pitchFamily="34" charset="0"/>
                <a:cs typeface="Arial" panose="020B0604020202020204" pitchFamily="34" charset="0"/>
              </a:rPr>
              <a:t>- Compare products and services </a:t>
            </a:r>
          </a:p>
          <a:p>
            <a:r>
              <a:rPr lang="en-US" sz="1800" dirty="0">
                <a:latin typeface="Arial" panose="020B0604020202020204" pitchFamily="34" charset="0"/>
                <a:cs typeface="Arial" panose="020B0604020202020204" pitchFamily="34" charset="0"/>
              </a:rPr>
              <a:t>- Negotiate for goods and services </a:t>
            </a:r>
            <a:endParaRPr lang="en-US" sz="1800" dirty="0" smtClean="0">
              <a:latin typeface="Arial" panose="020B0604020202020204" pitchFamily="34" charset="0"/>
              <a:cs typeface="Arial" panose="020B0604020202020204" pitchFamily="34" charset="0"/>
            </a:endParaRPr>
          </a:p>
          <a:p>
            <a:r>
              <a:rPr lang="en-US" sz="1800" b="1" dirty="0">
                <a:latin typeface="Arial" panose="020B0604020202020204" pitchFamily="34" charset="0"/>
                <a:cs typeface="Arial" panose="020B0604020202020204" pitchFamily="34" charset="0"/>
              </a:rPr>
              <a:t>Attitude: </a:t>
            </a: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 Be active, excited and enthusiastic in learning. </a:t>
            </a:r>
          </a:p>
          <a:p>
            <a:r>
              <a:rPr lang="en-US" sz="1800" dirty="0">
                <a:latin typeface="Arial" panose="020B0604020202020204" pitchFamily="34" charset="0"/>
                <a:cs typeface="Arial" panose="020B0604020202020204" pitchFamily="34" charset="0"/>
              </a:rPr>
              <a:t>- Build a habit of using English in their careers. </a:t>
            </a:r>
          </a:p>
          <a:p>
            <a:pPr marL="0" indent="0">
              <a:buNone/>
            </a:pPr>
            <a:endParaRPr lang="en-US" sz="1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0081" y="587142"/>
            <a:ext cx="1442987" cy="1385233"/>
          </a:xfrm>
          <a:prstGeom prst="rect">
            <a:avLst/>
          </a:prstGeom>
        </p:spPr>
      </p:pic>
    </p:spTree>
    <p:extLst>
      <p:ext uri="{BB962C8B-B14F-4D97-AF65-F5344CB8AC3E}">
        <p14:creationId xmlns:p14="http://schemas.microsoft.com/office/powerpoint/2010/main" val="2827645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4347" y="4422037"/>
            <a:ext cx="2417762" cy="149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Image result for hÃ¬nh áº£nh credit ca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0033" y="4422037"/>
            <a:ext cx="2227262" cy="148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descr="eur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2535" y="2455282"/>
            <a:ext cx="2317750" cy="143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15895" y="2455282"/>
            <a:ext cx="2311400" cy="143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476940" y="893872"/>
            <a:ext cx="3467809" cy="646331"/>
          </a:xfrm>
          <a:prstGeom prst="rect">
            <a:avLst/>
          </a:prstGeom>
        </p:spPr>
        <p:txBody>
          <a:bodyPr wrap="none">
            <a:spAutoFit/>
          </a:bodyPr>
          <a:lstStyle/>
          <a:p>
            <a:r>
              <a:rPr lang="en-US" sz="3600" b="1" dirty="0">
                <a:latin typeface="Times New Roman" pitchFamily="18" charset="0"/>
                <a:cs typeface="Times New Roman" pitchFamily="18" charset="0"/>
              </a:rPr>
              <a:t>VOCABULARY</a:t>
            </a:r>
            <a:endParaRPr lang="en-US" sz="3600" dirty="0">
              <a:latin typeface="Times New Roman" pitchFamily="18" charset="0"/>
              <a:cs typeface="Times New Roman" pitchFamily="18" charset="0"/>
            </a:endParaRPr>
          </a:p>
        </p:txBody>
      </p:sp>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69218" y="607355"/>
            <a:ext cx="1356484" cy="1356484"/>
          </a:xfrm>
          <a:prstGeom prst="rect">
            <a:avLst/>
          </a:prstGeom>
        </p:spPr>
      </p:pic>
      <p:sp>
        <p:nvSpPr>
          <p:cNvPr id="5" name="Rectangle 4"/>
          <p:cNvSpPr/>
          <p:nvPr/>
        </p:nvSpPr>
        <p:spPr>
          <a:xfrm>
            <a:off x="16535" y="2455282"/>
            <a:ext cx="6096000" cy="3539430"/>
          </a:xfrm>
          <a:prstGeom prst="rect">
            <a:avLst/>
          </a:prstGeom>
        </p:spPr>
        <p:txBody>
          <a:bodyPr>
            <a:spAutoFit/>
          </a:bodyPr>
          <a:lstStyle/>
          <a:p>
            <a:r>
              <a:rPr lang="en-US" sz="2800" dirty="0">
                <a:latin typeface="Times New Roman" pitchFamily="18" charset="0"/>
                <a:cs typeface="Times New Roman" pitchFamily="18" charset="0"/>
              </a:rPr>
              <a:t>Match these words with the pictures as </a:t>
            </a:r>
            <a:r>
              <a:rPr lang="en-US" sz="2800" dirty="0" smtClean="0">
                <a:latin typeface="Times New Roman" pitchFamily="18" charset="0"/>
                <a:cs typeface="Times New Roman" pitchFamily="18" charset="0"/>
              </a:rPr>
              <a:t>follow: </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(By) credit card (VISA, Master card, JCB, American express)</a:t>
            </a:r>
          </a:p>
          <a:p>
            <a:r>
              <a:rPr lang="en-US" sz="2800" dirty="0">
                <a:latin typeface="Times New Roman" pitchFamily="18" charset="0"/>
                <a:cs typeface="Times New Roman" pitchFamily="18" charset="0"/>
              </a:rPr>
              <a:t>- (With) traveller’s </a:t>
            </a:r>
            <a:r>
              <a:rPr lang="en-US" sz="2800" dirty="0" err="1">
                <a:latin typeface="Times New Roman" pitchFamily="18" charset="0"/>
                <a:cs typeface="Times New Roman" pitchFamily="18" charset="0"/>
              </a:rPr>
              <a:t>cheques</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(With) a voucher (from a tour operator or travel agent)</a:t>
            </a:r>
          </a:p>
          <a:p>
            <a:r>
              <a:rPr lang="en-US" sz="2800" dirty="0">
                <a:latin typeface="Times New Roman" pitchFamily="18" charset="0"/>
                <a:cs typeface="Times New Roman" pitchFamily="18" charset="0"/>
              </a:rPr>
              <a:t>- (In) cash (Bank note, coins)</a:t>
            </a:r>
          </a:p>
        </p:txBody>
      </p:sp>
    </p:spTree>
    <p:extLst>
      <p:ext uri="{BB962C8B-B14F-4D97-AF65-F5344CB8AC3E}">
        <p14:creationId xmlns:p14="http://schemas.microsoft.com/office/powerpoint/2010/main" val="77094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476" y="6350"/>
            <a:ext cx="10490620" cy="1026833"/>
          </a:xfrm>
        </p:spPr>
        <p:txBody>
          <a:bodyPr>
            <a:normAutofit/>
          </a:bodyPr>
          <a:lstStyle/>
          <a:p>
            <a:r>
              <a:rPr lang="en-US" sz="2800" b="1" dirty="0" smtClean="0">
                <a:latin typeface="Times New Roman" pitchFamily="18" charset="0"/>
                <a:cs typeface="Times New Roman" pitchFamily="18" charset="0"/>
              </a:rPr>
              <a:t>1. VOCABULARY</a:t>
            </a:r>
            <a:endParaRPr lang="en-US" sz="2800" b="1"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9013" y="-124939"/>
            <a:ext cx="1442987" cy="1385233"/>
          </a:xfrm>
          <a:prstGeom prst="rect">
            <a:avLst/>
          </a:prstGeom>
        </p:spPr>
      </p:pic>
      <p:pic>
        <p:nvPicPr>
          <p:cNvPr id="1025" name="Picture 1" descr="rI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350" cy="635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449336" y="737074"/>
            <a:ext cx="10463621" cy="523220"/>
          </a:xfrm>
          <a:prstGeom prst="rect">
            <a:avLst/>
          </a:prstGeom>
        </p:spPr>
        <p:txBody>
          <a:bodyPr wrap="square">
            <a:spAutoFit/>
          </a:bodyPr>
          <a:lstStyle/>
          <a:p>
            <a:pPr lvl="0"/>
            <a:r>
              <a:rPr lang="en-US" sz="2800" dirty="0"/>
              <a:t>Complete the sentences with the words in the box</a:t>
            </a:r>
          </a:p>
        </p:txBody>
      </p:sp>
      <p:graphicFrame>
        <p:nvGraphicFramePr>
          <p:cNvPr id="10" name="Table 9"/>
          <p:cNvGraphicFramePr>
            <a:graphicFrameLocks noGrp="1"/>
          </p:cNvGraphicFramePr>
          <p:nvPr>
            <p:extLst>
              <p:ext uri="{D42A27DB-BD31-4B8C-83A1-F6EECF244321}">
                <p14:modId xmlns:p14="http://schemas.microsoft.com/office/powerpoint/2010/main" val="484657995"/>
              </p:ext>
            </p:extLst>
          </p:nvPr>
        </p:nvGraphicFramePr>
        <p:xfrm>
          <a:off x="0" y="1260294"/>
          <a:ext cx="12192000" cy="6248400"/>
        </p:xfrm>
        <a:graphic>
          <a:graphicData uri="http://schemas.openxmlformats.org/drawingml/2006/table">
            <a:tbl>
              <a:tblPr firstRow="1" bandRow="1">
                <a:tableStyleId>{5C22544A-7EE6-4342-B048-85BDC9FD1C3A}</a:tableStyleId>
              </a:tblPr>
              <a:tblGrid>
                <a:gridCol w="10728101">
                  <a:extLst>
                    <a:ext uri="{9D8B030D-6E8A-4147-A177-3AD203B41FA5}">
                      <a16:colId xmlns:a16="http://schemas.microsoft.com/office/drawing/2014/main" val="20000"/>
                    </a:ext>
                  </a:extLst>
                </a:gridCol>
                <a:gridCol w="1463899">
                  <a:extLst>
                    <a:ext uri="{9D8B030D-6E8A-4147-A177-3AD203B41FA5}">
                      <a16:colId xmlns:a16="http://schemas.microsoft.com/office/drawing/2014/main" val="20001"/>
                    </a:ext>
                  </a:extLst>
                </a:gridCol>
              </a:tblGrid>
              <a:tr h="721216">
                <a:tc gridSpan="2">
                  <a:txBody>
                    <a:bodyPr/>
                    <a:lstStyle/>
                    <a:p>
                      <a:r>
                        <a:rPr lang="en-US" sz="3200" b="1" i="1" kern="1200" dirty="0" smtClean="0">
                          <a:solidFill>
                            <a:schemeClr val="lt1"/>
                          </a:solidFill>
                          <a:effectLst/>
                          <a:latin typeface="Times New Roman" pitchFamily="18" charset="0"/>
                          <a:ea typeface="+mn-ea"/>
                          <a:cs typeface="Times New Roman" pitchFamily="18" charset="0"/>
                        </a:rPr>
                        <a:t>Cash,  Bill, </a:t>
                      </a:r>
                      <a:r>
                        <a:rPr lang="fr-FR" sz="3200" b="1" i="1" kern="1200" dirty="0" smtClean="0">
                          <a:solidFill>
                            <a:schemeClr val="lt1"/>
                          </a:solidFill>
                          <a:effectLst/>
                          <a:latin typeface="Times New Roman" pitchFamily="18" charset="0"/>
                          <a:ea typeface="+mn-ea"/>
                          <a:cs typeface="Times New Roman" pitchFamily="18" charset="0"/>
                        </a:rPr>
                        <a:t> Change, </a:t>
                      </a:r>
                      <a:r>
                        <a:rPr lang="en-US" sz="3200" b="1" i="1" kern="1200" dirty="0" smtClean="0">
                          <a:solidFill>
                            <a:schemeClr val="lt1"/>
                          </a:solidFill>
                          <a:effectLst/>
                          <a:latin typeface="Times New Roman" pitchFamily="18" charset="0"/>
                          <a:ea typeface="+mn-ea"/>
                          <a:cs typeface="Times New Roman" pitchFamily="18" charset="0"/>
                        </a:rPr>
                        <a:t> Receipt,  Deposit,  Insurance,  Credit card,  Commission, </a:t>
                      </a:r>
                      <a:r>
                        <a:rPr lang="fr-FR" sz="3200" b="1" i="1" kern="1200" dirty="0" smtClean="0">
                          <a:solidFill>
                            <a:schemeClr val="lt1"/>
                          </a:solidFill>
                          <a:effectLst/>
                          <a:latin typeface="Times New Roman" pitchFamily="18" charset="0"/>
                          <a:ea typeface="+mn-ea"/>
                          <a:cs typeface="Times New Roman" pitchFamily="18" charset="0"/>
                        </a:rPr>
                        <a:t> Traveller’s cheque</a:t>
                      </a:r>
                      <a:r>
                        <a:rPr lang="en-US" sz="3200" b="1" i="1" kern="1200" dirty="0" smtClean="0">
                          <a:solidFill>
                            <a:schemeClr val="lt1"/>
                          </a:solidFill>
                          <a:effectLst/>
                          <a:latin typeface="Times New Roman" pitchFamily="18" charset="0"/>
                          <a:ea typeface="+mn-ea"/>
                          <a:cs typeface="Times New Roman" pitchFamily="18" charset="0"/>
                        </a:rPr>
                        <a:t> Exchange rate</a:t>
                      </a:r>
                      <a:endParaRPr lang="en-US" sz="3200" b="1" kern="1200" dirty="0">
                        <a:solidFill>
                          <a:schemeClr val="lt1"/>
                        </a:solidFill>
                        <a:effectLst/>
                        <a:latin typeface="Times New Roman" pitchFamily="18" charset="0"/>
                        <a:ea typeface="+mn-ea"/>
                        <a:cs typeface="Times New Roman" pitchFamily="18" charset="0"/>
                      </a:endParaRPr>
                    </a:p>
                  </a:txBody>
                  <a:tcPr/>
                </a:tc>
                <a:tc hMerge="1">
                  <a:txBody>
                    <a:bodyPr/>
                    <a:lstStyle/>
                    <a:p>
                      <a:endParaRPr lang="en-US" sz="2000" b="0" kern="1200" dirty="0" smtClean="0">
                        <a:solidFill>
                          <a:schemeClr val="tx1"/>
                        </a:solidFill>
                        <a:effectLst/>
                        <a:latin typeface="Times New Roman" pitchFamily="18" charset="0"/>
                        <a:ea typeface="+mn-ea"/>
                        <a:cs typeface="Times New Roman" pitchFamily="18" charset="0"/>
                      </a:endParaRPr>
                    </a:p>
                  </a:txBody>
                  <a:tcPr/>
                </a:tc>
                <a:extLst>
                  <a:ext uri="{0D108BD9-81ED-4DB2-BD59-A6C34878D82A}">
                    <a16:rowId xmlns:a16="http://schemas.microsoft.com/office/drawing/2014/main" val="10000"/>
                  </a:ext>
                </a:extLst>
              </a:tr>
              <a:tr h="4676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smtClean="0">
                          <a:solidFill>
                            <a:schemeClr val="dk1"/>
                          </a:solidFill>
                          <a:effectLst/>
                          <a:latin typeface="Times New Roman" pitchFamily="18" charset="0"/>
                          <a:ea typeface="+mn-ea"/>
                          <a:cs typeface="Times New Roman" pitchFamily="18" charset="0"/>
                        </a:rPr>
                        <a:t>The ... is extra money that you pay for a service.</a:t>
                      </a:r>
                      <a:endParaRPr lang="en-US" sz="28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4791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smtClean="0">
                          <a:solidFill>
                            <a:schemeClr val="dk1"/>
                          </a:solidFill>
                          <a:effectLst/>
                          <a:latin typeface="Times New Roman" pitchFamily="18" charset="0"/>
                          <a:ea typeface="+mn-ea"/>
                          <a:cs typeface="Times New Roman" pitchFamily="18" charset="0"/>
                        </a:rPr>
                        <a:t>A ... is a piece of paper that shows how much you must pay. </a:t>
                      </a:r>
                      <a:endParaRPr lang="en-US" sz="28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486750">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2800" kern="1200" dirty="0" smtClean="0">
                          <a:solidFill>
                            <a:schemeClr val="dk1"/>
                          </a:solidFill>
                          <a:effectLst/>
                          <a:latin typeface="Times New Roman" pitchFamily="18" charset="0"/>
                          <a:ea typeface="+mn-ea"/>
                          <a:cs typeface="Times New Roman" pitchFamily="18" charset="0"/>
                        </a:rPr>
                        <a:t>A ... is a sum of money which is the first payment for something.</a:t>
                      </a:r>
                      <a:endParaRPr lang="en-US" sz="2800" dirty="0">
                        <a:latin typeface="Times New Roman" pitchFamily="18" charset="0"/>
                        <a:cs typeface="Times New Roman" pitchFamily="18" charset="0"/>
                      </a:endParaRPr>
                    </a:p>
                  </a:txBody>
                  <a:tcPr/>
                </a:tc>
                <a:tc>
                  <a:txBody>
                    <a:bodyPr/>
                    <a:lstStyle/>
                    <a:p>
                      <a:endParaRPr lang="en-US" sz="20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smtClean="0">
                          <a:solidFill>
                            <a:schemeClr val="dk1"/>
                          </a:solidFill>
                          <a:effectLst/>
                          <a:latin typeface="Times New Roman" pitchFamily="18" charset="0"/>
                          <a:ea typeface="+mn-ea"/>
                          <a:cs typeface="Times New Roman" pitchFamily="18" charset="0"/>
                        </a:rPr>
                        <a:t>... is money in the form of notes or coins.</a:t>
                      </a:r>
                      <a:endParaRPr lang="en-US" sz="28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smtClean="0">
                          <a:solidFill>
                            <a:schemeClr val="dk1"/>
                          </a:solidFill>
                          <a:effectLst/>
                          <a:latin typeface="Times New Roman" pitchFamily="18" charset="0"/>
                          <a:ea typeface="+mn-ea"/>
                          <a:cs typeface="Times New Roman" pitchFamily="18" charset="0"/>
                        </a:rPr>
                        <a:t>... is money you pay to protect yourself against something bad happening.</a:t>
                      </a:r>
                      <a:endParaRPr lang="en-US" sz="28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smtClean="0">
                          <a:solidFill>
                            <a:schemeClr val="dk1"/>
                          </a:solidFill>
                          <a:effectLst/>
                          <a:latin typeface="Times New Roman" pitchFamily="18" charset="0"/>
                          <a:ea typeface="+mn-ea"/>
                          <a:cs typeface="Times New Roman" pitchFamily="18" charset="0"/>
                        </a:rPr>
                        <a:t>A ... is a piece of paper that shows how much you have paid.</a:t>
                      </a:r>
                      <a:endParaRPr lang="en-US" sz="2800" dirty="0">
                        <a:latin typeface="Times New Roman" pitchFamily="18" charset="0"/>
                        <a:cs typeface="Times New Roman" pitchFamily="18" charset="0"/>
                      </a:endParaRPr>
                    </a:p>
                  </a:txBody>
                  <a:tcPr/>
                </a:tc>
                <a:tc>
                  <a:txBody>
                    <a:bodyPr/>
                    <a:lstStyle/>
                    <a:p>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smtClean="0">
                          <a:solidFill>
                            <a:schemeClr val="dk1"/>
                          </a:solidFill>
                          <a:effectLst/>
                          <a:latin typeface="Times New Roman" pitchFamily="18" charset="0"/>
                          <a:ea typeface="+mn-ea"/>
                          <a:cs typeface="Times New Roman" pitchFamily="18" charset="0"/>
                        </a:rPr>
                        <a:t>A ... is a </a:t>
                      </a:r>
                      <a:r>
                        <a:rPr lang="en-US" sz="2800" kern="1200" dirty="0" err="1" smtClean="0">
                          <a:solidFill>
                            <a:schemeClr val="dk1"/>
                          </a:solidFill>
                          <a:effectLst/>
                          <a:latin typeface="Times New Roman" pitchFamily="18" charset="0"/>
                          <a:ea typeface="+mn-ea"/>
                          <a:cs typeface="Times New Roman" pitchFamily="18" charset="0"/>
                        </a:rPr>
                        <a:t>cheque</a:t>
                      </a:r>
                      <a:r>
                        <a:rPr lang="en-US" sz="2800" kern="1200" dirty="0" smtClean="0">
                          <a:solidFill>
                            <a:schemeClr val="dk1"/>
                          </a:solidFill>
                          <a:effectLst/>
                          <a:latin typeface="Times New Roman" pitchFamily="18" charset="0"/>
                          <a:ea typeface="+mn-ea"/>
                          <a:cs typeface="Times New Roman" pitchFamily="18" charset="0"/>
                        </a:rPr>
                        <a:t> you can exchange for foreign money.</a:t>
                      </a:r>
                      <a:endParaRPr lang="en-US" sz="28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smtClean="0">
                          <a:solidFill>
                            <a:schemeClr val="dk1"/>
                          </a:solidFill>
                          <a:effectLst/>
                          <a:latin typeface="Times New Roman" pitchFamily="18" charset="0"/>
                          <a:ea typeface="+mn-ea"/>
                          <a:cs typeface="Times New Roman" pitchFamily="18" charset="0"/>
                        </a:rPr>
                        <a:t>A ... is a plastic card you can use to pay for things. </a:t>
                      </a:r>
                      <a:endParaRPr lang="en-US" sz="28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smtClean="0">
                          <a:solidFill>
                            <a:schemeClr val="dk1"/>
                          </a:solidFill>
                          <a:effectLst/>
                          <a:latin typeface="Times New Roman" pitchFamily="18" charset="0"/>
                          <a:ea typeface="+mn-ea"/>
                          <a:cs typeface="Times New Roman" pitchFamily="18" charset="0"/>
                        </a:rPr>
                        <a:t>.... is the money you get back if you pay more than something costs.</a:t>
                      </a:r>
                      <a:endParaRPr lang="en-US" sz="28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smtClean="0">
                          <a:solidFill>
                            <a:schemeClr val="dk1"/>
                          </a:solidFill>
                          <a:effectLst/>
                          <a:latin typeface="Times New Roman" pitchFamily="18" charset="0"/>
                          <a:ea typeface="+mn-ea"/>
                          <a:cs typeface="Times New Roman" pitchFamily="18" charset="0"/>
                        </a:rPr>
                        <a:t>The.... is the value of one currency compared to another</a:t>
                      </a:r>
                      <a:endParaRPr lang="en-US" sz="28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val="10010"/>
                  </a:ext>
                </a:extLst>
              </a:tr>
            </a:tbl>
          </a:graphicData>
        </a:graphic>
      </p:graphicFrame>
      <p:pic>
        <p:nvPicPr>
          <p:cNvPr id="1029" name="Picture 5" descr="https://lh6.googleusercontent.com/CivBTRAum_lOPkU8yzIHqLc9oGRW8UDZyXDxtZAEf0VeyWpRTpZuaKR1xPShKeP2FWwwII6DcauSL2RwE4EfqfA8wKzIvfVKmqK2dfO2HCfJG7rwxAebM2e9IOvWFtjNuyfIQpuy"/>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0" y="45720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0541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586" y="640281"/>
            <a:ext cx="5022762" cy="1252728"/>
          </a:xfrm>
        </p:spPr>
        <p:txBody>
          <a:bodyPr/>
          <a:lstStyle/>
          <a:p>
            <a:r>
              <a:rPr lang="en-US" b="1" dirty="0" smtClean="0"/>
              <a:t>2. CREATE</a:t>
            </a:r>
            <a:endParaRPr lang="en-US" b="1" dirty="0"/>
          </a:p>
        </p:txBody>
      </p:sp>
      <p:sp>
        <p:nvSpPr>
          <p:cNvPr id="3" name="Content Placeholder 2"/>
          <p:cNvSpPr>
            <a:spLocks noGrp="1"/>
          </p:cNvSpPr>
          <p:nvPr>
            <p:ph idx="1"/>
          </p:nvPr>
        </p:nvSpPr>
        <p:spPr>
          <a:xfrm>
            <a:off x="77002" y="2233061"/>
            <a:ext cx="10356783" cy="3994484"/>
          </a:xfrm>
        </p:spPr>
        <p:style>
          <a:lnRef idx="2">
            <a:schemeClr val="accent1"/>
          </a:lnRef>
          <a:fillRef idx="1">
            <a:schemeClr val="lt1"/>
          </a:fillRef>
          <a:effectRef idx="0">
            <a:schemeClr val="accent1"/>
          </a:effectRef>
          <a:fontRef idx="minor">
            <a:schemeClr val="dk1"/>
          </a:fontRef>
        </p:style>
        <p:txBody>
          <a:bodyPr>
            <a:noAutofit/>
          </a:bodyPr>
          <a:lstStyle/>
          <a:p>
            <a:pPr algn="just"/>
            <a:r>
              <a:rPr lang="en-US" sz="2800" dirty="0">
                <a:effectLst/>
                <a:latin typeface="Times New Roman" pitchFamily="18" charset="0"/>
                <a:cs typeface="Times New Roman" pitchFamily="18" charset="0"/>
              </a:rPr>
              <a:t>Work in a small group. Take turns asking and answering the questions. </a:t>
            </a:r>
            <a:endParaRPr lang="en-US" sz="2800" dirty="0" smtClean="0">
              <a:effectLst/>
              <a:latin typeface="Times New Roman" pitchFamily="18" charset="0"/>
              <a:cs typeface="Times New Roman" pitchFamily="18" charset="0"/>
            </a:endParaRPr>
          </a:p>
          <a:p>
            <a:r>
              <a:rPr lang="en-US" sz="2800" dirty="0">
                <a:latin typeface="Times New Roman" pitchFamily="18" charset="0"/>
                <a:cs typeface="Times New Roman" pitchFamily="18" charset="0"/>
              </a:rPr>
              <a:t>. Do you like to bargain with sellers when you shop? Do you bargain when you buy from street vendors? Why or why not?</a:t>
            </a:r>
          </a:p>
          <a:p>
            <a:pPr lvl="0" fontAlgn="base"/>
            <a:r>
              <a:rPr lang="en-US" sz="2800" dirty="0">
                <a:latin typeface="Times New Roman" pitchFamily="18" charset="0"/>
                <a:cs typeface="Times New Roman" pitchFamily="18" charset="0"/>
              </a:rPr>
              <a:t>Do you like to buy things used? Why or why not? If yes, what are some things that you like to buy used? What are some things you never buy used?</a:t>
            </a:r>
          </a:p>
          <a:p>
            <a:pPr lvl="0" fontAlgn="base"/>
            <a:r>
              <a:rPr lang="en-US" sz="2800" dirty="0">
                <a:latin typeface="Times New Roman" pitchFamily="18" charset="0"/>
                <a:cs typeface="Times New Roman" pitchFamily="18" charset="0"/>
              </a:rPr>
              <a:t>Name a store or place to shop that you think has good bargains. What kinds of bargains can you get there</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8539" y="640281"/>
            <a:ext cx="1442987" cy="1385233"/>
          </a:xfrm>
          <a:prstGeom prst="rect">
            <a:avLst/>
          </a:prstGeom>
        </p:spPr>
      </p:pic>
    </p:spTree>
    <p:extLst>
      <p:ext uri="{BB962C8B-B14F-4D97-AF65-F5344CB8AC3E}">
        <p14:creationId xmlns:p14="http://schemas.microsoft.com/office/powerpoint/2010/main" val="1746970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508" y="654197"/>
            <a:ext cx="5022762" cy="1252728"/>
          </a:xfrm>
        </p:spPr>
        <p:txBody>
          <a:bodyPr/>
          <a:lstStyle/>
          <a:p>
            <a:r>
              <a:rPr lang="en-US" b="1" dirty="0" smtClean="0"/>
              <a:t>2. CREATE</a:t>
            </a:r>
            <a:endParaRPr lang="en-US" b="1" dirty="0"/>
          </a:p>
        </p:txBody>
      </p:sp>
      <p:sp>
        <p:nvSpPr>
          <p:cNvPr id="3" name="Content Placeholder 2"/>
          <p:cNvSpPr>
            <a:spLocks noGrp="1"/>
          </p:cNvSpPr>
          <p:nvPr>
            <p:ph idx="1"/>
          </p:nvPr>
        </p:nvSpPr>
        <p:spPr>
          <a:xfrm>
            <a:off x="105878" y="2098308"/>
            <a:ext cx="10327908" cy="4138864"/>
          </a:xfrm>
        </p:spPr>
        <p:style>
          <a:lnRef idx="2">
            <a:schemeClr val="accent1"/>
          </a:lnRef>
          <a:fillRef idx="1">
            <a:schemeClr val="lt1"/>
          </a:fillRef>
          <a:effectRef idx="0">
            <a:schemeClr val="accent1"/>
          </a:effectRef>
          <a:fontRef idx="minor">
            <a:schemeClr val="dk1"/>
          </a:fontRef>
        </p:style>
        <p:txBody>
          <a:bodyPr>
            <a:noAutofit/>
          </a:bodyPr>
          <a:lstStyle/>
          <a:p>
            <a:pPr lvl="0" fontAlgn="base"/>
            <a:r>
              <a:rPr lang="en-US" sz="2800" dirty="0" smtClean="0">
                <a:latin typeface="Times New Roman" pitchFamily="18" charset="0"/>
                <a:cs typeface="Times New Roman" pitchFamily="18" charset="0"/>
              </a:rPr>
              <a:t>Name </a:t>
            </a:r>
            <a:r>
              <a:rPr lang="en-US" sz="2800" dirty="0">
                <a:latin typeface="Times New Roman" pitchFamily="18" charset="0"/>
                <a:cs typeface="Times New Roman" pitchFamily="18" charset="0"/>
              </a:rPr>
              <a:t>something you bought that you got a good deal on. Where did you get it? Why do you think it was a good deal?</a:t>
            </a:r>
          </a:p>
          <a:p>
            <a:pPr lvl="0" fontAlgn="base"/>
            <a:r>
              <a:rPr lang="en-US" sz="2800" dirty="0">
                <a:latin typeface="Times New Roman" pitchFamily="18" charset="0"/>
                <a:cs typeface="Times New Roman" pitchFamily="18" charset="0"/>
              </a:rPr>
              <a:t>Do you have a lot of stuff in your house? What do you usually do with stuff that you don't use anymore—do you prefer to keep it, throw it away, or give it to someone else?</a:t>
            </a:r>
          </a:p>
          <a:p>
            <a:pPr lvl="0" fontAlgn="base"/>
            <a:r>
              <a:rPr lang="en-US" sz="2800" dirty="0">
                <a:latin typeface="Times New Roman" pitchFamily="18" charset="0"/>
                <a:cs typeface="Times New Roman" pitchFamily="18" charset="0"/>
              </a:rPr>
              <a:t>Name something you own that was cheap to buy. How much did it cost? Name something that you paid an arm and a leg for.</a:t>
            </a:r>
          </a:p>
          <a:p>
            <a:r>
              <a:rPr lang="en-US" sz="2800" dirty="0">
                <a:latin typeface="Times New Roman" pitchFamily="18" charset="0"/>
                <a:cs typeface="Times New Roman" pitchFamily="18" charset="0"/>
              </a:rPr>
              <a:t>Do you own something that is worth more now than when you bought it? How much did you spend on it? Was it worth it?</a:t>
            </a:r>
            <a:endParaRPr lang="en-US" sz="2800" dirty="0">
              <a:effectLst/>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68539" y="587945"/>
            <a:ext cx="1442987" cy="1385233"/>
          </a:xfrm>
          <a:prstGeom prst="rect">
            <a:avLst/>
          </a:prstGeom>
        </p:spPr>
      </p:pic>
    </p:spTree>
    <p:extLst>
      <p:ext uri="{BB962C8B-B14F-4D97-AF65-F5344CB8AC3E}">
        <p14:creationId xmlns:p14="http://schemas.microsoft.com/office/powerpoint/2010/main" val="4162070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753" y="877555"/>
            <a:ext cx="10972800" cy="1015355"/>
          </a:xfrm>
        </p:spPr>
        <p:txBody>
          <a:bodyPr/>
          <a:lstStyle/>
          <a:p>
            <a:r>
              <a:rPr lang="en-US" b="1" dirty="0" smtClean="0"/>
              <a:t>3. SPEAKING SKILL</a:t>
            </a:r>
            <a:endParaRPr lang="en-US" b="1"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840931636"/>
              </p:ext>
            </p:extLst>
          </p:nvPr>
        </p:nvGraphicFramePr>
        <p:xfrm>
          <a:off x="369753" y="2187187"/>
          <a:ext cx="11437166" cy="4077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21060" y="635566"/>
            <a:ext cx="1403410" cy="1347240"/>
          </a:xfrm>
          <a:prstGeom prst="rect">
            <a:avLst/>
          </a:prstGeom>
        </p:spPr>
      </p:pic>
    </p:spTree>
    <p:extLst>
      <p:ext uri="{BB962C8B-B14F-4D97-AF65-F5344CB8AC3E}">
        <p14:creationId xmlns:p14="http://schemas.microsoft.com/office/powerpoint/2010/main" val="1215844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3. SPEAKING SKILL</a:t>
            </a:r>
            <a:endParaRPr lang="en-US" dirty="0"/>
          </a:p>
        </p:txBody>
      </p:sp>
      <p:sp>
        <p:nvSpPr>
          <p:cNvPr id="2" name="Content Placeholder 1"/>
          <p:cNvSpPr>
            <a:spLocks noGrp="1"/>
          </p:cNvSpPr>
          <p:nvPr>
            <p:ph idx="1"/>
          </p:nvPr>
        </p:nvSpPr>
        <p:spPr/>
        <p:txBody>
          <a:bodyPr/>
          <a:lstStyle/>
          <a:p>
            <a:r>
              <a:rPr lang="en-US" dirty="0"/>
              <a:t>Work in a small group. Take turns suggesting things to buy. When everyone agrees, write your group's list below.</a:t>
            </a:r>
          </a:p>
          <a:p>
            <a:r>
              <a:rPr lang="en-US" dirty="0"/>
              <a:t>Example</a:t>
            </a:r>
          </a:p>
          <a:p>
            <a:r>
              <a:rPr lang="en-US" dirty="0"/>
              <a:t>A: Let's buy the used couch for $100.</a:t>
            </a:r>
          </a:p>
          <a:p>
            <a:r>
              <a:rPr lang="en-US" dirty="0"/>
              <a:t>B: Well, I don't know. I don't want a used couch. How about buying the new one?</a:t>
            </a:r>
          </a:p>
          <a:p>
            <a:r>
              <a:rPr lang="en-US" dirty="0"/>
              <a:t>C: But it costs a lot. Why don't we buy the chair?</a:t>
            </a:r>
          </a:p>
          <a:p>
            <a:r>
              <a:rPr lang="en-US" dirty="0"/>
              <a:t>Your Group's List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78164" y="638811"/>
            <a:ext cx="1289785" cy="1352890"/>
          </a:xfrm>
          <a:prstGeom prst="rect">
            <a:avLst/>
          </a:prstGeom>
        </p:spPr>
      </p:pic>
    </p:spTree>
    <p:extLst>
      <p:ext uri="{BB962C8B-B14F-4D97-AF65-F5344CB8AC3E}">
        <p14:creationId xmlns:p14="http://schemas.microsoft.com/office/powerpoint/2010/main" val="13638631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468</TotalTime>
  <Words>1309</Words>
  <Application>Microsoft Office PowerPoint</Application>
  <PresentationFormat>Widescreen</PresentationFormat>
  <Paragraphs>121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SimSun</vt:lpstr>
      <vt:lpstr>Arial</vt:lpstr>
      <vt:lpstr>Symbol</vt:lpstr>
      <vt:lpstr>Times New Roman</vt:lpstr>
      <vt:lpstr>Trebuchet MS</vt:lpstr>
      <vt:lpstr>Berlin</vt:lpstr>
      <vt:lpstr>LEAD-IN </vt:lpstr>
      <vt:lpstr>UNIT 3. SAVING MONEY</vt:lpstr>
      <vt:lpstr>Objectives</vt:lpstr>
      <vt:lpstr>PowerPoint Presentation</vt:lpstr>
      <vt:lpstr>1. VOCABULARY</vt:lpstr>
      <vt:lpstr>2. CREATE</vt:lpstr>
      <vt:lpstr>2. CREATE</vt:lpstr>
      <vt:lpstr>3. SPEAKING SKILL</vt:lpstr>
      <vt:lpstr>3. SPEAKING SKILL</vt:lpstr>
      <vt:lpstr>4. FINAL SPEAKING TASK</vt:lpstr>
      <vt:lpstr>4. FINAL SPEAKING TASK</vt:lpstr>
      <vt:lpstr>4. FINAL SPEAKING TASK</vt:lpstr>
      <vt:lpstr>5. ALTERNATIVE SPEAKING TOPICS</vt:lpstr>
      <vt:lpstr>6. CONSOLIDATION</vt:lpstr>
      <vt:lpstr>7. HOMEWORK</vt:lpstr>
      <vt:lpstr>7. HOMEWORK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STUDENT LIFE</dc:title>
  <dc:creator>DELL</dc:creator>
  <cp:lastModifiedBy>DELL</cp:lastModifiedBy>
  <cp:revision>35</cp:revision>
  <dcterms:created xsi:type="dcterms:W3CDTF">2022-02-24T15:42:41Z</dcterms:created>
  <dcterms:modified xsi:type="dcterms:W3CDTF">2022-03-20T02:21:20Z</dcterms:modified>
</cp:coreProperties>
</file>