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1" r:id="rId2"/>
    <p:sldId id="256" r:id="rId3"/>
    <p:sldId id="257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F66E6-208A-43BD-8111-916E8F9F874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96D69EE-A628-4E53-A126-9F44E7AD82E5}">
      <dgm:prSet phldrT="[Text]"/>
      <dgm:spPr/>
      <dgm:t>
        <a:bodyPr/>
        <a:lstStyle/>
        <a:p>
          <a:r>
            <a:rPr lang="en-US" dirty="0" smtClean="0"/>
            <a:t>Strong agreement</a:t>
          </a:r>
          <a:endParaRPr lang="en-US" dirty="0"/>
        </a:p>
      </dgm:t>
    </dgm:pt>
    <dgm:pt modelId="{B3409526-0926-4B99-AC2A-5E956CF12C3C}" type="parTrans" cxnId="{3C61BF98-BFF2-46B1-B589-0FF79955E25A}">
      <dgm:prSet/>
      <dgm:spPr/>
      <dgm:t>
        <a:bodyPr/>
        <a:lstStyle/>
        <a:p>
          <a:endParaRPr lang="en-US"/>
        </a:p>
      </dgm:t>
    </dgm:pt>
    <dgm:pt modelId="{0ACDCD03-3CDF-4324-ACA7-02B3208DB811}" type="sibTrans" cxnId="{3C61BF98-BFF2-46B1-B589-0FF79955E25A}">
      <dgm:prSet/>
      <dgm:spPr/>
      <dgm:t>
        <a:bodyPr/>
        <a:lstStyle/>
        <a:p>
          <a:endParaRPr lang="en-US"/>
        </a:p>
      </dgm:t>
    </dgm:pt>
    <dgm:pt modelId="{3574C3F6-6205-4356-8554-286A004963DA}">
      <dgm:prSet phldrT="[Text]"/>
      <dgm:spPr/>
      <dgm:t>
        <a:bodyPr/>
        <a:lstStyle/>
        <a:p>
          <a:r>
            <a:rPr lang="en-US" dirty="0" smtClean="0"/>
            <a:t>I totally agree</a:t>
          </a:r>
          <a:endParaRPr lang="en-US" dirty="0"/>
        </a:p>
      </dgm:t>
    </dgm:pt>
    <dgm:pt modelId="{2FB54E09-780B-4372-87CF-0DA35B779F5F}" type="parTrans" cxnId="{D6519F76-3CA3-4126-97A2-0E96AD5B3043}">
      <dgm:prSet/>
      <dgm:spPr/>
      <dgm:t>
        <a:bodyPr/>
        <a:lstStyle/>
        <a:p>
          <a:endParaRPr lang="en-US"/>
        </a:p>
      </dgm:t>
    </dgm:pt>
    <dgm:pt modelId="{201BFA27-4EB0-4B97-9BB8-268566F4C3B7}" type="sibTrans" cxnId="{D6519F76-3CA3-4126-97A2-0E96AD5B3043}">
      <dgm:prSet/>
      <dgm:spPr/>
      <dgm:t>
        <a:bodyPr/>
        <a:lstStyle/>
        <a:p>
          <a:endParaRPr lang="en-US"/>
        </a:p>
      </dgm:t>
    </dgm:pt>
    <dgm:pt modelId="{D3550BB8-751F-4B14-81FB-ECD3A867FC69}">
      <dgm:prSet phldrT="[Text]"/>
      <dgm:spPr/>
      <dgm:t>
        <a:bodyPr/>
        <a:lstStyle/>
        <a:p>
          <a:r>
            <a:rPr lang="en-US" dirty="0" smtClean="0"/>
            <a:t>Weak agreement</a:t>
          </a:r>
          <a:endParaRPr lang="en-US" dirty="0"/>
        </a:p>
      </dgm:t>
    </dgm:pt>
    <dgm:pt modelId="{90814A55-87FF-41E8-BA52-329770C685F8}" type="parTrans" cxnId="{7F97DA7F-D791-4D31-96D9-30B0CA96D7BA}">
      <dgm:prSet/>
      <dgm:spPr/>
      <dgm:t>
        <a:bodyPr/>
        <a:lstStyle/>
        <a:p>
          <a:endParaRPr lang="en-US"/>
        </a:p>
      </dgm:t>
    </dgm:pt>
    <dgm:pt modelId="{2DA4F91B-F442-4731-A90A-6D61088B2F6D}" type="sibTrans" cxnId="{7F97DA7F-D791-4D31-96D9-30B0CA96D7BA}">
      <dgm:prSet/>
      <dgm:spPr/>
      <dgm:t>
        <a:bodyPr/>
        <a:lstStyle/>
        <a:p>
          <a:endParaRPr lang="en-US"/>
        </a:p>
      </dgm:t>
    </dgm:pt>
    <dgm:pt modelId="{480C0AA5-B5CA-4AE7-AC68-72D1540CB2DB}">
      <dgm:prSet phldrT="[Text]"/>
      <dgm:spPr/>
      <dgm:t>
        <a:bodyPr/>
        <a:lstStyle/>
        <a:p>
          <a:r>
            <a:rPr lang="en-US" dirty="0" smtClean="0"/>
            <a:t>Maybe </a:t>
          </a:r>
          <a:endParaRPr lang="en-US" dirty="0"/>
        </a:p>
      </dgm:t>
    </dgm:pt>
    <dgm:pt modelId="{06DD6C9E-50A5-4C73-90DA-38C991D8D3C5}" type="parTrans" cxnId="{F990A186-634C-4A2E-8A5E-312B360B71B4}">
      <dgm:prSet/>
      <dgm:spPr/>
      <dgm:t>
        <a:bodyPr/>
        <a:lstStyle/>
        <a:p>
          <a:endParaRPr lang="en-US"/>
        </a:p>
      </dgm:t>
    </dgm:pt>
    <dgm:pt modelId="{79C3E1C7-557D-435C-AFCB-D58B4481FD98}" type="sibTrans" cxnId="{F990A186-634C-4A2E-8A5E-312B360B71B4}">
      <dgm:prSet/>
      <dgm:spPr/>
      <dgm:t>
        <a:bodyPr/>
        <a:lstStyle/>
        <a:p>
          <a:endParaRPr lang="en-US"/>
        </a:p>
      </dgm:t>
    </dgm:pt>
    <dgm:pt modelId="{514B8689-CAB8-4762-B365-D124EE05F1AC}">
      <dgm:prSet phldrT="[Text]"/>
      <dgm:spPr/>
      <dgm:t>
        <a:bodyPr/>
        <a:lstStyle/>
        <a:p>
          <a:r>
            <a:rPr lang="en-US" dirty="0" smtClean="0"/>
            <a:t>Strong disagreement</a:t>
          </a:r>
          <a:endParaRPr lang="en-US" dirty="0"/>
        </a:p>
      </dgm:t>
    </dgm:pt>
    <dgm:pt modelId="{FC15B1A2-EE43-44F0-8988-2C6D512E9DDD}" type="parTrans" cxnId="{D3B6EAE5-6820-4114-8C64-061DBF9EBD98}">
      <dgm:prSet/>
      <dgm:spPr/>
      <dgm:t>
        <a:bodyPr/>
        <a:lstStyle/>
        <a:p>
          <a:endParaRPr lang="en-US"/>
        </a:p>
      </dgm:t>
    </dgm:pt>
    <dgm:pt modelId="{D4C4C792-D296-47BD-BEA5-749E89F5ADF9}" type="sibTrans" cxnId="{D3B6EAE5-6820-4114-8C64-061DBF9EBD98}">
      <dgm:prSet/>
      <dgm:spPr/>
      <dgm:t>
        <a:bodyPr/>
        <a:lstStyle/>
        <a:p>
          <a:endParaRPr lang="en-US"/>
        </a:p>
      </dgm:t>
    </dgm:pt>
    <dgm:pt modelId="{F6F9CAC2-A025-4858-B197-98A5C637827A}">
      <dgm:prSet phldrT="[Text]"/>
      <dgm:spPr/>
      <dgm:t>
        <a:bodyPr/>
        <a:lstStyle/>
        <a:p>
          <a:r>
            <a:rPr lang="en-US" dirty="0" smtClean="0"/>
            <a:t>I totally disagree</a:t>
          </a:r>
          <a:endParaRPr lang="en-US" dirty="0"/>
        </a:p>
      </dgm:t>
    </dgm:pt>
    <dgm:pt modelId="{C36D0CF4-A25E-4941-A647-E0E530010F5D}" type="parTrans" cxnId="{3FDD4C56-0EC1-4C11-BBF1-0D1DA1EAA569}">
      <dgm:prSet/>
      <dgm:spPr/>
      <dgm:t>
        <a:bodyPr/>
        <a:lstStyle/>
        <a:p>
          <a:endParaRPr lang="en-US"/>
        </a:p>
      </dgm:t>
    </dgm:pt>
    <dgm:pt modelId="{9CDEA73C-74DB-49C1-A3AB-F318AAF4EC6C}" type="sibTrans" cxnId="{3FDD4C56-0EC1-4C11-BBF1-0D1DA1EAA569}">
      <dgm:prSet/>
      <dgm:spPr/>
      <dgm:t>
        <a:bodyPr/>
        <a:lstStyle/>
        <a:p>
          <a:endParaRPr lang="en-US"/>
        </a:p>
      </dgm:t>
    </dgm:pt>
    <dgm:pt modelId="{920A106F-379D-413E-8D9A-6255D68D7E79}">
      <dgm:prSet phldrT="[Text]"/>
      <dgm:spPr/>
      <dgm:t>
        <a:bodyPr/>
        <a:lstStyle/>
        <a:p>
          <a:r>
            <a:rPr lang="en-US" dirty="0" smtClean="0"/>
            <a:t>Weak disagreement</a:t>
          </a:r>
          <a:endParaRPr lang="en-US" dirty="0"/>
        </a:p>
      </dgm:t>
    </dgm:pt>
    <dgm:pt modelId="{BDD558D1-ADDA-44EA-AF9B-D7443DD1571A}" type="parTrans" cxnId="{DA5406E4-361E-426A-BFE0-C690282438DA}">
      <dgm:prSet/>
      <dgm:spPr/>
      <dgm:t>
        <a:bodyPr/>
        <a:lstStyle/>
        <a:p>
          <a:endParaRPr lang="en-US"/>
        </a:p>
      </dgm:t>
    </dgm:pt>
    <dgm:pt modelId="{81660E67-5DB2-4EE0-88C5-F52BEDA7AED1}" type="sibTrans" cxnId="{DA5406E4-361E-426A-BFE0-C690282438DA}">
      <dgm:prSet/>
      <dgm:spPr/>
      <dgm:t>
        <a:bodyPr/>
        <a:lstStyle/>
        <a:p>
          <a:endParaRPr lang="en-US"/>
        </a:p>
      </dgm:t>
    </dgm:pt>
    <dgm:pt modelId="{CFA82B90-347D-4288-A04A-DC652B5B81A7}">
      <dgm:prSet/>
      <dgm:spPr/>
      <dgm:t>
        <a:bodyPr/>
        <a:lstStyle/>
        <a:p>
          <a:r>
            <a:rPr lang="en-US" smtClean="0"/>
            <a:t>I agree (with you/Sheila/Tom)</a:t>
          </a:r>
          <a:endParaRPr lang="en-US"/>
        </a:p>
      </dgm:t>
    </dgm:pt>
    <dgm:pt modelId="{C277ABC8-AFAE-4001-B2A1-B811395CFC4F}" type="parTrans" cxnId="{ABB044F5-0FD2-42EB-93EE-8429B404C02B}">
      <dgm:prSet/>
      <dgm:spPr/>
      <dgm:t>
        <a:bodyPr/>
        <a:lstStyle/>
        <a:p>
          <a:endParaRPr lang="en-US"/>
        </a:p>
      </dgm:t>
    </dgm:pt>
    <dgm:pt modelId="{FB124FF9-8B1F-4CF2-AC4F-E68086410DC2}" type="sibTrans" cxnId="{ABB044F5-0FD2-42EB-93EE-8429B404C02B}">
      <dgm:prSet/>
      <dgm:spPr/>
      <dgm:t>
        <a:bodyPr/>
        <a:lstStyle/>
        <a:p>
          <a:endParaRPr lang="en-US"/>
        </a:p>
      </dgm:t>
    </dgm:pt>
    <dgm:pt modelId="{C9CEEC7B-24FD-4F1C-9986-D77DF13FE940}">
      <dgm:prSet/>
      <dgm:spPr/>
      <dgm:t>
        <a:bodyPr/>
        <a:lstStyle/>
        <a:p>
          <a:r>
            <a:rPr lang="en-US" smtClean="0"/>
            <a:t>I think so, too.</a:t>
          </a:r>
          <a:endParaRPr lang="en-US"/>
        </a:p>
      </dgm:t>
    </dgm:pt>
    <dgm:pt modelId="{A311695F-B1B1-413E-ABF6-24F2FA1E3355}" type="parTrans" cxnId="{1F2C2A53-C0B2-477D-9DD2-3A8CC08976E0}">
      <dgm:prSet/>
      <dgm:spPr/>
      <dgm:t>
        <a:bodyPr/>
        <a:lstStyle/>
        <a:p>
          <a:endParaRPr lang="en-US"/>
        </a:p>
      </dgm:t>
    </dgm:pt>
    <dgm:pt modelId="{0080D3DA-FC77-436E-9F6A-3A7894E0FAE6}" type="sibTrans" cxnId="{1F2C2A53-C0B2-477D-9DD2-3A8CC08976E0}">
      <dgm:prSet/>
      <dgm:spPr/>
      <dgm:t>
        <a:bodyPr/>
        <a:lstStyle/>
        <a:p>
          <a:endParaRPr lang="en-US"/>
        </a:p>
      </dgm:t>
    </dgm:pt>
    <dgm:pt modelId="{B5BC3224-3C64-4A02-9D7A-5535806B2A73}">
      <dgm:prSet/>
      <dgm:spPr/>
      <dgm:t>
        <a:bodyPr/>
        <a:lstStyle/>
        <a:p>
          <a:r>
            <a:rPr lang="en-US" dirty="0" smtClean="0"/>
            <a:t>I'm with you.</a:t>
          </a:r>
          <a:endParaRPr lang="en-US" dirty="0"/>
        </a:p>
      </dgm:t>
    </dgm:pt>
    <dgm:pt modelId="{AF8759A5-577B-47C5-8EE6-9E784F74A5ED}" type="parTrans" cxnId="{15B93AFD-220D-47AE-AA4E-343615FC4DDD}">
      <dgm:prSet/>
      <dgm:spPr/>
      <dgm:t>
        <a:bodyPr/>
        <a:lstStyle/>
        <a:p>
          <a:endParaRPr lang="en-US"/>
        </a:p>
      </dgm:t>
    </dgm:pt>
    <dgm:pt modelId="{D9AD5F35-D3D5-4F65-BD51-C29D4C95E17F}" type="sibTrans" cxnId="{15B93AFD-220D-47AE-AA4E-343615FC4DDD}">
      <dgm:prSet/>
      <dgm:spPr/>
      <dgm:t>
        <a:bodyPr/>
        <a:lstStyle/>
        <a:p>
          <a:endParaRPr lang="en-US"/>
        </a:p>
      </dgm:t>
    </dgm:pt>
    <dgm:pt modelId="{97006BD3-450E-4C31-9693-671F9535B9AB}">
      <dgm:prSet/>
      <dgm:spPr/>
      <dgm:t>
        <a:bodyPr/>
        <a:lstStyle/>
        <a:p>
          <a:r>
            <a:rPr lang="en-US" dirty="0" smtClean="0"/>
            <a:t>That’s true</a:t>
          </a:r>
          <a:endParaRPr lang="en-US" dirty="0"/>
        </a:p>
      </dgm:t>
    </dgm:pt>
    <dgm:pt modelId="{302BD6BA-2FB9-409B-9678-0B54F0807592}" type="parTrans" cxnId="{BE17D761-B050-4358-8C83-501F7E1A079F}">
      <dgm:prSet/>
      <dgm:spPr/>
      <dgm:t>
        <a:bodyPr/>
        <a:lstStyle/>
        <a:p>
          <a:endParaRPr lang="en-US"/>
        </a:p>
      </dgm:t>
    </dgm:pt>
    <dgm:pt modelId="{B2110F57-9473-457A-A94B-F630A09B33AE}" type="sibTrans" cxnId="{BE17D761-B050-4358-8C83-501F7E1A079F}">
      <dgm:prSet/>
      <dgm:spPr/>
      <dgm:t>
        <a:bodyPr/>
        <a:lstStyle/>
        <a:p>
          <a:endParaRPr lang="en-US"/>
        </a:p>
      </dgm:t>
    </dgm:pt>
    <dgm:pt modelId="{BC69F43B-5680-4B6D-B40B-8FA6C65AFE25}">
      <dgm:prSet/>
      <dgm:spPr/>
      <dgm:t>
        <a:bodyPr/>
        <a:lstStyle/>
        <a:p>
          <a:r>
            <a:rPr lang="en-US" dirty="0" smtClean="0"/>
            <a:t>I guess so</a:t>
          </a:r>
          <a:endParaRPr lang="en-US" dirty="0"/>
        </a:p>
      </dgm:t>
    </dgm:pt>
    <dgm:pt modelId="{27F0F2AA-47CB-4E19-B299-8EAC924577BA}" type="parTrans" cxnId="{734E09B9-9D99-4D37-A867-2B7D99AABB15}">
      <dgm:prSet/>
      <dgm:spPr/>
      <dgm:t>
        <a:bodyPr/>
        <a:lstStyle/>
        <a:p>
          <a:endParaRPr lang="en-US"/>
        </a:p>
      </dgm:t>
    </dgm:pt>
    <dgm:pt modelId="{34429115-8FF1-4024-A160-35D44D9CB2A5}" type="sibTrans" cxnId="{734E09B9-9D99-4D37-A867-2B7D99AABB15}">
      <dgm:prSet/>
      <dgm:spPr/>
      <dgm:t>
        <a:bodyPr/>
        <a:lstStyle/>
        <a:p>
          <a:endParaRPr lang="en-US"/>
        </a:p>
      </dgm:t>
    </dgm:pt>
    <dgm:pt modelId="{635E60A7-0E85-434E-B195-07D80A243757}">
      <dgm:prSet/>
      <dgm:spPr/>
      <dgm:t>
        <a:bodyPr/>
        <a:lstStyle/>
        <a:p>
          <a:r>
            <a:rPr lang="en-US" smtClean="0"/>
            <a:t>I disagree</a:t>
          </a:r>
          <a:endParaRPr lang="en-US"/>
        </a:p>
      </dgm:t>
    </dgm:pt>
    <dgm:pt modelId="{D43CF8BA-5AB0-40E6-8A1A-025BF9CC3E57}" type="parTrans" cxnId="{7870322C-8DC0-4D77-842C-56C81207996E}">
      <dgm:prSet/>
      <dgm:spPr/>
      <dgm:t>
        <a:bodyPr/>
        <a:lstStyle/>
        <a:p>
          <a:endParaRPr lang="en-US"/>
        </a:p>
      </dgm:t>
    </dgm:pt>
    <dgm:pt modelId="{6D7D3016-C696-4AF5-93BB-5B889A15FD0D}" type="sibTrans" cxnId="{7870322C-8DC0-4D77-842C-56C81207996E}">
      <dgm:prSet/>
      <dgm:spPr/>
      <dgm:t>
        <a:bodyPr/>
        <a:lstStyle/>
        <a:p>
          <a:endParaRPr lang="en-US"/>
        </a:p>
      </dgm:t>
    </dgm:pt>
    <dgm:pt modelId="{275AB5B4-025B-4344-BDFA-56BC3F6E4630}">
      <dgm:prSet/>
      <dgm:spPr/>
      <dgm:t>
        <a:bodyPr/>
        <a:lstStyle/>
        <a:p>
          <a:r>
            <a:rPr lang="en-US" dirty="0" smtClean="0"/>
            <a:t>I don't think so.</a:t>
          </a:r>
          <a:endParaRPr lang="en-US" dirty="0"/>
        </a:p>
      </dgm:t>
    </dgm:pt>
    <dgm:pt modelId="{A88C817E-45D5-4DFD-BEB9-749DAD62A644}" type="parTrans" cxnId="{6AE3B912-DC17-4065-97A9-04A46AE31104}">
      <dgm:prSet/>
      <dgm:spPr/>
      <dgm:t>
        <a:bodyPr/>
        <a:lstStyle/>
        <a:p>
          <a:endParaRPr lang="en-US"/>
        </a:p>
      </dgm:t>
    </dgm:pt>
    <dgm:pt modelId="{0F71E6AA-AE3C-430C-A893-864FDA5F753D}" type="sibTrans" cxnId="{6AE3B912-DC17-4065-97A9-04A46AE31104}">
      <dgm:prSet/>
      <dgm:spPr/>
      <dgm:t>
        <a:bodyPr/>
        <a:lstStyle/>
        <a:p>
          <a:endParaRPr lang="en-US"/>
        </a:p>
      </dgm:t>
    </dgm:pt>
    <dgm:pt modelId="{4D13B906-A598-41AF-A606-8EB3AD929A77}">
      <dgm:prSet phldrT="[Text]"/>
      <dgm:spPr/>
      <dgm:t>
        <a:bodyPr/>
        <a:lstStyle/>
        <a:p>
          <a:r>
            <a:rPr lang="en-US" smtClean="0"/>
            <a:t>I'm not sure about that.</a:t>
          </a:r>
          <a:endParaRPr lang="en-US" dirty="0"/>
        </a:p>
      </dgm:t>
    </dgm:pt>
    <dgm:pt modelId="{8B1B5356-7940-460B-BB6A-44381C4F813B}" type="parTrans" cxnId="{A78C5F9A-E71F-4C72-8DB5-119085F5D31D}">
      <dgm:prSet/>
      <dgm:spPr/>
      <dgm:t>
        <a:bodyPr/>
        <a:lstStyle/>
        <a:p>
          <a:endParaRPr lang="en-US"/>
        </a:p>
      </dgm:t>
    </dgm:pt>
    <dgm:pt modelId="{7701C4AF-2490-497D-AC25-2346ED583EB8}" type="sibTrans" cxnId="{A78C5F9A-E71F-4C72-8DB5-119085F5D31D}">
      <dgm:prSet/>
      <dgm:spPr/>
      <dgm:t>
        <a:bodyPr/>
        <a:lstStyle/>
        <a:p>
          <a:endParaRPr lang="en-US"/>
        </a:p>
      </dgm:t>
    </dgm:pt>
    <dgm:pt modelId="{F2F0AA2E-124B-4699-9A20-C14903617554}">
      <dgm:prSet/>
      <dgm:spPr/>
      <dgm:t>
        <a:bodyPr/>
        <a:lstStyle/>
        <a:p>
          <a:r>
            <a:rPr lang="en-US" dirty="0" smtClean="0"/>
            <a:t>I don't know</a:t>
          </a:r>
          <a:endParaRPr lang="en-US" dirty="0"/>
        </a:p>
      </dgm:t>
    </dgm:pt>
    <dgm:pt modelId="{4115D612-5BC7-46F7-BDB1-71675D6CD47B}" type="parTrans" cxnId="{86AA78D7-3504-4FBB-9028-4ECF0ED704A2}">
      <dgm:prSet/>
      <dgm:spPr/>
      <dgm:t>
        <a:bodyPr/>
        <a:lstStyle/>
        <a:p>
          <a:endParaRPr lang="en-US"/>
        </a:p>
      </dgm:t>
    </dgm:pt>
    <dgm:pt modelId="{4811881E-AB4A-44E9-8CF1-2C64371BD52D}" type="sibTrans" cxnId="{86AA78D7-3504-4FBB-9028-4ECF0ED704A2}">
      <dgm:prSet/>
      <dgm:spPr/>
      <dgm:t>
        <a:bodyPr/>
        <a:lstStyle/>
        <a:p>
          <a:endParaRPr lang="en-US"/>
        </a:p>
      </dgm:t>
    </dgm:pt>
    <dgm:pt modelId="{E7A2550C-322B-4320-A96D-30FF24A34F6D}">
      <dgm:prSet/>
      <dgm:spPr/>
      <dgm:t>
        <a:bodyPr/>
        <a:lstStyle/>
        <a:p>
          <a:r>
            <a:rPr lang="en-US" dirty="0" smtClean="0"/>
            <a:t>Maybe, but don't you think ?</a:t>
          </a:r>
          <a:endParaRPr lang="en-US" dirty="0"/>
        </a:p>
      </dgm:t>
    </dgm:pt>
    <dgm:pt modelId="{19D76CB1-7E43-4926-850E-93B5DDC1CC58}" type="parTrans" cxnId="{AAA275BB-1505-4E89-A41E-49BF178AEEC3}">
      <dgm:prSet/>
      <dgm:spPr/>
      <dgm:t>
        <a:bodyPr/>
        <a:lstStyle/>
        <a:p>
          <a:endParaRPr lang="en-US"/>
        </a:p>
      </dgm:t>
    </dgm:pt>
    <dgm:pt modelId="{480936EC-3109-4054-BD78-5AB92C68101E}" type="sibTrans" cxnId="{AAA275BB-1505-4E89-A41E-49BF178AEEC3}">
      <dgm:prSet/>
      <dgm:spPr/>
      <dgm:t>
        <a:bodyPr/>
        <a:lstStyle/>
        <a:p>
          <a:endParaRPr lang="en-US"/>
        </a:p>
      </dgm:t>
    </dgm:pt>
    <dgm:pt modelId="{E284F4FB-38D6-4474-9ADD-BB2F5055D8D8}">
      <dgm:prSet/>
      <dgm:spPr/>
      <dgm:t>
        <a:bodyPr/>
        <a:lstStyle/>
        <a:p>
          <a:r>
            <a:rPr lang="en-US" dirty="0" smtClean="0"/>
            <a:t>Actually, I think …</a:t>
          </a:r>
          <a:endParaRPr lang="en-US" dirty="0"/>
        </a:p>
      </dgm:t>
    </dgm:pt>
    <dgm:pt modelId="{A949C052-9BA1-449A-B9E4-12AF77B85387}" type="parTrans" cxnId="{2DEB65FC-56F3-4341-9638-C450AE4A5DBE}">
      <dgm:prSet/>
      <dgm:spPr/>
      <dgm:t>
        <a:bodyPr/>
        <a:lstStyle/>
        <a:p>
          <a:endParaRPr lang="en-US"/>
        </a:p>
      </dgm:t>
    </dgm:pt>
    <dgm:pt modelId="{88C9CDB3-F49A-4F47-ACC6-BAF5161999BE}" type="sibTrans" cxnId="{2DEB65FC-56F3-4341-9638-C450AE4A5DBE}">
      <dgm:prSet/>
      <dgm:spPr/>
      <dgm:t>
        <a:bodyPr/>
        <a:lstStyle/>
        <a:p>
          <a:endParaRPr lang="en-US"/>
        </a:p>
      </dgm:t>
    </dgm:pt>
    <dgm:pt modelId="{531E425C-A2BF-45A9-A65A-E9446B7A88DB}" type="pres">
      <dgm:prSet presAssocID="{823F66E6-208A-43BD-8111-916E8F9F87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8246F-0F39-4597-9246-B22FC02EBE3F}" type="pres">
      <dgm:prSet presAssocID="{196D69EE-A628-4E53-A126-9F44E7AD82E5}" presName="composite" presStyleCnt="0"/>
      <dgm:spPr/>
    </dgm:pt>
    <dgm:pt modelId="{2E83BA36-1A5D-4869-8373-9BB886ACC2CD}" type="pres">
      <dgm:prSet presAssocID="{196D69EE-A628-4E53-A126-9F44E7AD82E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779C0-A3A3-48D0-BF9A-1243887F20A5}" type="pres">
      <dgm:prSet presAssocID="{196D69EE-A628-4E53-A126-9F44E7AD82E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763DB-EB42-4280-920C-EC29EC7CE854}" type="pres">
      <dgm:prSet presAssocID="{0ACDCD03-3CDF-4324-ACA7-02B3208DB811}" presName="space" presStyleCnt="0"/>
      <dgm:spPr/>
    </dgm:pt>
    <dgm:pt modelId="{AA223F3A-0497-4953-B83F-F699173BCB4A}" type="pres">
      <dgm:prSet presAssocID="{D3550BB8-751F-4B14-81FB-ECD3A867FC69}" presName="composite" presStyleCnt="0"/>
      <dgm:spPr/>
    </dgm:pt>
    <dgm:pt modelId="{E292C1E4-2D87-4133-B3B5-3966C9AC1ED4}" type="pres">
      <dgm:prSet presAssocID="{D3550BB8-751F-4B14-81FB-ECD3A867FC6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C3F27-CBDC-40C5-A732-8A9C3A9C4458}" type="pres">
      <dgm:prSet presAssocID="{D3550BB8-751F-4B14-81FB-ECD3A867FC6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EA653-3F79-479F-8870-7BB451A8DC7B}" type="pres">
      <dgm:prSet presAssocID="{2DA4F91B-F442-4731-A90A-6D61088B2F6D}" presName="space" presStyleCnt="0"/>
      <dgm:spPr/>
    </dgm:pt>
    <dgm:pt modelId="{88645396-EE62-4576-8BCB-3ADA9E38B454}" type="pres">
      <dgm:prSet presAssocID="{514B8689-CAB8-4762-B365-D124EE05F1AC}" presName="composite" presStyleCnt="0"/>
      <dgm:spPr/>
    </dgm:pt>
    <dgm:pt modelId="{BBF710DE-E9EC-4EAF-8DE9-28C66DDCE31E}" type="pres">
      <dgm:prSet presAssocID="{514B8689-CAB8-4762-B365-D124EE05F1A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C7CE6-3161-4A51-965C-3E119616CD30}" type="pres">
      <dgm:prSet presAssocID="{514B8689-CAB8-4762-B365-D124EE05F1A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31494-F34F-4F77-93FD-569274D0B502}" type="pres">
      <dgm:prSet presAssocID="{D4C4C792-D296-47BD-BEA5-749E89F5ADF9}" presName="space" presStyleCnt="0"/>
      <dgm:spPr/>
    </dgm:pt>
    <dgm:pt modelId="{EFF3E026-EC93-4CFB-ACFA-8EDE41267C2D}" type="pres">
      <dgm:prSet presAssocID="{920A106F-379D-413E-8D9A-6255D68D7E79}" presName="composite" presStyleCnt="0"/>
      <dgm:spPr/>
    </dgm:pt>
    <dgm:pt modelId="{C6C3E555-071F-453C-A17B-0EDEDDA3AFBB}" type="pres">
      <dgm:prSet presAssocID="{920A106F-379D-413E-8D9A-6255D68D7E7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53F88-472D-4022-8841-C1084CA89655}" type="pres">
      <dgm:prSet presAssocID="{920A106F-379D-413E-8D9A-6255D68D7E7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6EAE5-6820-4114-8C64-061DBF9EBD98}" srcId="{823F66E6-208A-43BD-8111-916E8F9F874D}" destId="{514B8689-CAB8-4762-B365-D124EE05F1AC}" srcOrd="2" destOrd="0" parTransId="{FC15B1A2-EE43-44F0-8988-2C6D512E9DDD}" sibTransId="{D4C4C792-D296-47BD-BEA5-749E89F5ADF9}"/>
    <dgm:cxn modelId="{B916FD7B-8EF0-4833-B6E3-0C8E370BEBDB}" type="presOf" srcId="{CFA82B90-347D-4288-A04A-DC652B5B81A7}" destId="{BC2779C0-A3A3-48D0-BF9A-1243887F20A5}" srcOrd="0" destOrd="1" presId="urn:microsoft.com/office/officeart/2005/8/layout/hList1"/>
    <dgm:cxn modelId="{A78C5F9A-E71F-4C72-8DB5-119085F5D31D}" srcId="{920A106F-379D-413E-8D9A-6255D68D7E79}" destId="{4D13B906-A598-41AF-A606-8EB3AD929A77}" srcOrd="0" destOrd="0" parTransId="{8B1B5356-7940-460B-BB6A-44381C4F813B}" sibTransId="{7701C4AF-2490-497D-AC25-2346ED583EB8}"/>
    <dgm:cxn modelId="{3FDD4C56-0EC1-4C11-BBF1-0D1DA1EAA569}" srcId="{514B8689-CAB8-4762-B365-D124EE05F1AC}" destId="{F6F9CAC2-A025-4858-B197-98A5C637827A}" srcOrd="0" destOrd="0" parTransId="{C36D0CF4-A25E-4941-A647-E0E530010F5D}" sibTransId="{9CDEA73C-74DB-49C1-A3AB-F318AAF4EC6C}"/>
    <dgm:cxn modelId="{FC603F46-FA2A-468A-9AF0-9397F67EDE79}" type="presOf" srcId="{514B8689-CAB8-4762-B365-D124EE05F1AC}" destId="{BBF710DE-E9EC-4EAF-8DE9-28C66DDCE31E}" srcOrd="0" destOrd="0" presId="urn:microsoft.com/office/officeart/2005/8/layout/hList1"/>
    <dgm:cxn modelId="{26CC29BD-0C6E-4C26-9C5B-D97A9E989882}" type="presOf" srcId="{97006BD3-450E-4C31-9693-671F9535B9AB}" destId="{BC2779C0-A3A3-48D0-BF9A-1243887F20A5}" srcOrd="0" destOrd="4" presId="urn:microsoft.com/office/officeart/2005/8/layout/hList1"/>
    <dgm:cxn modelId="{D6519F76-3CA3-4126-97A2-0E96AD5B3043}" srcId="{196D69EE-A628-4E53-A126-9F44E7AD82E5}" destId="{3574C3F6-6205-4356-8554-286A004963DA}" srcOrd="0" destOrd="0" parTransId="{2FB54E09-780B-4372-87CF-0DA35B779F5F}" sibTransId="{201BFA27-4EB0-4B97-9BB8-268566F4C3B7}"/>
    <dgm:cxn modelId="{AAA275BB-1505-4E89-A41E-49BF178AEEC3}" srcId="{920A106F-379D-413E-8D9A-6255D68D7E79}" destId="{E7A2550C-322B-4320-A96D-30FF24A34F6D}" srcOrd="2" destOrd="0" parTransId="{19D76CB1-7E43-4926-850E-93B5DDC1CC58}" sibTransId="{480936EC-3109-4054-BD78-5AB92C68101E}"/>
    <dgm:cxn modelId="{0B6F209C-E7C9-4F3E-B0B3-CEA9582C3F14}" type="presOf" srcId="{823F66E6-208A-43BD-8111-916E8F9F874D}" destId="{531E425C-A2BF-45A9-A65A-E9446B7A88DB}" srcOrd="0" destOrd="0" presId="urn:microsoft.com/office/officeart/2005/8/layout/hList1"/>
    <dgm:cxn modelId="{7BB5E3BE-4EE9-4580-8747-28B77D544588}" type="presOf" srcId="{BC69F43B-5680-4B6D-B40B-8FA6C65AFE25}" destId="{FF8C3F27-CBDC-40C5-A732-8A9C3A9C4458}" srcOrd="0" destOrd="1" presId="urn:microsoft.com/office/officeart/2005/8/layout/hList1"/>
    <dgm:cxn modelId="{734E09B9-9D99-4D37-A867-2B7D99AABB15}" srcId="{D3550BB8-751F-4B14-81FB-ECD3A867FC69}" destId="{BC69F43B-5680-4B6D-B40B-8FA6C65AFE25}" srcOrd="1" destOrd="0" parTransId="{27F0F2AA-47CB-4E19-B299-8EAC924577BA}" sibTransId="{34429115-8FF1-4024-A160-35D44D9CB2A5}"/>
    <dgm:cxn modelId="{297159E0-A627-4717-9CA1-50F53C7C95DD}" type="presOf" srcId="{480C0AA5-B5CA-4AE7-AC68-72D1540CB2DB}" destId="{FF8C3F27-CBDC-40C5-A732-8A9C3A9C4458}" srcOrd="0" destOrd="0" presId="urn:microsoft.com/office/officeart/2005/8/layout/hList1"/>
    <dgm:cxn modelId="{76F23764-35C7-44D7-83A3-8A20040E167C}" type="presOf" srcId="{F6F9CAC2-A025-4858-B197-98A5C637827A}" destId="{A3FC7CE6-3161-4A51-965C-3E119616CD30}" srcOrd="0" destOrd="0" presId="urn:microsoft.com/office/officeart/2005/8/layout/hList1"/>
    <dgm:cxn modelId="{86AA78D7-3504-4FBB-9028-4ECF0ED704A2}" srcId="{920A106F-379D-413E-8D9A-6255D68D7E79}" destId="{F2F0AA2E-124B-4699-9A20-C14903617554}" srcOrd="1" destOrd="0" parTransId="{4115D612-5BC7-46F7-BDB1-71675D6CD47B}" sibTransId="{4811881E-AB4A-44E9-8CF1-2C64371BD52D}"/>
    <dgm:cxn modelId="{9518E047-61F6-45CF-A91A-960A610AE02F}" type="presOf" srcId="{3574C3F6-6205-4356-8554-286A004963DA}" destId="{BC2779C0-A3A3-48D0-BF9A-1243887F20A5}" srcOrd="0" destOrd="0" presId="urn:microsoft.com/office/officeart/2005/8/layout/hList1"/>
    <dgm:cxn modelId="{2DEB65FC-56F3-4341-9638-C450AE4A5DBE}" srcId="{514B8689-CAB8-4762-B365-D124EE05F1AC}" destId="{E284F4FB-38D6-4474-9ADD-BB2F5055D8D8}" srcOrd="3" destOrd="0" parTransId="{A949C052-9BA1-449A-B9E4-12AF77B85387}" sibTransId="{88C9CDB3-F49A-4F47-ACC6-BAF5161999BE}"/>
    <dgm:cxn modelId="{1CF65C22-D86F-4FB9-9F55-8200B903647E}" type="presOf" srcId="{C9CEEC7B-24FD-4F1C-9986-D77DF13FE940}" destId="{BC2779C0-A3A3-48D0-BF9A-1243887F20A5}" srcOrd="0" destOrd="2" presId="urn:microsoft.com/office/officeart/2005/8/layout/hList1"/>
    <dgm:cxn modelId="{6AE3B912-DC17-4065-97A9-04A46AE31104}" srcId="{514B8689-CAB8-4762-B365-D124EE05F1AC}" destId="{275AB5B4-025B-4344-BDFA-56BC3F6E4630}" srcOrd="2" destOrd="0" parTransId="{A88C817E-45D5-4DFD-BEB9-749DAD62A644}" sibTransId="{0F71E6AA-AE3C-430C-A893-864FDA5F753D}"/>
    <dgm:cxn modelId="{DA5406E4-361E-426A-BFE0-C690282438DA}" srcId="{823F66E6-208A-43BD-8111-916E8F9F874D}" destId="{920A106F-379D-413E-8D9A-6255D68D7E79}" srcOrd="3" destOrd="0" parTransId="{BDD558D1-ADDA-44EA-AF9B-D7443DD1571A}" sibTransId="{81660E67-5DB2-4EE0-88C5-F52BEDA7AED1}"/>
    <dgm:cxn modelId="{15B93AFD-220D-47AE-AA4E-343615FC4DDD}" srcId="{196D69EE-A628-4E53-A126-9F44E7AD82E5}" destId="{B5BC3224-3C64-4A02-9D7A-5535806B2A73}" srcOrd="3" destOrd="0" parTransId="{AF8759A5-577B-47C5-8EE6-9E784F74A5ED}" sibTransId="{D9AD5F35-D3D5-4F65-BD51-C29D4C95E17F}"/>
    <dgm:cxn modelId="{7870322C-8DC0-4D77-842C-56C81207996E}" srcId="{514B8689-CAB8-4762-B365-D124EE05F1AC}" destId="{635E60A7-0E85-434E-B195-07D80A243757}" srcOrd="1" destOrd="0" parTransId="{D43CF8BA-5AB0-40E6-8A1A-025BF9CC3E57}" sibTransId="{6D7D3016-C696-4AF5-93BB-5B889A15FD0D}"/>
    <dgm:cxn modelId="{BCC816F1-A81C-45B5-8B11-1E15CA0A5FE7}" type="presOf" srcId="{E7A2550C-322B-4320-A96D-30FF24A34F6D}" destId="{37353F88-472D-4022-8841-C1084CA89655}" srcOrd="0" destOrd="2" presId="urn:microsoft.com/office/officeart/2005/8/layout/hList1"/>
    <dgm:cxn modelId="{BE17D761-B050-4358-8C83-501F7E1A079F}" srcId="{196D69EE-A628-4E53-A126-9F44E7AD82E5}" destId="{97006BD3-450E-4C31-9693-671F9535B9AB}" srcOrd="4" destOrd="0" parTransId="{302BD6BA-2FB9-409B-9678-0B54F0807592}" sibTransId="{B2110F57-9473-457A-A94B-F630A09B33AE}"/>
    <dgm:cxn modelId="{ABB044F5-0FD2-42EB-93EE-8429B404C02B}" srcId="{196D69EE-A628-4E53-A126-9F44E7AD82E5}" destId="{CFA82B90-347D-4288-A04A-DC652B5B81A7}" srcOrd="1" destOrd="0" parTransId="{C277ABC8-AFAE-4001-B2A1-B811395CFC4F}" sibTransId="{FB124FF9-8B1F-4CF2-AC4F-E68086410DC2}"/>
    <dgm:cxn modelId="{39F9828B-9823-4C2B-80DF-8C580058437D}" type="presOf" srcId="{920A106F-379D-413E-8D9A-6255D68D7E79}" destId="{C6C3E555-071F-453C-A17B-0EDEDDA3AFBB}" srcOrd="0" destOrd="0" presId="urn:microsoft.com/office/officeart/2005/8/layout/hList1"/>
    <dgm:cxn modelId="{1F2C2A53-C0B2-477D-9DD2-3A8CC08976E0}" srcId="{196D69EE-A628-4E53-A126-9F44E7AD82E5}" destId="{C9CEEC7B-24FD-4F1C-9986-D77DF13FE940}" srcOrd="2" destOrd="0" parTransId="{A311695F-B1B1-413E-ABF6-24F2FA1E3355}" sibTransId="{0080D3DA-FC77-436E-9F6A-3A7894E0FAE6}"/>
    <dgm:cxn modelId="{C343F708-DDCB-4103-8053-A8A2142FB85A}" type="presOf" srcId="{F2F0AA2E-124B-4699-9A20-C14903617554}" destId="{37353F88-472D-4022-8841-C1084CA89655}" srcOrd="0" destOrd="1" presId="urn:microsoft.com/office/officeart/2005/8/layout/hList1"/>
    <dgm:cxn modelId="{4DA38FB1-F23A-459E-AE84-F4208F03D593}" type="presOf" srcId="{196D69EE-A628-4E53-A126-9F44E7AD82E5}" destId="{2E83BA36-1A5D-4869-8373-9BB886ACC2CD}" srcOrd="0" destOrd="0" presId="urn:microsoft.com/office/officeart/2005/8/layout/hList1"/>
    <dgm:cxn modelId="{F990A186-634C-4A2E-8A5E-312B360B71B4}" srcId="{D3550BB8-751F-4B14-81FB-ECD3A867FC69}" destId="{480C0AA5-B5CA-4AE7-AC68-72D1540CB2DB}" srcOrd="0" destOrd="0" parTransId="{06DD6C9E-50A5-4C73-90DA-38C991D8D3C5}" sibTransId="{79C3E1C7-557D-435C-AFCB-D58B4481FD98}"/>
    <dgm:cxn modelId="{485F3354-2052-4817-B9C0-A358AD595C0D}" type="presOf" srcId="{635E60A7-0E85-434E-B195-07D80A243757}" destId="{A3FC7CE6-3161-4A51-965C-3E119616CD30}" srcOrd="0" destOrd="1" presId="urn:microsoft.com/office/officeart/2005/8/layout/hList1"/>
    <dgm:cxn modelId="{B15CA7A3-7E5C-44FA-8130-1A86B2DEFFE0}" type="presOf" srcId="{275AB5B4-025B-4344-BDFA-56BC3F6E4630}" destId="{A3FC7CE6-3161-4A51-965C-3E119616CD30}" srcOrd="0" destOrd="2" presId="urn:microsoft.com/office/officeart/2005/8/layout/hList1"/>
    <dgm:cxn modelId="{3C61BF98-BFF2-46B1-B589-0FF79955E25A}" srcId="{823F66E6-208A-43BD-8111-916E8F9F874D}" destId="{196D69EE-A628-4E53-A126-9F44E7AD82E5}" srcOrd="0" destOrd="0" parTransId="{B3409526-0926-4B99-AC2A-5E956CF12C3C}" sibTransId="{0ACDCD03-3CDF-4324-ACA7-02B3208DB811}"/>
    <dgm:cxn modelId="{5DD3D0DA-8DF0-4F9E-8823-D5E2DE0FF5E5}" type="presOf" srcId="{4D13B906-A598-41AF-A606-8EB3AD929A77}" destId="{37353F88-472D-4022-8841-C1084CA89655}" srcOrd="0" destOrd="0" presId="urn:microsoft.com/office/officeart/2005/8/layout/hList1"/>
    <dgm:cxn modelId="{7F97DA7F-D791-4D31-96D9-30B0CA96D7BA}" srcId="{823F66E6-208A-43BD-8111-916E8F9F874D}" destId="{D3550BB8-751F-4B14-81FB-ECD3A867FC69}" srcOrd="1" destOrd="0" parTransId="{90814A55-87FF-41E8-BA52-329770C685F8}" sibTransId="{2DA4F91B-F442-4731-A90A-6D61088B2F6D}"/>
    <dgm:cxn modelId="{22D606F9-1117-4B65-9CC9-67BF007D027E}" type="presOf" srcId="{E284F4FB-38D6-4474-9ADD-BB2F5055D8D8}" destId="{A3FC7CE6-3161-4A51-965C-3E119616CD30}" srcOrd="0" destOrd="3" presId="urn:microsoft.com/office/officeart/2005/8/layout/hList1"/>
    <dgm:cxn modelId="{20873502-1B6C-4DFD-A9BD-424179001951}" type="presOf" srcId="{D3550BB8-751F-4B14-81FB-ECD3A867FC69}" destId="{E292C1E4-2D87-4133-B3B5-3966C9AC1ED4}" srcOrd="0" destOrd="0" presId="urn:microsoft.com/office/officeart/2005/8/layout/hList1"/>
    <dgm:cxn modelId="{DFEB0A3B-1EBF-4B44-BDF7-C1FD74BF393B}" type="presOf" srcId="{B5BC3224-3C64-4A02-9D7A-5535806B2A73}" destId="{BC2779C0-A3A3-48D0-BF9A-1243887F20A5}" srcOrd="0" destOrd="3" presId="urn:microsoft.com/office/officeart/2005/8/layout/hList1"/>
    <dgm:cxn modelId="{03A07C3F-25B0-4866-BF06-1CDD76D3835F}" type="presParOf" srcId="{531E425C-A2BF-45A9-A65A-E9446B7A88DB}" destId="{4598246F-0F39-4597-9246-B22FC02EBE3F}" srcOrd="0" destOrd="0" presId="urn:microsoft.com/office/officeart/2005/8/layout/hList1"/>
    <dgm:cxn modelId="{ED97C0D5-90C2-44B8-91DA-50E897388E88}" type="presParOf" srcId="{4598246F-0F39-4597-9246-B22FC02EBE3F}" destId="{2E83BA36-1A5D-4869-8373-9BB886ACC2CD}" srcOrd="0" destOrd="0" presId="urn:microsoft.com/office/officeart/2005/8/layout/hList1"/>
    <dgm:cxn modelId="{CC51F8DB-F2B9-46EE-906B-175651DA9226}" type="presParOf" srcId="{4598246F-0F39-4597-9246-B22FC02EBE3F}" destId="{BC2779C0-A3A3-48D0-BF9A-1243887F20A5}" srcOrd="1" destOrd="0" presId="urn:microsoft.com/office/officeart/2005/8/layout/hList1"/>
    <dgm:cxn modelId="{52FFD8ED-93F9-4FA4-8C9C-BC5B41358614}" type="presParOf" srcId="{531E425C-A2BF-45A9-A65A-E9446B7A88DB}" destId="{06E763DB-EB42-4280-920C-EC29EC7CE854}" srcOrd="1" destOrd="0" presId="urn:microsoft.com/office/officeart/2005/8/layout/hList1"/>
    <dgm:cxn modelId="{BCD63B62-C7EC-4EA4-A85D-D01A01EC78CC}" type="presParOf" srcId="{531E425C-A2BF-45A9-A65A-E9446B7A88DB}" destId="{AA223F3A-0497-4953-B83F-F699173BCB4A}" srcOrd="2" destOrd="0" presId="urn:microsoft.com/office/officeart/2005/8/layout/hList1"/>
    <dgm:cxn modelId="{BA3B1DD9-FB9A-4015-83B4-65990E347E46}" type="presParOf" srcId="{AA223F3A-0497-4953-B83F-F699173BCB4A}" destId="{E292C1E4-2D87-4133-B3B5-3966C9AC1ED4}" srcOrd="0" destOrd="0" presId="urn:microsoft.com/office/officeart/2005/8/layout/hList1"/>
    <dgm:cxn modelId="{EFB4114D-DC50-4E98-81CE-CA787A017612}" type="presParOf" srcId="{AA223F3A-0497-4953-B83F-F699173BCB4A}" destId="{FF8C3F27-CBDC-40C5-A732-8A9C3A9C4458}" srcOrd="1" destOrd="0" presId="urn:microsoft.com/office/officeart/2005/8/layout/hList1"/>
    <dgm:cxn modelId="{AE925CC1-740E-4CA4-979B-F41746190637}" type="presParOf" srcId="{531E425C-A2BF-45A9-A65A-E9446B7A88DB}" destId="{CFBEA653-3F79-479F-8870-7BB451A8DC7B}" srcOrd="3" destOrd="0" presId="urn:microsoft.com/office/officeart/2005/8/layout/hList1"/>
    <dgm:cxn modelId="{68B22B76-F582-4B2A-A23A-9F094ABE5580}" type="presParOf" srcId="{531E425C-A2BF-45A9-A65A-E9446B7A88DB}" destId="{88645396-EE62-4576-8BCB-3ADA9E38B454}" srcOrd="4" destOrd="0" presId="urn:microsoft.com/office/officeart/2005/8/layout/hList1"/>
    <dgm:cxn modelId="{45372172-24E5-4385-9191-C5695B6618D5}" type="presParOf" srcId="{88645396-EE62-4576-8BCB-3ADA9E38B454}" destId="{BBF710DE-E9EC-4EAF-8DE9-28C66DDCE31E}" srcOrd="0" destOrd="0" presId="urn:microsoft.com/office/officeart/2005/8/layout/hList1"/>
    <dgm:cxn modelId="{8ADFBF4D-89F1-4D99-9814-C9B0E60D75AB}" type="presParOf" srcId="{88645396-EE62-4576-8BCB-3ADA9E38B454}" destId="{A3FC7CE6-3161-4A51-965C-3E119616CD30}" srcOrd="1" destOrd="0" presId="urn:microsoft.com/office/officeart/2005/8/layout/hList1"/>
    <dgm:cxn modelId="{0F455EEC-B956-4CEF-8675-4CC6D22CC73B}" type="presParOf" srcId="{531E425C-A2BF-45A9-A65A-E9446B7A88DB}" destId="{93731494-F34F-4F77-93FD-569274D0B502}" srcOrd="5" destOrd="0" presId="urn:microsoft.com/office/officeart/2005/8/layout/hList1"/>
    <dgm:cxn modelId="{25A4E32D-5D88-4972-BD89-2EB02F135CAB}" type="presParOf" srcId="{531E425C-A2BF-45A9-A65A-E9446B7A88DB}" destId="{EFF3E026-EC93-4CFB-ACFA-8EDE41267C2D}" srcOrd="6" destOrd="0" presId="urn:microsoft.com/office/officeart/2005/8/layout/hList1"/>
    <dgm:cxn modelId="{C386A61B-67AE-4B55-9667-1B13F6BCC103}" type="presParOf" srcId="{EFF3E026-EC93-4CFB-ACFA-8EDE41267C2D}" destId="{C6C3E555-071F-453C-A17B-0EDEDDA3AFBB}" srcOrd="0" destOrd="0" presId="urn:microsoft.com/office/officeart/2005/8/layout/hList1"/>
    <dgm:cxn modelId="{35D3F04D-3165-464D-9BD0-F217F4AC15CB}" type="presParOf" srcId="{EFF3E026-EC93-4CFB-ACFA-8EDE41267C2D}" destId="{37353F88-472D-4022-8841-C1084CA896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3BA36-1A5D-4869-8373-9BB886ACC2CD}">
      <dsp:nvSpPr>
        <dsp:cNvPr id="0" name=""/>
        <dsp:cNvSpPr/>
      </dsp:nvSpPr>
      <dsp:spPr>
        <a:xfrm>
          <a:off x="4300" y="573954"/>
          <a:ext cx="2585648" cy="739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Strong agreement</a:t>
          </a:r>
          <a:endParaRPr lang="en-US" sz="2100" kern="1200" dirty="0"/>
        </a:p>
      </dsp:txBody>
      <dsp:txXfrm>
        <a:off x="4300" y="573954"/>
        <a:ext cx="2585648" cy="739006"/>
      </dsp:txXfrm>
    </dsp:sp>
    <dsp:sp modelId="{BC2779C0-A3A3-48D0-BF9A-1243887F20A5}">
      <dsp:nvSpPr>
        <dsp:cNvPr id="0" name=""/>
        <dsp:cNvSpPr/>
      </dsp:nvSpPr>
      <dsp:spPr>
        <a:xfrm>
          <a:off x="4300" y="1312960"/>
          <a:ext cx="2585648" cy="21905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 totally agree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 agree (with you/Sheila/Tom)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 think so, too.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I'm with you.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That’s true</a:t>
          </a:r>
          <a:endParaRPr lang="en-US" sz="2100" kern="1200" dirty="0"/>
        </a:p>
      </dsp:txBody>
      <dsp:txXfrm>
        <a:off x="4300" y="1312960"/>
        <a:ext cx="2585648" cy="2190510"/>
      </dsp:txXfrm>
    </dsp:sp>
    <dsp:sp modelId="{E292C1E4-2D87-4133-B3B5-3966C9AC1ED4}">
      <dsp:nvSpPr>
        <dsp:cNvPr id="0" name=""/>
        <dsp:cNvSpPr/>
      </dsp:nvSpPr>
      <dsp:spPr>
        <a:xfrm>
          <a:off x="2951939" y="573954"/>
          <a:ext cx="2585648" cy="739006"/>
        </a:xfrm>
        <a:prstGeom prst="rect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accent3">
              <a:hueOff val="1025881"/>
              <a:satOff val="1579"/>
              <a:lumOff val="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Weak agreement</a:t>
          </a:r>
          <a:endParaRPr lang="en-US" sz="2100" kern="1200" dirty="0"/>
        </a:p>
      </dsp:txBody>
      <dsp:txXfrm>
        <a:off x="2951939" y="573954"/>
        <a:ext cx="2585648" cy="739006"/>
      </dsp:txXfrm>
    </dsp:sp>
    <dsp:sp modelId="{FF8C3F27-CBDC-40C5-A732-8A9C3A9C4458}">
      <dsp:nvSpPr>
        <dsp:cNvPr id="0" name=""/>
        <dsp:cNvSpPr/>
      </dsp:nvSpPr>
      <dsp:spPr>
        <a:xfrm>
          <a:off x="2951939" y="1312960"/>
          <a:ext cx="2585648" cy="2190510"/>
        </a:xfrm>
        <a:prstGeom prst="rect">
          <a:avLst/>
        </a:prstGeom>
        <a:solidFill>
          <a:schemeClr val="accent3">
            <a:tint val="40000"/>
            <a:alpha val="90000"/>
            <a:hueOff val="1240172"/>
            <a:satOff val="2463"/>
            <a:lumOff val="45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40172"/>
              <a:satOff val="2463"/>
              <a:lumOff val="4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Maybe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 guess so</a:t>
          </a:r>
          <a:endParaRPr lang="en-US" sz="2100" kern="1200" dirty="0"/>
        </a:p>
      </dsp:txBody>
      <dsp:txXfrm>
        <a:off x="2951939" y="1312960"/>
        <a:ext cx="2585648" cy="2190510"/>
      </dsp:txXfrm>
    </dsp:sp>
    <dsp:sp modelId="{BBF710DE-E9EC-4EAF-8DE9-28C66DDCE31E}">
      <dsp:nvSpPr>
        <dsp:cNvPr id="0" name=""/>
        <dsp:cNvSpPr/>
      </dsp:nvSpPr>
      <dsp:spPr>
        <a:xfrm>
          <a:off x="5899578" y="573954"/>
          <a:ext cx="2585648" cy="739006"/>
        </a:xfrm>
        <a:prstGeom prst="rect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accent3">
              <a:hueOff val="2051763"/>
              <a:satOff val="3159"/>
              <a:lumOff val="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Strong disagreement</a:t>
          </a:r>
          <a:endParaRPr lang="en-US" sz="2100" kern="1200" dirty="0"/>
        </a:p>
      </dsp:txBody>
      <dsp:txXfrm>
        <a:off x="5899578" y="573954"/>
        <a:ext cx="2585648" cy="739006"/>
      </dsp:txXfrm>
    </dsp:sp>
    <dsp:sp modelId="{A3FC7CE6-3161-4A51-965C-3E119616CD30}">
      <dsp:nvSpPr>
        <dsp:cNvPr id="0" name=""/>
        <dsp:cNvSpPr/>
      </dsp:nvSpPr>
      <dsp:spPr>
        <a:xfrm>
          <a:off x="5899578" y="1312960"/>
          <a:ext cx="2585648" cy="2190510"/>
        </a:xfrm>
        <a:prstGeom prst="rect">
          <a:avLst/>
        </a:prstGeom>
        <a:solidFill>
          <a:schemeClr val="accent3">
            <a:tint val="40000"/>
            <a:alpha val="90000"/>
            <a:hueOff val="2480344"/>
            <a:satOff val="4925"/>
            <a:lumOff val="90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480344"/>
              <a:satOff val="4925"/>
              <a:lumOff val="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 totally disagree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 disagree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 don't think so.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Actually, I think …</a:t>
          </a:r>
          <a:endParaRPr lang="en-US" sz="2100" kern="1200" dirty="0"/>
        </a:p>
      </dsp:txBody>
      <dsp:txXfrm>
        <a:off x="5899578" y="1312960"/>
        <a:ext cx="2585648" cy="2190510"/>
      </dsp:txXfrm>
    </dsp:sp>
    <dsp:sp modelId="{C6C3E555-071F-453C-A17B-0EDEDDA3AFBB}">
      <dsp:nvSpPr>
        <dsp:cNvPr id="0" name=""/>
        <dsp:cNvSpPr/>
      </dsp:nvSpPr>
      <dsp:spPr>
        <a:xfrm>
          <a:off x="8847217" y="573954"/>
          <a:ext cx="2585648" cy="739006"/>
        </a:xfrm>
        <a:prstGeom prst="rect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accent3">
              <a:hueOff val="3077644"/>
              <a:satOff val="4738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Weak disagreement</a:t>
          </a:r>
          <a:endParaRPr lang="en-US" sz="2100" kern="1200" dirty="0"/>
        </a:p>
      </dsp:txBody>
      <dsp:txXfrm>
        <a:off x="8847217" y="573954"/>
        <a:ext cx="2585648" cy="739006"/>
      </dsp:txXfrm>
    </dsp:sp>
    <dsp:sp modelId="{37353F88-472D-4022-8841-C1084CA89655}">
      <dsp:nvSpPr>
        <dsp:cNvPr id="0" name=""/>
        <dsp:cNvSpPr/>
      </dsp:nvSpPr>
      <dsp:spPr>
        <a:xfrm>
          <a:off x="8847217" y="1312960"/>
          <a:ext cx="2585648" cy="2190510"/>
        </a:xfrm>
        <a:prstGeom prst="rect">
          <a:avLst/>
        </a:prstGeom>
        <a:solidFill>
          <a:schemeClr val="accent3">
            <a:tint val="40000"/>
            <a:alpha val="90000"/>
            <a:hueOff val="3720516"/>
            <a:satOff val="7388"/>
            <a:lumOff val="135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720516"/>
              <a:satOff val="7388"/>
              <a:lumOff val="1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I'm not sure about that.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 don't know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Maybe, but don't you think ?</a:t>
          </a:r>
          <a:endParaRPr lang="en-US" sz="2100" kern="1200" dirty="0"/>
        </a:p>
      </dsp:txBody>
      <dsp:txXfrm>
        <a:off x="8847217" y="1312960"/>
        <a:ext cx="2585648" cy="219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9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5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73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2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2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1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6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4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9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8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2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6.googleusercontent.com/WGi0CyE2It1SfXjxHBEuAJFKcoycjgcAArNvopO4ZgNCWQ3gRlNL_4w8Eh54e7X_k1NMunzycaNnTVBzd_luUSorURRLR_y2nLqb5ZtHtW5VICbsTcTS42NdrI6d9M5iF7ylp0j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LEAD-IN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2098308"/>
            <a:ext cx="7247467" cy="4591250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</a:rPr>
              <a:t>Which of these activities do you think the student is doing: </a:t>
            </a:r>
            <a:endParaRPr lang="en-US" sz="26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Doing </a:t>
            </a:r>
            <a:r>
              <a:rPr lang="en-US" sz="2200" dirty="0">
                <a:effectLst/>
              </a:rPr>
              <a:t>school work,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listening </a:t>
            </a:r>
            <a:r>
              <a:rPr lang="en-US" sz="2200" dirty="0">
                <a:effectLst/>
              </a:rPr>
              <a:t>to music,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texting </a:t>
            </a:r>
            <a:r>
              <a:rPr lang="en-US" sz="2200" dirty="0">
                <a:effectLst/>
              </a:rPr>
              <a:t>(sending a written message by phone),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chatting </a:t>
            </a:r>
            <a:r>
              <a:rPr lang="en-US" sz="2200" dirty="0">
                <a:effectLst/>
              </a:rPr>
              <a:t>online (having a conversation),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surfing </a:t>
            </a:r>
            <a:r>
              <a:rPr lang="en-US" sz="2200" dirty="0">
                <a:effectLst/>
              </a:rPr>
              <a:t>the Web (looking at different Internet sites), </a:t>
            </a:r>
            <a:endParaRPr lang="en-US" sz="2200" dirty="0" smtClean="0">
              <a:effectLst/>
            </a:endParaRPr>
          </a:p>
          <a:p>
            <a:pPr lvl="1"/>
            <a:r>
              <a:rPr lang="en-US" sz="2200" dirty="0" smtClean="0">
                <a:effectLst/>
              </a:rPr>
              <a:t>watching </a:t>
            </a:r>
            <a:r>
              <a:rPr lang="en-US" sz="2200" dirty="0">
                <a:effectLst/>
              </a:rPr>
              <a:t>videos</a:t>
            </a:r>
            <a:r>
              <a:rPr lang="en-US" sz="2200" dirty="0" smtClean="0">
                <a:effectLst/>
              </a:rPr>
              <a:t>,</a:t>
            </a:r>
          </a:p>
          <a:p>
            <a:pPr lvl="1"/>
            <a:r>
              <a:rPr lang="en-US" sz="2200" dirty="0" smtClean="0">
                <a:effectLst/>
              </a:rPr>
              <a:t>playing </a:t>
            </a:r>
            <a:r>
              <a:rPr lang="en-US" sz="2200" dirty="0">
                <a:effectLst/>
              </a:rPr>
              <a:t>video games? </a:t>
            </a:r>
            <a:endParaRPr lang="en-US" sz="2200" dirty="0" smtClean="0">
              <a:effectLst/>
            </a:endParaRPr>
          </a:p>
          <a:p>
            <a:r>
              <a:rPr lang="en-US" sz="2600" dirty="0" smtClean="0">
                <a:effectLst/>
              </a:rPr>
              <a:t>Do </a:t>
            </a:r>
            <a:r>
              <a:rPr lang="en-US" sz="2600" dirty="0">
                <a:effectLst/>
              </a:rPr>
              <a:t>you ever do any of these activities at the same time? Which ones?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504" y="2265639"/>
            <a:ext cx="4373563" cy="42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CONSOLIDATION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3" y="2098308"/>
            <a:ext cx="10135402" cy="45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200" dirty="0" smtClean="0">
              <a:effectLst/>
            </a:endParaRPr>
          </a:p>
          <a:p>
            <a:r>
              <a:rPr lang="en-US" sz="3200" dirty="0" smtClean="0">
                <a:effectLst/>
              </a:rPr>
              <a:t>Students </a:t>
            </a:r>
            <a:r>
              <a:rPr lang="en-US" sz="3200" dirty="0">
                <a:effectLst/>
              </a:rPr>
              <a:t>and study</a:t>
            </a:r>
          </a:p>
          <a:p>
            <a:r>
              <a:rPr lang="en-US" sz="3200" dirty="0">
                <a:effectLst/>
              </a:rPr>
              <a:t>Student life</a:t>
            </a:r>
          </a:p>
          <a:p>
            <a:r>
              <a:rPr lang="en-US" sz="3200" dirty="0">
                <a:effectLst/>
              </a:rPr>
              <a:t>Agreeing and disagreeing opinions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3" y="2098308"/>
            <a:ext cx="10135402" cy="45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>
                <a:effectLst/>
              </a:rPr>
              <a:t>STEP l: Work in small groups. Think of some challenges you have as a student. For example, maybe you have trouble remembering information for tests, or you need to manage your time better. Each of you should choose a different challenge you want to learn how to </a:t>
            </a:r>
            <a:r>
              <a:rPr lang="en-US" sz="2800" dirty="0" smtClean="0">
                <a:effectLst/>
              </a:rPr>
              <a:t>manage</a:t>
            </a:r>
          </a:p>
          <a:p>
            <a:pPr algn="just"/>
            <a:r>
              <a:rPr lang="en-US" sz="2800" dirty="0">
                <a:effectLst/>
              </a:rPr>
              <a:t>STEP 2: Now, work alone. Go to the library, look on the Internet, or interview someone who is an excellent student to learn about a strategy that can help you to deal with this challenge. Take notes. Your notes should include this </a:t>
            </a:r>
            <a:r>
              <a:rPr lang="en-US" sz="2800" dirty="0" smtClean="0">
                <a:effectLst/>
              </a:rPr>
              <a:t>information</a:t>
            </a:r>
          </a:p>
          <a:p>
            <a:pPr algn="just"/>
            <a:r>
              <a:rPr lang="en-US" sz="2800" dirty="0" smtClean="0">
                <a:effectLst/>
              </a:rPr>
              <a:t>STEP </a:t>
            </a:r>
            <a:r>
              <a:rPr lang="en-US" sz="2800" dirty="0">
                <a:effectLst/>
              </a:rPr>
              <a:t>3: Report your information to the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pic>
        <p:nvPicPr>
          <p:cNvPr id="4103" name="Picture 7" descr="https://lh6.googleusercontent.com/WGi0CyE2It1SfXjxHBEuAJFKcoycjgcAArNvopO4ZgNCWQ3gRlNL_4w8Eh54e7X_k1NMunzycaNnTVBzd_luUSorURRLR_y2nLqb5ZtHtW5VICbsTcTS42NdrI6d9M5iF7ylp0jD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350" cy="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3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MSc. DUONG THI HONG PHUC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76" y="2698750"/>
            <a:ext cx="1442987" cy="14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2. STUDENT LIFE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MSc. DUONG THI HONG PHUC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76" y="2698750"/>
            <a:ext cx="1442987" cy="14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3" y="2098308"/>
            <a:ext cx="10135402" cy="45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04813" indent="0">
              <a:buNone/>
            </a:pPr>
            <a:r>
              <a:rPr lang="en-US" b="1" dirty="0" smtClean="0">
                <a:solidFill>
                  <a:schemeClr val="bg1"/>
                </a:solidFill>
                <a:effectLst/>
              </a:rPr>
              <a:t>Knowledge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List some words relating to student life and study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List vocabularies daily routine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Expressions of agreement and disagreement </a:t>
            </a:r>
          </a:p>
          <a:p>
            <a:pPr marL="404813" indent="0">
              <a:buNone/>
            </a:pPr>
            <a:r>
              <a:rPr lang="en-US" b="1" dirty="0">
                <a:solidFill>
                  <a:schemeClr val="bg1"/>
                </a:solidFill>
                <a:effectLst/>
              </a:rPr>
              <a:t>Skills: 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Improve language skills: speaking and listening,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Express agreement and disagreement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Compare life styles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Deal with problems  </a:t>
            </a:r>
          </a:p>
          <a:p>
            <a:pPr marL="404813" indent="0">
              <a:buNone/>
            </a:pPr>
            <a:r>
              <a:rPr lang="en-US" b="1" dirty="0">
                <a:solidFill>
                  <a:schemeClr val="bg1"/>
                </a:solidFill>
                <a:effectLst/>
              </a:rPr>
              <a:t>Attitude: 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Be active, excited and enthusiastic in learning. </a:t>
            </a:r>
          </a:p>
          <a:p>
            <a:pPr marL="404813" indent="0">
              <a:buNone/>
            </a:pPr>
            <a:r>
              <a:rPr lang="en-US" dirty="0">
                <a:solidFill>
                  <a:schemeClr val="bg1"/>
                </a:solidFill>
                <a:effectLst/>
              </a:rPr>
              <a:t>- Build a habit of using English in their careers.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597794"/>
            <a:ext cx="9613861" cy="375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Match the phrases on the left with the meanings on the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34390"/>
              </p:ext>
            </p:extLst>
          </p:nvPr>
        </p:nvGraphicFramePr>
        <p:xfrm>
          <a:off x="309077" y="2281188"/>
          <a:ext cx="11539623" cy="4241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63553">
                  <a:extLst>
                    <a:ext uri="{9D8B030D-6E8A-4147-A177-3AD203B41FA5}">
                      <a16:colId xmlns:a16="http://schemas.microsoft.com/office/drawing/2014/main" val="596156770"/>
                    </a:ext>
                  </a:extLst>
                </a:gridCol>
                <a:gridCol w="8976070">
                  <a:extLst>
                    <a:ext uri="{9D8B030D-6E8A-4147-A177-3AD203B41FA5}">
                      <a16:colId xmlns:a16="http://schemas.microsoft.com/office/drawing/2014/main" val="253007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588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 smtClean="0">
                          <a:effectLst/>
                        </a:rPr>
                        <a:t>1</a:t>
                      </a:r>
                      <a:r>
                        <a:rPr lang="en-US" sz="2000" b="0" kern="0" dirty="0">
                          <a:effectLst/>
                        </a:rPr>
                        <a:t>. hit the books</a:t>
                      </a:r>
                      <a:endParaRPr lang="en-US" sz="2000" b="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5969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a. to stay up all night working on something</a:t>
                      </a:r>
                      <a:endParaRPr lang="en-US" sz="2000" b="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237502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5888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2. ace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tc>
                  <a:txBody>
                    <a:bodyPr/>
                    <a:lstStyle/>
                    <a:p>
                      <a:pPr marL="5016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b. the last possible time that something can be done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extLst>
                  <a:ext uri="{0D108BD9-81ED-4DB2-BD59-A6C34878D82A}">
                    <a16:rowId xmlns:a16="http://schemas.microsoft.com/office/drawing/2014/main" val="333595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3. cut class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c. to study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extLst>
                  <a:ext uri="{0D108BD9-81ED-4DB2-BD59-A6C34878D82A}">
                    <a16:rowId xmlns:a16="http://schemas.microsoft.com/office/drawing/2014/main" val="192138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4. hang out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tc>
                  <a:txBody>
                    <a:bodyPr/>
                    <a:lstStyle/>
                    <a:p>
                      <a:pPr marL="50165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d. to understand or solve by thinking</a:t>
                      </a:r>
                      <a:endParaRPr lang="en-US" sz="20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0" marR="0" marT="8890" marB="0" anchor="ctr"/>
                </a:tc>
                <a:extLst>
                  <a:ext uri="{0D108BD9-81ED-4DB2-BD59-A6C34878D82A}">
                    <a16:rowId xmlns:a16="http://schemas.microsoft.com/office/drawing/2014/main" val="265598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Fall behind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e. to receive a grade of 'A" or to complete something easily and successfully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7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</a:t>
                      </a:r>
                      <a:r>
                        <a:rPr lang="en-US" sz="2000" baseline="0" dirty="0" smtClean="0"/>
                        <a:t> The last minute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f. </a:t>
                      </a:r>
                      <a:r>
                        <a:rPr lang="en-US" sz="2000" kern="1200" dirty="0" smtClean="0">
                          <a:effectLst/>
                        </a:rPr>
                        <a:t>to fail to do something as quickly as planned or as required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5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 Pull an all-nighter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g. </a:t>
                      </a:r>
                      <a:r>
                        <a:rPr lang="en-US" sz="2000" kern="1200" dirty="0" smtClean="0">
                          <a:effectLst/>
                        </a:rPr>
                        <a:t>to quickly prepare right before a test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7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 Bomb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kern="1200" dirty="0" smtClean="0">
                          <a:effectLst/>
                        </a:rPr>
                        <a:t>to skip a class or day of school without an excuse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8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 Figure out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kern="1200" dirty="0" smtClean="0">
                          <a:effectLst/>
                        </a:rPr>
                        <a:t>to fail a test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2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 Cram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j. to spend time in a certain place or with people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32101"/>
                  </a:ext>
                </a:extLst>
              </a:tr>
            </a:tbl>
          </a:graphicData>
        </a:graphic>
      </p:graphicFrame>
      <p:pic>
        <p:nvPicPr>
          <p:cNvPr id="1025" name="Picture 1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" cy="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4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CREATE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3" y="2098308"/>
            <a:ext cx="10135402" cy="45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effectLst/>
              </a:rPr>
              <a:t>Work in a small group. Take turns asking and answering the questions. </a:t>
            </a:r>
            <a:endParaRPr lang="en-US" dirty="0" smtClean="0">
              <a:effectLst/>
            </a:endParaRPr>
          </a:p>
          <a:p>
            <a:pPr algn="just"/>
            <a:r>
              <a:rPr lang="en-US" dirty="0">
                <a:effectLst/>
              </a:rPr>
              <a:t>Situation 1: You are roommates in college. </a:t>
            </a:r>
            <a:endParaRPr lang="en-US" dirty="0" smtClean="0">
              <a:effectLst/>
            </a:endParaRPr>
          </a:p>
          <a:p>
            <a:pPr lvl="1" algn="just"/>
            <a:r>
              <a:rPr lang="en-US" dirty="0" smtClean="0">
                <a:effectLst/>
              </a:rPr>
              <a:t>Student </a:t>
            </a:r>
            <a:r>
              <a:rPr lang="en-US" dirty="0">
                <a:effectLst/>
              </a:rPr>
              <a:t>A, you have a big test tomorrow and want to study. You're nervous. </a:t>
            </a:r>
            <a:endParaRPr lang="en-US" dirty="0" smtClean="0">
              <a:effectLst/>
            </a:endParaRPr>
          </a:p>
          <a:p>
            <a:pPr lvl="1" algn="just"/>
            <a:r>
              <a:rPr lang="en-US" dirty="0" smtClean="0">
                <a:effectLst/>
              </a:rPr>
              <a:t>Student </a:t>
            </a:r>
            <a:r>
              <a:rPr lang="en-US" dirty="0">
                <a:effectLst/>
              </a:rPr>
              <a:t>B, you want to have a party, but your roommate disagrees. You're upset with your roommate.</a:t>
            </a:r>
          </a:p>
          <a:p>
            <a:pPr algn="just"/>
            <a:r>
              <a:rPr lang="en-US" dirty="0">
                <a:effectLst/>
              </a:rPr>
              <a:t>Situation 2: You are a student and a counselor. </a:t>
            </a:r>
            <a:endParaRPr lang="en-US" dirty="0" smtClean="0">
              <a:effectLst/>
            </a:endParaRPr>
          </a:p>
          <a:p>
            <a:pPr lvl="1" algn="just"/>
            <a:r>
              <a:rPr lang="en-US" dirty="0" smtClean="0">
                <a:effectLst/>
              </a:rPr>
              <a:t>Student </a:t>
            </a:r>
            <a:r>
              <a:rPr lang="en-US" dirty="0">
                <a:effectLst/>
              </a:rPr>
              <a:t>A, you need some help managing your time and learning better study habits. You ask the counselor for some help.</a:t>
            </a:r>
          </a:p>
          <a:p>
            <a:pPr algn="just"/>
            <a:r>
              <a:rPr lang="en-US" dirty="0">
                <a:effectLst/>
              </a:rPr>
              <a:t>Situation 3: You are a student and a parent talking about school. </a:t>
            </a:r>
            <a:endParaRPr lang="en-US" dirty="0" smtClean="0">
              <a:effectLst/>
            </a:endParaRPr>
          </a:p>
          <a:p>
            <a:pPr lvl="1" algn="just"/>
            <a:r>
              <a:rPr lang="en-US" dirty="0" smtClean="0">
                <a:effectLst/>
              </a:rPr>
              <a:t>Student </a:t>
            </a:r>
            <a:r>
              <a:rPr lang="en-US" dirty="0">
                <a:effectLst/>
              </a:rPr>
              <a:t>A, you are not doing very well in school. Your parent wants you to explain why.</a:t>
            </a:r>
          </a:p>
          <a:p>
            <a:pPr algn="just"/>
            <a:r>
              <a:rPr lang="en-US" dirty="0">
                <a:effectLst/>
              </a:rPr>
              <a:t>Situation 4: You are a student and a professor discussing an assignment that is due. </a:t>
            </a:r>
            <a:endParaRPr lang="en-US" dirty="0" smtClean="0">
              <a:effectLst/>
            </a:endParaRPr>
          </a:p>
          <a:p>
            <a:pPr lvl="1" algn="just"/>
            <a:r>
              <a:rPr lang="en-US" dirty="0" smtClean="0">
                <a:effectLst/>
              </a:rPr>
              <a:t>Student </a:t>
            </a:r>
            <a:r>
              <a:rPr lang="en-US" dirty="0">
                <a:effectLst/>
              </a:rPr>
              <a:t>A, you ask your professor for more time to finish the assignment. Your professor wants you to turn it in on time.</a:t>
            </a:r>
          </a:p>
          <a:p>
            <a:pPr algn="just"/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SPEAKING SKILL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59071"/>
              </p:ext>
            </p:extLst>
          </p:nvPr>
        </p:nvGraphicFramePr>
        <p:xfrm>
          <a:off x="369753" y="2187187"/>
          <a:ext cx="11437166" cy="407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184" y="1603847"/>
            <a:ext cx="571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EXPRESSING AGREEMENT AND DISAGREEMENT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4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FINAL SPEAKING TASK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527371"/>
            <a:ext cx="9613861" cy="34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STEP 1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14" y="2527372"/>
            <a:ext cx="724852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11" y="3280977"/>
            <a:ext cx="4552003" cy="1739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10" y="4979299"/>
            <a:ext cx="4548357" cy="13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FINAL SPEAKING TASK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527371"/>
            <a:ext cx="11223812" cy="340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STEP 2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Each person should speak to at least three different students in the class. Write each student's name in the chart. Write down their responses.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2" y="3910046"/>
            <a:ext cx="5243327" cy="20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ALTERNATIVE SPEAKING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83" y="2098308"/>
            <a:ext cx="10135402" cy="45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fontAlgn="base">
              <a:buNone/>
            </a:pPr>
            <a:endParaRPr lang="en-US" sz="1000" dirty="0" smtClean="0">
              <a:effectLst/>
            </a:endParaRP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sz="3200" dirty="0" smtClean="0">
                <a:effectLst/>
              </a:rPr>
              <a:t>Do </a:t>
            </a:r>
            <a:r>
              <a:rPr lang="en-US" sz="3200" dirty="0">
                <a:effectLst/>
              </a:rPr>
              <a:t>you think it's better for students to live at home with their families, or away from home?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sz="3200" dirty="0">
                <a:effectLst/>
              </a:rPr>
              <a:t>Do you prefer a large school or a small school? Why?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sz="3200" dirty="0">
                <a:effectLst/>
              </a:rPr>
              <a:t>What do you think is the most important factor in student success?</a:t>
            </a:r>
          </a:p>
          <a:p>
            <a:pPr marL="457200" lvl="0" indent="-457200" algn="just" fontAlgn="base">
              <a:buFont typeface="+mj-lt"/>
              <a:buAutoNum type="arabicPeriod"/>
            </a:pPr>
            <a:r>
              <a:rPr lang="en-US" sz="3200" dirty="0">
                <a:effectLst/>
              </a:rPr>
              <a:t>Who do you ask for advice when you face challenges?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217" y="587946"/>
            <a:ext cx="1442987" cy="1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46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56</TotalTime>
  <Words>799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SimSun</vt:lpstr>
      <vt:lpstr>Arial</vt:lpstr>
      <vt:lpstr>Times New Roman</vt:lpstr>
      <vt:lpstr>Trebuchet MS</vt:lpstr>
      <vt:lpstr>Berlin</vt:lpstr>
      <vt:lpstr>LEAD-IN </vt:lpstr>
      <vt:lpstr>UNIT 2. STUDENT LIFE </vt:lpstr>
      <vt:lpstr>Objectives</vt:lpstr>
      <vt:lpstr>1. VOCABULARY</vt:lpstr>
      <vt:lpstr>2. CREATE</vt:lpstr>
      <vt:lpstr>3. SPEAKING SKILL</vt:lpstr>
      <vt:lpstr>4. FINAL SPEAKING TASK</vt:lpstr>
      <vt:lpstr>4. FINAL SPEAKING TASK</vt:lpstr>
      <vt:lpstr>5. ALTERNATIVE SPEAKING TOPICS</vt:lpstr>
      <vt:lpstr>6. CONSOLIDATION</vt:lpstr>
      <vt:lpstr>7. HOMEWORK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2. STUDENT LIFE </dc:title>
  <dc:creator>DELL</dc:creator>
  <cp:lastModifiedBy>DELL</cp:lastModifiedBy>
  <cp:revision>15</cp:revision>
  <dcterms:created xsi:type="dcterms:W3CDTF">2022-02-24T15:42:41Z</dcterms:created>
  <dcterms:modified xsi:type="dcterms:W3CDTF">2022-03-20T02:10:16Z</dcterms:modified>
</cp:coreProperties>
</file>