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61" r:id="rId2"/>
    <p:sldId id="256" r:id="rId3"/>
    <p:sldId id="257" r:id="rId4"/>
    <p:sldId id="271" r:id="rId5"/>
    <p:sldId id="260" r:id="rId6"/>
    <p:sldId id="262" r:id="rId7"/>
    <p:sldId id="263" r:id="rId8"/>
    <p:sldId id="272" r:id="rId9"/>
    <p:sldId id="264" r:id="rId10"/>
    <p:sldId id="265"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25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3F66E6-208A-43BD-8111-916E8F9F874D}"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196D69EE-A628-4E53-A126-9F44E7AD82E5}">
      <dgm:prSet phldrT="[Text]"/>
      <dgm:spPr/>
      <dgm:t>
        <a:bodyPr/>
        <a:lstStyle/>
        <a:p>
          <a:r>
            <a:rPr lang="en-US" dirty="0" smtClean="0"/>
            <a:t>Characteristics:</a:t>
          </a:r>
          <a:endParaRPr lang="en-US" dirty="0"/>
        </a:p>
      </dgm:t>
    </dgm:pt>
    <dgm:pt modelId="{B3409526-0926-4B99-AC2A-5E956CF12C3C}" type="parTrans" cxnId="{3C61BF98-BFF2-46B1-B589-0FF79955E25A}">
      <dgm:prSet/>
      <dgm:spPr/>
      <dgm:t>
        <a:bodyPr/>
        <a:lstStyle/>
        <a:p>
          <a:endParaRPr lang="en-US"/>
        </a:p>
      </dgm:t>
    </dgm:pt>
    <dgm:pt modelId="{0ACDCD03-3CDF-4324-ACA7-02B3208DB811}" type="sibTrans" cxnId="{3C61BF98-BFF2-46B1-B589-0FF79955E25A}">
      <dgm:prSet/>
      <dgm:spPr/>
      <dgm:t>
        <a:bodyPr/>
        <a:lstStyle/>
        <a:p>
          <a:endParaRPr lang="en-US"/>
        </a:p>
      </dgm:t>
    </dgm:pt>
    <dgm:pt modelId="{3574C3F6-6205-4356-8554-286A004963DA}">
      <dgm:prSet phldrT="[Text]"/>
      <dgm:spPr/>
      <dgm:t>
        <a:bodyPr/>
        <a:lstStyle/>
        <a:p>
          <a:r>
            <a:rPr lang="en-US" dirty="0" smtClean="0">
              <a:latin typeface="Times New Roman" pitchFamily="18" charset="0"/>
              <a:cs typeface="Times New Roman" pitchFamily="18" charset="0"/>
            </a:rPr>
            <a:t>be good with numbers, </a:t>
          </a:r>
          <a:endParaRPr lang="en-US" dirty="0">
            <a:latin typeface="Times New Roman" pitchFamily="18" charset="0"/>
            <a:cs typeface="Times New Roman" pitchFamily="18" charset="0"/>
          </a:endParaRPr>
        </a:p>
      </dgm:t>
    </dgm:pt>
    <dgm:pt modelId="{2FB54E09-780B-4372-87CF-0DA35B779F5F}" type="parTrans" cxnId="{D6519F76-3CA3-4126-97A2-0E96AD5B3043}">
      <dgm:prSet/>
      <dgm:spPr/>
      <dgm:t>
        <a:bodyPr/>
        <a:lstStyle/>
        <a:p>
          <a:endParaRPr lang="en-US"/>
        </a:p>
      </dgm:t>
    </dgm:pt>
    <dgm:pt modelId="{201BFA27-4EB0-4B97-9BB8-268566F4C3B7}" type="sibTrans" cxnId="{D6519F76-3CA3-4126-97A2-0E96AD5B3043}">
      <dgm:prSet/>
      <dgm:spPr/>
      <dgm:t>
        <a:bodyPr/>
        <a:lstStyle/>
        <a:p>
          <a:endParaRPr lang="en-US"/>
        </a:p>
      </dgm:t>
    </dgm:pt>
    <dgm:pt modelId="{D3550BB8-751F-4B14-81FB-ECD3A867FC69}">
      <dgm:prSet phldrT="[Text]"/>
      <dgm:spPr/>
      <dgm:t>
        <a:bodyPr/>
        <a:lstStyle/>
        <a:p>
          <a:r>
            <a:rPr lang="en-US" dirty="0" smtClean="0"/>
            <a:t>Types of jobs</a:t>
          </a:r>
          <a:endParaRPr lang="en-US" dirty="0"/>
        </a:p>
      </dgm:t>
    </dgm:pt>
    <dgm:pt modelId="{90814A55-87FF-41E8-BA52-329770C685F8}" type="parTrans" cxnId="{7F97DA7F-D791-4D31-96D9-30B0CA96D7BA}">
      <dgm:prSet/>
      <dgm:spPr/>
      <dgm:t>
        <a:bodyPr/>
        <a:lstStyle/>
        <a:p>
          <a:endParaRPr lang="en-US"/>
        </a:p>
      </dgm:t>
    </dgm:pt>
    <dgm:pt modelId="{2DA4F91B-F442-4731-A90A-6D61088B2F6D}" type="sibTrans" cxnId="{7F97DA7F-D791-4D31-96D9-30B0CA96D7BA}">
      <dgm:prSet/>
      <dgm:spPr/>
      <dgm:t>
        <a:bodyPr/>
        <a:lstStyle/>
        <a:p>
          <a:endParaRPr lang="en-US"/>
        </a:p>
      </dgm:t>
    </dgm:pt>
    <dgm:pt modelId="{480C0AA5-B5CA-4AE7-AC68-72D1540CB2DB}">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indoors </a:t>
          </a:r>
        </a:p>
      </dgm:t>
    </dgm:pt>
    <dgm:pt modelId="{06DD6C9E-50A5-4C73-90DA-38C991D8D3C5}" type="parTrans" cxnId="{F990A186-634C-4A2E-8A5E-312B360B71B4}">
      <dgm:prSet/>
      <dgm:spPr/>
      <dgm:t>
        <a:bodyPr/>
        <a:lstStyle/>
        <a:p>
          <a:endParaRPr lang="en-US"/>
        </a:p>
      </dgm:t>
    </dgm:pt>
    <dgm:pt modelId="{79C3E1C7-557D-435C-AFCB-D58B4481FD98}" type="sibTrans" cxnId="{F990A186-634C-4A2E-8A5E-312B360B71B4}">
      <dgm:prSet/>
      <dgm:spPr/>
      <dgm:t>
        <a:bodyPr/>
        <a:lstStyle/>
        <a:p>
          <a:endParaRPr lang="en-US"/>
        </a:p>
      </dgm:t>
    </dgm:pt>
    <dgm:pt modelId="{94FBDC42-9EBE-4CED-9667-5586414E66C6}">
      <dgm:prSet/>
      <dgm:spPr/>
      <dgm:t>
        <a:bodyPr/>
        <a:lstStyle/>
        <a:p>
          <a:r>
            <a:rPr lang="en-US" dirty="0" smtClean="0"/>
            <a:t>Skills: Talents or abilities</a:t>
          </a:r>
          <a:endParaRPr lang="en-US" dirty="0"/>
        </a:p>
      </dgm:t>
    </dgm:pt>
    <dgm:pt modelId="{5EA7C189-0375-43B6-8FA3-34AF9C8CB4A3}" type="parTrans" cxnId="{4B84A994-C8AB-43E4-9179-135C56DEB4D0}">
      <dgm:prSet/>
      <dgm:spPr/>
      <dgm:t>
        <a:bodyPr/>
        <a:lstStyle/>
        <a:p>
          <a:endParaRPr lang="en-US"/>
        </a:p>
      </dgm:t>
    </dgm:pt>
    <dgm:pt modelId="{5DFB74B9-D0AD-499E-97B1-6F6981A3D48D}" type="sibTrans" cxnId="{4B84A994-C8AB-43E4-9179-135C56DEB4D0}">
      <dgm:prSet/>
      <dgm:spPr/>
      <dgm:t>
        <a:bodyPr/>
        <a:lstStyle/>
        <a:p>
          <a:endParaRPr lang="en-US"/>
        </a:p>
      </dgm:t>
    </dgm:pt>
    <dgm:pt modelId="{D67277E9-6AAF-41ED-B4E3-724496D3A2FA}">
      <dgm:prSet phldrT="[Text]"/>
      <dgm:spPr/>
      <dgm:t>
        <a:bodyPr/>
        <a:lstStyle/>
        <a:p>
          <a:r>
            <a:rPr lang="en-US" dirty="0" smtClean="0">
              <a:latin typeface="Times New Roman" pitchFamily="18" charset="0"/>
              <a:cs typeface="Times New Roman" pitchFamily="18" charset="0"/>
            </a:rPr>
            <a:t>be good with my hands, </a:t>
          </a:r>
          <a:endParaRPr lang="en-US" dirty="0">
            <a:latin typeface="Times New Roman" pitchFamily="18" charset="0"/>
            <a:cs typeface="Times New Roman" pitchFamily="18" charset="0"/>
          </a:endParaRPr>
        </a:p>
      </dgm:t>
    </dgm:pt>
    <dgm:pt modelId="{D3AB3419-B993-4F35-8AF1-E99BCF3D8788}" type="parTrans" cxnId="{47F15D24-2DC4-4675-A9E9-B31CA6912994}">
      <dgm:prSet/>
      <dgm:spPr/>
      <dgm:t>
        <a:bodyPr/>
        <a:lstStyle/>
        <a:p>
          <a:endParaRPr lang="en-US"/>
        </a:p>
      </dgm:t>
    </dgm:pt>
    <dgm:pt modelId="{0E05140C-FE75-4BAA-807D-0B55F5C29139}" type="sibTrans" cxnId="{47F15D24-2DC4-4675-A9E9-B31CA6912994}">
      <dgm:prSet/>
      <dgm:spPr/>
      <dgm:t>
        <a:bodyPr/>
        <a:lstStyle/>
        <a:p>
          <a:endParaRPr lang="en-US"/>
        </a:p>
      </dgm:t>
    </dgm:pt>
    <dgm:pt modelId="{C251938D-1ED7-4747-8E28-E14E6C5BBCD1}">
      <dgm:prSet phldrT="[Text]"/>
      <dgm:spPr/>
      <dgm:t>
        <a:bodyPr/>
        <a:lstStyle/>
        <a:p>
          <a:r>
            <a:rPr lang="en-US" dirty="0" smtClean="0">
              <a:latin typeface="Times New Roman" pitchFamily="18" charset="0"/>
              <a:cs typeface="Times New Roman" pitchFamily="18" charset="0"/>
            </a:rPr>
            <a:t>have good people skills</a:t>
          </a:r>
          <a:endParaRPr lang="en-US" dirty="0">
            <a:latin typeface="Times New Roman" pitchFamily="18" charset="0"/>
            <a:cs typeface="Times New Roman" pitchFamily="18" charset="0"/>
          </a:endParaRPr>
        </a:p>
      </dgm:t>
    </dgm:pt>
    <dgm:pt modelId="{5A2C5334-66C1-4CC3-A32C-4B8F2D03D5F8}" type="parTrans" cxnId="{9B725D58-9225-4DD5-B684-E3732D899F5F}">
      <dgm:prSet/>
      <dgm:spPr/>
      <dgm:t>
        <a:bodyPr/>
        <a:lstStyle/>
        <a:p>
          <a:endParaRPr lang="en-US"/>
        </a:p>
      </dgm:t>
    </dgm:pt>
    <dgm:pt modelId="{8003FD38-3A43-4046-B15D-C4677562B175}" type="sibTrans" cxnId="{9B725D58-9225-4DD5-B684-E3732D899F5F}">
      <dgm:prSet/>
      <dgm:spPr/>
      <dgm:t>
        <a:bodyPr/>
        <a:lstStyle/>
        <a:p>
          <a:endParaRPr lang="en-US"/>
        </a:p>
      </dgm:t>
    </dgm:pt>
    <dgm:pt modelId="{95E40B8F-627B-4F73-9EEA-04239E33E2E4}">
      <dgm:prSet phldrT="[Text]"/>
      <dgm:spPr/>
      <dgm:t>
        <a:bodyPr/>
        <a:lstStyle/>
        <a:p>
          <a:r>
            <a:rPr lang="en-US" dirty="0" smtClean="0">
              <a:latin typeface="Times New Roman" pitchFamily="18" charset="0"/>
              <a:cs typeface="Times New Roman" pitchFamily="18" charset="0"/>
            </a:rPr>
            <a:t>have good communication skills</a:t>
          </a:r>
          <a:endParaRPr lang="en-US" dirty="0">
            <a:latin typeface="Times New Roman" pitchFamily="18" charset="0"/>
            <a:cs typeface="Times New Roman" pitchFamily="18" charset="0"/>
          </a:endParaRPr>
        </a:p>
      </dgm:t>
    </dgm:pt>
    <dgm:pt modelId="{257B29DF-F17A-44A7-B59C-51A724850DAE}" type="parTrans" cxnId="{05437C8D-697F-4005-9FC4-D5B6C6166247}">
      <dgm:prSet/>
      <dgm:spPr/>
      <dgm:t>
        <a:bodyPr/>
        <a:lstStyle/>
        <a:p>
          <a:endParaRPr lang="en-US"/>
        </a:p>
      </dgm:t>
    </dgm:pt>
    <dgm:pt modelId="{0CBB78C7-F6CB-4CCD-A222-5CD42479B72A}" type="sibTrans" cxnId="{05437C8D-697F-4005-9FC4-D5B6C6166247}">
      <dgm:prSet/>
      <dgm:spPr/>
      <dgm:t>
        <a:bodyPr/>
        <a:lstStyle/>
        <a:p>
          <a:endParaRPr lang="en-US"/>
        </a:p>
      </dgm:t>
    </dgm:pt>
    <dgm:pt modelId="{D2F03D3D-AD11-4213-AE5E-6B6468ADD624}">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Your strengths (strong points) and weaknesses (weak points)</a:t>
          </a:r>
          <a:endParaRPr lang="en-US" dirty="0">
            <a:latin typeface="Times New Roman" pitchFamily="18" charset="0"/>
            <a:cs typeface="Times New Roman" pitchFamily="18" charset="0"/>
          </a:endParaRPr>
        </a:p>
      </dgm:t>
    </dgm:pt>
    <dgm:pt modelId="{E1D56E30-7A6C-4AF3-BA0F-F75ECEF7DF2E}" type="parTrans" cxnId="{B4FE8E9B-056D-436F-B0FB-181D980CDA2A}">
      <dgm:prSet/>
      <dgm:spPr/>
      <dgm:t>
        <a:bodyPr/>
        <a:lstStyle/>
        <a:p>
          <a:endParaRPr lang="en-US"/>
        </a:p>
      </dgm:t>
    </dgm:pt>
    <dgm:pt modelId="{5F54C349-19BF-4101-8735-267AFD9BF3D7}" type="sibTrans" cxnId="{B4FE8E9B-056D-436F-B0FB-181D980CDA2A}">
      <dgm:prSet/>
      <dgm:spPr/>
      <dgm:t>
        <a:bodyPr/>
        <a:lstStyle/>
        <a:p>
          <a:endParaRPr lang="en-US"/>
        </a:p>
      </dgm:t>
    </dgm:pt>
    <dgm:pt modelId="{3457A70D-7A01-4EBA-B09E-6978977B09AD}">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 creative hardworking trustworthy</a:t>
          </a:r>
          <a:endParaRPr lang="en-US" dirty="0">
            <a:latin typeface="Times New Roman" pitchFamily="18" charset="0"/>
            <a:cs typeface="Times New Roman" pitchFamily="18" charset="0"/>
          </a:endParaRPr>
        </a:p>
      </dgm:t>
    </dgm:pt>
    <dgm:pt modelId="{A17C9A1A-1D25-480E-8910-1137F40E4CA9}" type="parTrans" cxnId="{2A1C784E-0FB1-492E-9BF2-01802F28DF2F}">
      <dgm:prSet/>
      <dgm:spPr/>
      <dgm:t>
        <a:bodyPr/>
        <a:lstStyle/>
        <a:p>
          <a:endParaRPr lang="en-US"/>
        </a:p>
      </dgm:t>
    </dgm:pt>
    <dgm:pt modelId="{CC6010C6-657F-4391-B1FD-C015989A7CA1}" type="sibTrans" cxnId="{2A1C784E-0FB1-492E-9BF2-01802F28DF2F}">
      <dgm:prSet/>
      <dgm:spPr/>
      <dgm:t>
        <a:bodyPr/>
        <a:lstStyle/>
        <a:p>
          <a:endParaRPr lang="en-US"/>
        </a:p>
      </dgm:t>
    </dgm:pt>
    <dgm:pt modelId="{30080B80-D62F-4049-B401-F5E66A862C62}">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friendly</a:t>
          </a:r>
          <a:endParaRPr lang="en-US" dirty="0">
            <a:latin typeface="Times New Roman" pitchFamily="18" charset="0"/>
            <a:cs typeface="Times New Roman" pitchFamily="18" charset="0"/>
          </a:endParaRPr>
        </a:p>
      </dgm:t>
    </dgm:pt>
    <dgm:pt modelId="{7679E6AB-0635-40B6-A345-7564B5E78CFA}" type="parTrans" cxnId="{FEF704E0-B993-4F5D-9896-FDB43E49090D}">
      <dgm:prSet/>
      <dgm:spPr/>
      <dgm:t>
        <a:bodyPr/>
        <a:lstStyle/>
        <a:p>
          <a:endParaRPr lang="en-US"/>
        </a:p>
      </dgm:t>
    </dgm:pt>
    <dgm:pt modelId="{08C1499B-CBDB-4C37-9CD4-9B6DB9B44034}" type="sibTrans" cxnId="{FEF704E0-B993-4F5D-9896-FDB43E49090D}">
      <dgm:prSet/>
      <dgm:spPr/>
      <dgm:t>
        <a:bodyPr/>
        <a:lstStyle/>
        <a:p>
          <a:endParaRPr lang="en-US"/>
        </a:p>
      </dgm:t>
    </dgm:pt>
    <dgm:pt modelId="{8422CFDE-41F0-4E1D-8F95-B08D33294CBF}">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a team player</a:t>
          </a:r>
          <a:endParaRPr lang="en-US" dirty="0">
            <a:latin typeface="Times New Roman" pitchFamily="18" charset="0"/>
            <a:cs typeface="Times New Roman" pitchFamily="18" charset="0"/>
          </a:endParaRPr>
        </a:p>
      </dgm:t>
    </dgm:pt>
    <dgm:pt modelId="{A4C8972A-A67D-42B2-B9DC-2FF84AA06A3C}" type="parTrans" cxnId="{5AC10F22-A788-48A0-BB5D-988221411919}">
      <dgm:prSet/>
      <dgm:spPr/>
      <dgm:t>
        <a:bodyPr/>
        <a:lstStyle/>
        <a:p>
          <a:endParaRPr lang="en-US"/>
        </a:p>
      </dgm:t>
    </dgm:pt>
    <dgm:pt modelId="{4217FDE2-AD68-473F-BE97-A2E896360134}" type="sibTrans" cxnId="{5AC10F22-A788-48A0-BB5D-988221411919}">
      <dgm:prSet/>
      <dgm:spPr/>
      <dgm:t>
        <a:bodyPr/>
        <a:lstStyle/>
        <a:p>
          <a:endParaRPr lang="en-US"/>
        </a:p>
      </dgm:t>
    </dgm:pt>
    <dgm:pt modelId="{181D08E7-C80E-4958-86B9-21D0BEBFAFD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a problem solver</a:t>
          </a:r>
          <a:endParaRPr lang="en-US" dirty="0">
            <a:latin typeface="Times New Roman" pitchFamily="18" charset="0"/>
            <a:cs typeface="Times New Roman" pitchFamily="18" charset="0"/>
          </a:endParaRPr>
        </a:p>
      </dgm:t>
    </dgm:pt>
    <dgm:pt modelId="{D56E23C0-AA89-4A13-A92B-8064558C5C2D}" type="parTrans" cxnId="{D31A2716-332A-4DB1-8447-99CDAD6C6F7D}">
      <dgm:prSet/>
      <dgm:spPr/>
      <dgm:t>
        <a:bodyPr/>
        <a:lstStyle/>
        <a:p>
          <a:endParaRPr lang="en-US"/>
        </a:p>
      </dgm:t>
    </dgm:pt>
    <dgm:pt modelId="{971FA3C4-7DC0-4BF9-AE50-3982A9004E18}" type="sibTrans" cxnId="{D31A2716-332A-4DB1-8447-99CDAD6C6F7D}">
      <dgm:prSet/>
      <dgm:spPr/>
      <dgm:t>
        <a:bodyPr/>
        <a:lstStyle/>
        <a:p>
          <a:endParaRPr lang="en-US"/>
        </a:p>
      </dgm:t>
    </dgm:pt>
    <dgm:pt modelId="{4AABF196-65BA-4E61-9F16-82F633D87350}">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a workaholic</a:t>
          </a:r>
        </a:p>
        <a:p>
          <a:pPr marL="171450" indent="0" defTabSz="844550">
            <a:lnSpc>
              <a:spcPct val="90000"/>
            </a:lnSpc>
            <a:spcBef>
              <a:spcPct val="0"/>
            </a:spcBef>
            <a:spcAft>
              <a:spcPct val="15000"/>
            </a:spcAft>
            <a:buNone/>
          </a:pPr>
          <a:endParaRPr lang="en-US" dirty="0"/>
        </a:p>
      </dgm:t>
    </dgm:pt>
    <dgm:pt modelId="{B074777A-A7C3-4BF7-8E18-7C6C1EFEA62E}" type="parTrans" cxnId="{9F9573E7-9821-4CCD-B3FA-ACEB2B377B8D}">
      <dgm:prSet/>
      <dgm:spPr/>
      <dgm:t>
        <a:bodyPr/>
        <a:lstStyle/>
        <a:p>
          <a:endParaRPr lang="en-US"/>
        </a:p>
      </dgm:t>
    </dgm:pt>
    <dgm:pt modelId="{5CA6D7F5-3C3C-4773-AEFB-72FAB8E52DB6}" type="sibTrans" cxnId="{9F9573E7-9821-4CCD-B3FA-ACEB2B377B8D}">
      <dgm:prSet/>
      <dgm:spPr/>
      <dgm:t>
        <a:bodyPr/>
        <a:lstStyle/>
        <a:p>
          <a:endParaRPr lang="en-US"/>
        </a:p>
      </dgm:t>
    </dgm:pt>
    <dgm:pt modelId="{F170186D-32B3-491F-8EF4-6AF9EFDAC372}">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outdoors</a:t>
          </a:r>
        </a:p>
      </dgm:t>
    </dgm:pt>
    <dgm:pt modelId="{61AB858D-03AF-4064-9F23-26D756312399}" type="parTrans" cxnId="{3E7504AC-5A5B-404C-9002-30A2D0FA5083}">
      <dgm:prSet/>
      <dgm:spPr/>
      <dgm:t>
        <a:bodyPr/>
        <a:lstStyle/>
        <a:p>
          <a:endParaRPr lang="en-US"/>
        </a:p>
      </dgm:t>
    </dgm:pt>
    <dgm:pt modelId="{C7FE1B83-5B0F-40FC-A01E-7194E3639A9F}" type="sibTrans" cxnId="{3E7504AC-5A5B-404C-9002-30A2D0FA5083}">
      <dgm:prSet/>
      <dgm:spPr/>
      <dgm:t>
        <a:bodyPr/>
        <a:lstStyle/>
        <a:p>
          <a:endParaRPr lang="en-US"/>
        </a:p>
      </dgm:t>
    </dgm:pt>
    <dgm:pt modelId="{51740B5B-2E06-4077-8074-43374F1292C4}">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safe</a:t>
          </a:r>
        </a:p>
      </dgm:t>
    </dgm:pt>
    <dgm:pt modelId="{76497800-5FD3-4448-BA55-61954B936C2C}" type="parTrans" cxnId="{39085373-A6E2-4047-AFAE-CDE03D3F4FEB}">
      <dgm:prSet/>
      <dgm:spPr/>
      <dgm:t>
        <a:bodyPr/>
        <a:lstStyle/>
        <a:p>
          <a:endParaRPr lang="en-US"/>
        </a:p>
      </dgm:t>
    </dgm:pt>
    <dgm:pt modelId="{6D0B2ABF-09FC-4AF8-AE0A-C148563B3630}" type="sibTrans" cxnId="{39085373-A6E2-4047-AFAE-CDE03D3F4FEB}">
      <dgm:prSet/>
      <dgm:spPr/>
      <dgm:t>
        <a:bodyPr/>
        <a:lstStyle/>
        <a:p>
          <a:endParaRPr lang="en-US"/>
        </a:p>
      </dgm:t>
    </dgm:pt>
    <dgm:pt modelId="{B20FA6B4-5165-4B4E-9832-EB7755795997}">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dangerous </a:t>
          </a:r>
        </a:p>
      </dgm:t>
    </dgm:pt>
    <dgm:pt modelId="{EE8AFC76-663A-43EA-80CD-23E58083DEF0}" type="parTrans" cxnId="{BDC98E68-C915-4831-B409-9EACDA4FA463}">
      <dgm:prSet/>
      <dgm:spPr/>
      <dgm:t>
        <a:bodyPr/>
        <a:lstStyle/>
        <a:p>
          <a:endParaRPr lang="en-US"/>
        </a:p>
      </dgm:t>
    </dgm:pt>
    <dgm:pt modelId="{14C2B63E-1799-4567-B03A-6C4E14560173}" type="sibTrans" cxnId="{BDC98E68-C915-4831-B409-9EACDA4FA463}">
      <dgm:prSet/>
      <dgm:spPr/>
      <dgm:t>
        <a:bodyPr/>
        <a:lstStyle/>
        <a:p>
          <a:endParaRPr lang="en-US"/>
        </a:p>
      </dgm:t>
    </dgm:pt>
    <dgm:pt modelId="{CC171291-69AF-42B9-AC54-52F4370087CC}">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high-paying</a:t>
          </a:r>
        </a:p>
      </dgm:t>
    </dgm:pt>
    <dgm:pt modelId="{19C55DEB-75FD-45A1-82AB-60E4CFD4F427}" type="parTrans" cxnId="{7AFB4B53-C689-4888-9BA9-BCF71E8E3545}">
      <dgm:prSet/>
      <dgm:spPr/>
      <dgm:t>
        <a:bodyPr/>
        <a:lstStyle/>
        <a:p>
          <a:endParaRPr lang="en-US"/>
        </a:p>
      </dgm:t>
    </dgm:pt>
    <dgm:pt modelId="{ED072498-58A5-431F-BACE-A7480CC132D3}" type="sibTrans" cxnId="{7AFB4B53-C689-4888-9BA9-BCF71E8E3545}">
      <dgm:prSet/>
      <dgm:spPr/>
      <dgm:t>
        <a:bodyPr/>
        <a:lstStyle/>
        <a:p>
          <a:endParaRPr lang="en-US"/>
        </a:p>
      </dgm:t>
    </dgm:pt>
    <dgm:pt modelId="{0BA87F57-C168-4188-9981-BCC662DF00B6}">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stressful</a:t>
          </a:r>
        </a:p>
      </dgm:t>
    </dgm:pt>
    <dgm:pt modelId="{16B7EE85-B54D-4244-A483-2D47190DF9C8}" type="parTrans" cxnId="{5BCD49D1-F12A-4E7F-B8CE-5A053E1F698A}">
      <dgm:prSet/>
      <dgm:spPr/>
      <dgm:t>
        <a:bodyPr/>
        <a:lstStyle/>
        <a:p>
          <a:endParaRPr lang="en-US"/>
        </a:p>
      </dgm:t>
    </dgm:pt>
    <dgm:pt modelId="{751215C3-0242-402D-9D89-732379F50AD0}" type="sibTrans" cxnId="{5BCD49D1-F12A-4E7F-B8CE-5A053E1F698A}">
      <dgm:prSet/>
      <dgm:spPr/>
      <dgm:t>
        <a:bodyPr/>
        <a:lstStyle/>
        <a:p>
          <a:endParaRPr lang="en-US"/>
        </a:p>
      </dgm:t>
    </dgm:pt>
    <dgm:pt modelId="{EC0A76E1-7CC3-48FB-B01F-E778BDAA2ADD}">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relaxing</a:t>
          </a:r>
        </a:p>
      </dgm:t>
    </dgm:pt>
    <dgm:pt modelId="{1B6441A5-5AFF-449D-AAE3-207E6AE249EC}" type="parTrans" cxnId="{6C6C6ADF-16AA-461F-8167-F723182FE75A}">
      <dgm:prSet/>
      <dgm:spPr/>
      <dgm:t>
        <a:bodyPr/>
        <a:lstStyle/>
        <a:p>
          <a:endParaRPr lang="en-US"/>
        </a:p>
      </dgm:t>
    </dgm:pt>
    <dgm:pt modelId="{5B98F0C7-0FBC-424D-A5CC-FADAA5E7ACEC}" type="sibTrans" cxnId="{6C6C6ADF-16AA-461F-8167-F723182FE75A}">
      <dgm:prSet/>
      <dgm:spPr/>
      <dgm:t>
        <a:bodyPr/>
        <a:lstStyle/>
        <a:p>
          <a:endParaRPr lang="en-US"/>
        </a:p>
      </dgm:t>
    </dgm:pt>
    <dgm:pt modelId="{5BAD8954-98A0-49DB-BCD7-63C5E16B067E}">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tiring</a:t>
          </a:r>
        </a:p>
      </dgm:t>
    </dgm:pt>
    <dgm:pt modelId="{6E777CAC-046E-46D4-99DE-0547E8BE5DB5}" type="parTrans" cxnId="{81D7B95C-E8CB-49FD-A25D-9C67E0B7884C}">
      <dgm:prSet/>
      <dgm:spPr/>
      <dgm:t>
        <a:bodyPr/>
        <a:lstStyle/>
        <a:p>
          <a:endParaRPr lang="en-US"/>
        </a:p>
      </dgm:t>
    </dgm:pt>
    <dgm:pt modelId="{7516BFBD-296D-4B8F-8E88-BA3083E1849F}" type="sibTrans" cxnId="{81D7B95C-E8CB-49FD-A25D-9C67E0B7884C}">
      <dgm:prSet/>
      <dgm:spPr/>
      <dgm:t>
        <a:bodyPr/>
        <a:lstStyle/>
        <a:p>
          <a:endParaRPr lang="en-US"/>
        </a:p>
      </dgm:t>
    </dgm:pt>
    <dgm:pt modelId="{0332AB77-8A29-4964-9F0C-9CB542E9DD30}">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offbeat</a:t>
          </a:r>
        </a:p>
      </dgm:t>
    </dgm:pt>
    <dgm:pt modelId="{9805E150-F454-4B88-A2BC-C15BDB4897E5}" type="parTrans" cxnId="{63217B6D-4C2B-445B-916E-80A61B7F8F46}">
      <dgm:prSet/>
      <dgm:spPr/>
      <dgm:t>
        <a:bodyPr/>
        <a:lstStyle/>
        <a:p>
          <a:endParaRPr lang="en-US"/>
        </a:p>
      </dgm:t>
    </dgm:pt>
    <dgm:pt modelId="{1F8ECAD1-4963-45AA-A4AC-F37C34C532FF}" type="sibTrans" cxnId="{63217B6D-4C2B-445B-916E-80A61B7F8F46}">
      <dgm:prSet/>
      <dgm:spPr/>
      <dgm:t>
        <a:bodyPr/>
        <a:lstStyle/>
        <a:p>
          <a:endParaRPr lang="en-US"/>
        </a:p>
      </dgm:t>
    </dgm:pt>
    <dgm:pt modelId="{531E425C-A2BF-45A9-A65A-E9446B7A88DB}" type="pres">
      <dgm:prSet presAssocID="{823F66E6-208A-43BD-8111-916E8F9F874D}" presName="Name0" presStyleCnt="0">
        <dgm:presLayoutVars>
          <dgm:dir/>
          <dgm:animLvl val="lvl"/>
          <dgm:resizeHandles val="exact"/>
        </dgm:presLayoutVars>
      </dgm:prSet>
      <dgm:spPr/>
      <dgm:t>
        <a:bodyPr/>
        <a:lstStyle/>
        <a:p>
          <a:endParaRPr lang="en-US"/>
        </a:p>
      </dgm:t>
    </dgm:pt>
    <dgm:pt modelId="{4598246F-0F39-4597-9246-B22FC02EBE3F}" type="pres">
      <dgm:prSet presAssocID="{196D69EE-A628-4E53-A126-9F44E7AD82E5}" presName="composite" presStyleCnt="0"/>
      <dgm:spPr/>
    </dgm:pt>
    <dgm:pt modelId="{2E83BA36-1A5D-4869-8373-9BB886ACC2CD}" type="pres">
      <dgm:prSet presAssocID="{196D69EE-A628-4E53-A126-9F44E7AD82E5}" presName="parTx" presStyleLbl="alignNode1" presStyleIdx="0" presStyleCnt="3" custLinFactX="13204" custLinFactNeighborX="100000" custLinFactNeighborY="-4763">
        <dgm:presLayoutVars>
          <dgm:chMax val="0"/>
          <dgm:chPref val="0"/>
          <dgm:bulletEnabled val="1"/>
        </dgm:presLayoutVars>
      </dgm:prSet>
      <dgm:spPr/>
      <dgm:t>
        <a:bodyPr/>
        <a:lstStyle/>
        <a:p>
          <a:endParaRPr lang="en-US"/>
        </a:p>
      </dgm:t>
    </dgm:pt>
    <dgm:pt modelId="{BC2779C0-A3A3-48D0-BF9A-1243887F20A5}" type="pres">
      <dgm:prSet presAssocID="{196D69EE-A628-4E53-A126-9F44E7AD82E5}" presName="desTx" presStyleLbl="alignAccFollowNode1" presStyleIdx="0" presStyleCnt="3">
        <dgm:presLayoutVars>
          <dgm:bulletEnabled val="1"/>
        </dgm:presLayoutVars>
      </dgm:prSet>
      <dgm:spPr/>
      <dgm:t>
        <a:bodyPr/>
        <a:lstStyle/>
        <a:p>
          <a:endParaRPr lang="en-US"/>
        </a:p>
      </dgm:t>
    </dgm:pt>
    <dgm:pt modelId="{06E763DB-EB42-4280-920C-EC29EC7CE854}" type="pres">
      <dgm:prSet presAssocID="{0ACDCD03-3CDF-4324-ACA7-02B3208DB811}" presName="space" presStyleCnt="0"/>
      <dgm:spPr/>
    </dgm:pt>
    <dgm:pt modelId="{F1AF9E9A-7315-4549-AB44-AF17A318D9A1}" type="pres">
      <dgm:prSet presAssocID="{94FBDC42-9EBE-4CED-9667-5586414E66C6}" presName="composite" presStyleCnt="0"/>
      <dgm:spPr/>
    </dgm:pt>
    <dgm:pt modelId="{53649C06-1596-4B97-94C5-6E0327AAA067}" type="pres">
      <dgm:prSet presAssocID="{94FBDC42-9EBE-4CED-9667-5586414E66C6}" presName="parTx" presStyleLbl="alignNode1" presStyleIdx="1" presStyleCnt="3" custLinFactX="-12038" custLinFactNeighborX="-100000" custLinFactNeighborY="-1857">
        <dgm:presLayoutVars>
          <dgm:chMax val="0"/>
          <dgm:chPref val="0"/>
          <dgm:bulletEnabled val="1"/>
        </dgm:presLayoutVars>
      </dgm:prSet>
      <dgm:spPr/>
      <dgm:t>
        <a:bodyPr/>
        <a:lstStyle/>
        <a:p>
          <a:endParaRPr lang="en-US"/>
        </a:p>
      </dgm:t>
    </dgm:pt>
    <dgm:pt modelId="{38CDA4E4-78D3-427C-AD4C-7D5B17342EC8}" type="pres">
      <dgm:prSet presAssocID="{94FBDC42-9EBE-4CED-9667-5586414E66C6}" presName="desTx" presStyleLbl="alignAccFollowNode1" presStyleIdx="1" presStyleCnt="3">
        <dgm:presLayoutVars>
          <dgm:bulletEnabled val="1"/>
        </dgm:presLayoutVars>
      </dgm:prSet>
      <dgm:spPr/>
      <dgm:t>
        <a:bodyPr/>
        <a:lstStyle/>
        <a:p>
          <a:endParaRPr lang="en-US"/>
        </a:p>
      </dgm:t>
    </dgm:pt>
    <dgm:pt modelId="{7D089DD7-64BE-4FBF-A373-78E2F1263FCA}" type="pres">
      <dgm:prSet presAssocID="{5DFB74B9-D0AD-499E-97B1-6F6981A3D48D}" presName="space" presStyleCnt="0"/>
      <dgm:spPr/>
    </dgm:pt>
    <dgm:pt modelId="{AA223F3A-0497-4953-B83F-F699173BCB4A}" type="pres">
      <dgm:prSet presAssocID="{D3550BB8-751F-4B14-81FB-ECD3A867FC69}" presName="composite" presStyleCnt="0"/>
      <dgm:spPr/>
    </dgm:pt>
    <dgm:pt modelId="{E292C1E4-2D87-4133-B3B5-3966C9AC1ED4}" type="pres">
      <dgm:prSet presAssocID="{D3550BB8-751F-4B14-81FB-ECD3A867FC69}" presName="parTx" presStyleLbl="alignNode1" presStyleIdx="2" presStyleCnt="3">
        <dgm:presLayoutVars>
          <dgm:chMax val="0"/>
          <dgm:chPref val="0"/>
          <dgm:bulletEnabled val="1"/>
        </dgm:presLayoutVars>
      </dgm:prSet>
      <dgm:spPr/>
      <dgm:t>
        <a:bodyPr/>
        <a:lstStyle/>
        <a:p>
          <a:endParaRPr lang="en-US"/>
        </a:p>
      </dgm:t>
    </dgm:pt>
    <dgm:pt modelId="{FF8C3F27-CBDC-40C5-A732-8A9C3A9C4458}" type="pres">
      <dgm:prSet presAssocID="{D3550BB8-751F-4B14-81FB-ECD3A867FC69}" presName="desTx" presStyleLbl="alignAccFollowNode1" presStyleIdx="2" presStyleCnt="3" custLinFactNeighborX="1253" custLinFactNeighborY="2317">
        <dgm:presLayoutVars>
          <dgm:bulletEnabled val="1"/>
        </dgm:presLayoutVars>
      </dgm:prSet>
      <dgm:spPr/>
      <dgm:t>
        <a:bodyPr/>
        <a:lstStyle/>
        <a:p>
          <a:endParaRPr lang="en-US"/>
        </a:p>
      </dgm:t>
    </dgm:pt>
  </dgm:ptLst>
  <dgm:cxnLst>
    <dgm:cxn modelId="{9B725D58-9225-4DD5-B684-E3732D899F5F}" srcId="{196D69EE-A628-4E53-A126-9F44E7AD82E5}" destId="{C251938D-1ED7-4747-8E28-E14E6C5BBCD1}" srcOrd="2" destOrd="0" parTransId="{5A2C5334-66C1-4CC3-A32C-4B8F2D03D5F8}" sibTransId="{8003FD38-3A43-4046-B15D-C4677562B175}"/>
    <dgm:cxn modelId="{05437C8D-697F-4005-9FC4-D5B6C6166247}" srcId="{196D69EE-A628-4E53-A126-9F44E7AD82E5}" destId="{95E40B8F-627B-4F73-9EEA-04239E33E2E4}" srcOrd="3" destOrd="0" parTransId="{257B29DF-F17A-44A7-B59C-51A724850DAE}" sibTransId="{0CBB78C7-F6CB-4CCD-A222-5CD42479B72A}"/>
    <dgm:cxn modelId="{47F15D24-2DC4-4675-A9E9-B31CA6912994}" srcId="{196D69EE-A628-4E53-A126-9F44E7AD82E5}" destId="{D67277E9-6AAF-41ED-B4E3-724496D3A2FA}" srcOrd="1" destOrd="0" parTransId="{D3AB3419-B993-4F35-8AF1-E99BCF3D8788}" sibTransId="{0E05140C-FE75-4BAA-807D-0B55F5C29139}"/>
    <dgm:cxn modelId="{554C3A16-5130-4496-948C-10FC73F2AF84}" type="presOf" srcId="{181D08E7-C80E-4958-86B9-21D0BEBFAFDE}" destId="{38CDA4E4-78D3-427C-AD4C-7D5B17342EC8}" srcOrd="0" destOrd="4" presId="urn:microsoft.com/office/officeart/2005/8/layout/hList1"/>
    <dgm:cxn modelId="{9F9573E7-9821-4CCD-B3FA-ACEB2B377B8D}" srcId="{94FBDC42-9EBE-4CED-9667-5586414E66C6}" destId="{4AABF196-65BA-4E61-9F16-82F633D87350}" srcOrd="5" destOrd="0" parTransId="{B074777A-A7C3-4BF7-8E18-7C6C1EFEA62E}" sibTransId="{5CA6D7F5-3C3C-4773-AEFB-72FAB8E52DB6}"/>
    <dgm:cxn modelId="{6C6C6ADF-16AA-461F-8167-F723182FE75A}" srcId="{D3550BB8-751F-4B14-81FB-ECD3A867FC69}" destId="{EC0A76E1-7CC3-48FB-B01F-E778BDAA2ADD}" srcOrd="7" destOrd="0" parTransId="{1B6441A5-5AFF-449D-AAE3-207E6AE249EC}" sibTransId="{5B98F0C7-0FBC-424D-A5CC-FADAA5E7ACEC}"/>
    <dgm:cxn modelId="{5BCD49D1-F12A-4E7F-B8CE-5A053E1F698A}" srcId="{D3550BB8-751F-4B14-81FB-ECD3A867FC69}" destId="{0BA87F57-C168-4188-9981-BCC662DF00B6}" srcOrd="6" destOrd="0" parTransId="{16B7EE85-B54D-4244-A483-2D47190DF9C8}" sibTransId="{751215C3-0242-402D-9D89-732379F50AD0}"/>
    <dgm:cxn modelId="{D6519F76-3CA3-4126-97A2-0E96AD5B3043}" srcId="{196D69EE-A628-4E53-A126-9F44E7AD82E5}" destId="{3574C3F6-6205-4356-8554-286A004963DA}" srcOrd="0" destOrd="0" parTransId="{2FB54E09-780B-4372-87CF-0DA35B779F5F}" sibTransId="{201BFA27-4EB0-4B97-9BB8-268566F4C3B7}"/>
    <dgm:cxn modelId="{FE8EB787-81A9-4E2F-9919-6C0E211E6840}" type="presOf" srcId="{51740B5B-2E06-4077-8074-43374F1292C4}" destId="{FF8C3F27-CBDC-40C5-A732-8A9C3A9C4458}" srcOrd="0" destOrd="2" presId="urn:microsoft.com/office/officeart/2005/8/layout/hList1"/>
    <dgm:cxn modelId="{5AC10F22-A788-48A0-BB5D-988221411919}" srcId="{94FBDC42-9EBE-4CED-9667-5586414E66C6}" destId="{8422CFDE-41F0-4E1D-8F95-B08D33294CBF}" srcOrd="3" destOrd="0" parTransId="{A4C8972A-A67D-42B2-B9DC-2FF84AA06A3C}" sibTransId="{4217FDE2-AD68-473F-BE97-A2E896360134}"/>
    <dgm:cxn modelId="{0B6F209C-E7C9-4F3E-B0B3-CEA9582C3F14}" type="presOf" srcId="{823F66E6-208A-43BD-8111-916E8F9F874D}" destId="{531E425C-A2BF-45A9-A65A-E9446B7A88DB}" srcOrd="0" destOrd="0" presId="urn:microsoft.com/office/officeart/2005/8/layout/hList1"/>
    <dgm:cxn modelId="{2A1C784E-0FB1-492E-9BF2-01802F28DF2F}" srcId="{94FBDC42-9EBE-4CED-9667-5586414E66C6}" destId="{3457A70D-7A01-4EBA-B09E-6978977B09AD}" srcOrd="2" destOrd="0" parTransId="{A17C9A1A-1D25-480E-8910-1137F40E4CA9}" sibTransId="{CC6010C6-657F-4391-B1FD-C015989A7CA1}"/>
    <dgm:cxn modelId="{4B84A994-C8AB-43E4-9179-135C56DEB4D0}" srcId="{823F66E6-208A-43BD-8111-916E8F9F874D}" destId="{94FBDC42-9EBE-4CED-9667-5586414E66C6}" srcOrd="1" destOrd="0" parTransId="{5EA7C189-0375-43B6-8FA3-34AF9C8CB4A3}" sibTransId="{5DFB74B9-D0AD-499E-97B1-6F6981A3D48D}"/>
    <dgm:cxn modelId="{63217B6D-4C2B-445B-916E-80A61B7F8F46}" srcId="{D3550BB8-751F-4B14-81FB-ECD3A867FC69}" destId="{0332AB77-8A29-4964-9F0C-9CB542E9DD30}" srcOrd="5" destOrd="0" parTransId="{9805E150-F454-4B88-A2BC-C15BDB4897E5}" sibTransId="{1F8ECAD1-4963-45AA-A4AC-F37C34C532FF}"/>
    <dgm:cxn modelId="{297159E0-A627-4717-9CA1-50F53C7C95DD}" type="presOf" srcId="{480C0AA5-B5CA-4AE7-AC68-72D1540CB2DB}" destId="{FF8C3F27-CBDC-40C5-A732-8A9C3A9C4458}" srcOrd="0" destOrd="0" presId="urn:microsoft.com/office/officeart/2005/8/layout/hList1"/>
    <dgm:cxn modelId="{BDC98E68-C915-4831-B409-9EACDA4FA463}" srcId="{D3550BB8-751F-4B14-81FB-ECD3A867FC69}" destId="{B20FA6B4-5165-4B4E-9832-EB7755795997}" srcOrd="3" destOrd="0" parTransId="{EE8AFC76-663A-43EA-80CD-23E58083DEF0}" sibTransId="{14C2B63E-1799-4567-B03A-6C4E14560173}"/>
    <dgm:cxn modelId="{9791FBCB-EBFE-4DCC-A2BA-E82D0A63B5F8}" type="presOf" srcId="{3457A70D-7A01-4EBA-B09E-6978977B09AD}" destId="{38CDA4E4-78D3-427C-AD4C-7D5B17342EC8}" srcOrd="0" destOrd="2" presId="urn:microsoft.com/office/officeart/2005/8/layout/hList1"/>
    <dgm:cxn modelId="{9518E047-61F6-45CF-A91A-960A610AE02F}" type="presOf" srcId="{3574C3F6-6205-4356-8554-286A004963DA}" destId="{BC2779C0-A3A3-48D0-BF9A-1243887F20A5}" srcOrd="0" destOrd="0" presId="urn:microsoft.com/office/officeart/2005/8/layout/hList1"/>
    <dgm:cxn modelId="{D31A2716-332A-4DB1-8447-99CDAD6C6F7D}" srcId="{94FBDC42-9EBE-4CED-9667-5586414E66C6}" destId="{181D08E7-C80E-4958-86B9-21D0BEBFAFDE}" srcOrd="4" destOrd="0" parTransId="{D56E23C0-AA89-4A13-A92B-8064558C5C2D}" sibTransId="{971FA3C4-7DC0-4BF9-AE50-3982A9004E18}"/>
    <dgm:cxn modelId="{B64F96FC-037C-4A81-806D-59556BD04032}" type="presOf" srcId="{F170186D-32B3-491F-8EF4-6AF9EFDAC372}" destId="{FF8C3F27-CBDC-40C5-A732-8A9C3A9C4458}" srcOrd="0" destOrd="1" presId="urn:microsoft.com/office/officeart/2005/8/layout/hList1"/>
    <dgm:cxn modelId="{3E7504AC-5A5B-404C-9002-30A2D0FA5083}" srcId="{D3550BB8-751F-4B14-81FB-ECD3A867FC69}" destId="{F170186D-32B3-491F-8EF4-6AF9EFDAC372}" srcOrd="1" destOrd="0" parTransId="{61AB858D-03AF-4064-9F23-26D756312399}" sibTransId="{C7FE1B83-5B0F-40FC-A01E-7194E3639A9F}"/>
    <dgm:cxn modelId="{FEF704E0-B993-4F5D-9896-FDB43E49090D}" srcId="{94FBDC42-9EBE-4CED-9667-5586414E66C6}" destId="{30080B80-D62F-4049-B401-F5E66A862C62}" srcOrd="1" destOrd="0" parTransId="{7679E6AB-0635-40B6-A345-7564B5E78CFA}" sibTransId="{08C1499B-CBDB-4C37-9CD4-9B6DB9B44034}"/>
    <dgm:cxn modelId="{4CD2D99B-AA2E-48B5-B22D-5A5410D68108}" type="presOf" srcId="{B20FA6B4-5165-4B4E-9832-EB7755795997}" destId="{FF8C3F27-CBDC-40C5-A732-8A9C3A9C4458}" srcOrd="0" destOrd="3" presId="urn:microsoft.com/office/officeart/2005/8/layout/hList1"/>
    <dgm:cxn modelId="{3E658E30-87BE-47B4-92F9-1A4F98BB5893}" type="presOf" srcId="{EC0A76E1-7CC3-48FB-B01F-E778BDAA2ADD}" destId="{FF8C3F27-CBDC-40C5-A732-8A9C3A9C4458}" srcOrd="0" destOrd="7" presId="urn:microsoft.com/office/officeart/2005/8/layout/hList1"/>
    <dgm:cxn modelId="{11FB392B-4251-4B72-B6F8-B8DEC46D6585}" type="presOf" srcId="{5BAD8954-98A0-49DB-BCD7-63C5E16B067E}" destId="{FF8C3F27-CBDC-40C5-A732-8A9C3A9C4458}" srcOrd="0" destOrd="8" presId="urn:microsoft.com/office/officeart/2005/8/layout/hList1"/>
    <dgm:cxn modelId="{4013FB6F-1052-4DFA-A6B1-1002904A6248}" type="presOf" srcId="{0BA87F57-C168-4188-9981-BCC662DF00B6}" destId="{FF8C3F27-CBDC-40C5-A732-8A9C3A9C4458}" srcOrd="0" destOrd="6" presId="urn:microsoft.com/office/officeart/2005/8/layout/hList1"/>
    <dgm:cxn modelId="{24738BA0-8F9E-492E-8CAF-C3EB237C93AF}" type="presOf" srcId="{94FBDC42-9EBE-4CED-9667-5586414E66C6}" destId="{53649C06-1596-4B97-94C5-6E0327AAA067}" srcOrd="0" destOrd="0" presId="urn:microsoft.com/office/officeart/2005/8/layout/hList1"/>
    <dgm:cxn modelId="{3BB131F0-41A3-458C-B3B2-FB0C6D5B359E}" type="presOf" srcId="{30080B80-D62F-4049-B401-F5E66A862C62}" destId="{38CDA4E4-78D3-427C-AD4C-7D5B17342EC8}" srcOrd="0" destOrd="1" presId="urn:microsoft.com/office/officeart/2005/8/layout/hList1"/>
    <dgm:cxn modelId="{874AAC0C-23A5-468B-83E7-83B13EBF5B2A}" type="presOf" srcId="{D67277E9-6AAF-41ED-B4E3-724496D3A2FA}" destId="{BC2779C0-A3A3-48D0-BF9A-1243887F20A5}" srcOrd="0" destOrd="1" presId="urn:microsoft.com/office/officeart/2005/8/layout/hList1"/>
    <dgm:cxn modelId="{723AFB9A-AC3B-48D7-B9B6-42050A94C3CC}" type="presOf" srcId="{CC171291-69AF-42B9-AC54-52F4370087CC}" destId="{FF8C3F27-CBDC-40C5-A732-8A9C3A9C4458}" srcOrd="0" destOrd="4" presId="urn:microsoft.com/office/officeart/2005/8/layout/hList1"/>
    <dgm:cxn modelId="{40A6C8ED-DC46-4875-9EFE-F213F6EF1E5D}" type="presOf" srcId="{0332AB77-8A29-4964-9F0C-9CB542E9DD30}" destId="{FF8C3F27-CBDC-40C5-A732-8A9C3A9C4458}" srcOrd="0" destOrd="5" presId="urn:microsoft.com/office/officeart/2005/8/layout/hList1"/>
    <dgm:cxn modelId="{5FE9A2E5-6137-4351-A75C-40DE309E11FD}" type="presOf" srcId="{C251938D-1ED7-4747-8E28-E14E6C5BBCD1}" destId="{BC2779C0-A3A3-48D0-BF9A-1243887F20A5}" srcOrd="0" destOrd="2" presId="urn:microsoft.com/office/officeart/2005/8/layout/hList1"/>
    <dgm:cxn modelId="{41CD8FF3-C3C5-4D0B-8A13-42A53813B045}" type="presOf" srcId="{8422CFDE-41F0-4E1D-8F95-B08D33294CBF}" destId="{38CDA4E4-78D3-427C-AD4C-7D5B17342EC8}" srcOrd="0" destOrd="3" presId="urn:microsoft.com/office/officeart/2005/8/layout/hList1"/>
    <dgm:cxn modelId="{39085373-A6E2-4047-AFAE-CDE03D3F4FEB}" srcId="{D3550BB8-751F-4B14-81FB-ECD3A867FC69}" destId="{51740B5B-2E06-4077-8074-43374F1292C4}" srcOrd="2" destOrd="0" parTransId="{76497800-5FD3-4448-BA55-61954B936C2C}" sibTransId="{6D0B2ABF-09FC-4AF8-AE0A-C148563B3630}"/>
    <dgm:cxn modelId="{81D7B95C-E8CB-49FD-A25D-9C67E0B7884C}" srcId="{D3550BB8-751F-4B14-81FB-ECD3A867FC69}" destId="{5BAD8954-98A0-49DB-BCD7-63C5E16B067E}" srcOrd="8" destOrd="0" parTransId="{6E777CAC-046E-46D4-99DE-0547E8BE5DB5}" sibTransId="{7516BFBD-296D-4B8F-8E88-BA3083E1849F}"/>
    <dgm:cxn modelId="{1180DAB3-4B09-4621-B8D8-AF563C829826}" type="presOf" srcId="{95E40B8F-627B-4F73-9EEA-04239E33E2E4}" destId="{BC2779C0-A3A3-48D0-BF9A-1243887F20A5}" srcOrd="0" destOrd="3" presId="urn:microsoft.com/office/officeart/2005/8/layout/hList1"/>
    <dgm:cxn modelId="{7AFB4B53-C689-4888-9BA9-BCF71E8E3545}" srcId="{D3550BB8-751F-4B14-81FB-ECD3A867FC69}" destId="{CC171291-69AF-42B9-AC54-52F4370087CC}" srcOrd="4" destOrd="0" parTransId="{19C55DEB-75FD-45A1-82AB-60E4CFD4F427}" sibTransId="{ED072498-58A5-431F-BACE-A7480CC132D3}"/>
    <dgm:cxn modelId="{3AF9DEF9-98B6-4A78-9BA9-CAF437A916C5}" type="presOf" srcId="{4AABF196-65BA-4E61-9F16-82F633D87350}" destId="{38CDA4E4-78D3-427C-AD4C-7D5B17342EC8}" srcOrd="0" destOrd="5" presId="urn:microsoft.com/office/officeart/2005/8/layout/hList1"/>
    <dgm:cxn modelId="{4DA38FB1-F23A-459E-AE84-F4208F03D593}" type="presOf" srcId="{196D69EE-A628-4E53-A126-9F44E7AD82E5}" destId="{2E83BA36-1A5D-4869-8373-9BB886ACC2CD}" srcOrd="0" destOrd="0" presId="urn:microsoft.com/office/officeart/2005/8/layout/hList1"/>
    <dgm:cxn modelId="{F990A186-634C-4A2E-8A5E-312B360B71B4}" srcId="{D3550BB8-751F-4B14-81FB-ECD3A867FC69}" destId="{480C0AA5-B5CA-4AE7-AC68-72D1540CB2DB}" srcOrd="0" destOrd="0" parTransId="{06DD6C9E-50A5-4C73-90DA-38C991D8D3C5}" sibTransId="{79C3E1C7-557D-435C-AFCB-D58B4481FD98}"/>
    <dgm:cxn modelId="{3C61BF98-BFF2-46B1-B589-0FF79955E25A}" srcId="{823F66E6-208A-43BD-8111-916E8F9F874D}" destId="{196D69EE-A628-4E53-A126-9F44E7AD82E5}" srcOrd="0" destOrd="0" parTransId="{B3409526-0926-4B99-AC2A-5E956CF12C3C}" sibTransId="{0ACDCD03-3CDF-4324-ACA7-02B3208DB811}"/>
    <dgm:cxn modelId="{7F97DA7F-D791-4D31-96D9-30B0CA96D7BA}" srcId="{823F66E6-208A-43BD-8111-916E8F9F874D}" destId="{D3550BB8-751F-4B14-81FB-ECD3A867FC69}" srcOrd="2" destOrd="0" parTransId="{90814A55-87FF-41E8-BA52-329770C685F8}" sibTransId="{2DA4F91B-F442-4731-A90A-6D61088B2F6D}"/>
    <dgm:cxn modelId="{460A4B88-1705-4E35-BCC3-F023C089DE67}" type="presOf" srcId="{D2F03D3D-AD11-4213-AE5E-6B6468ADD624}" destId="{38CDA4E4-78D3-427C-AD4C-7D5B17342EC8}" srcOrd="0" destOrd="0" presId="urn:microsoft.com/office/officeart/2005/8/layout/hList1"/>
    <dgm:cxn modelId="{B4FE8E9B-056D-436F-B0FB-181D980CDA2A}" srcId="{94FBDC42-9EBE-4CED-9667-5586414E66C6}" destId="{D2F03D3D-AD11-4213-AE5E-6B6468ADD624}" srcOrd="0" destOrd="0" parTransId="{E1D56E30-7A6C-4AF3-BA0F-F75ECEF7DF2E}" sibTransId="{5F54C349-19BF-4101-8735-267AFD9BF3D7}"/>
    <dgm:cxn modelId="{20873502-1B6C-4DFD-A9BD-424179001951}" type="presOf" srcId="{D3550BB8-751F-4B14-81FB-ECD3A867FC69}" destId="{E292C1E4-2D87-4133-B3B5-3966C9AC1ED4}" srcOrd="0" destOrd="0" presId="urn:microsoft.com/office/officeart/2005/8/layout/hList1"/>
    <dgm:cxn modelId="{03A07C3F-25B0-4866-BF06-1CDD76D3835F}" type="presParOf" srcId="{531E425C-A2BF-45A9-A65A-E9446B7A88DB}" destId="{4598246F-0F39-4597-9246-B22FC02EBE3F}" srcOrd="0" destOrd="0" presId="urn:microsoft.com/office/officeart/2005/8/layout/hList1"/>
    <dgm:cxn modelId="{ED97C0D5-90C2-44B8-91DA-50E897388E88}" type="presParOf" srcId="{4598246F-0F39-4597-9246-B22FC02EBE3F}" destId="{2E83BA36-1A5D-4869-8373-9BB886ACC2CD}" srcOrd="0" destOrd="0" presId="urn:microsoft.com/office/officeart/2005/8/layout/hList1"/>
    <dgm:cxn modelId="{CC51F8DB-F2B9-46EE-906B-175651DA9226}" type="presParOf" srcId="{4598246F-0F39-4597-9246-B22FC02EBE3F}" destId="{BC2779C0-A3A3-48D0-BF9A-1243887F20A5}" srcOrd="1" destOrd="0" presId="urn:microsoft.com/office/officeart/2005/8/layout/hList1"/>
    <dgm:cxn modelId="{52FFD8ED-93F9-4FA4-8C9C-BC5B41358614}" type="presParOf" srcId="{531E425C-A2BF-45A9-A65A-E9446B7A88DB}" destId="{06E763DB-EB42-4280-920C-EC29EC7CE854}" srcOrd="1" destOrd="0" presId="urn:microsoft.com/office/officeart/2005/8/layout/hList1"/>
    <dgm:cxn modelId="{7BC894FD-2AD1-46F3-A0D7-BC65E4002912}" type="presParOf" srcId="{531E425C-A2BF-45A9-A65A-E9446B7A88DB}" destId="{F1AF9E9A-7315-4549-AB44-AF17A318D9A1}" srcOrd="2" destOrd="0" presId="urn:microsoft.com/office/officeart/2005/8/layout/hList1"/>
    <dgm:cxn modelId="{A418C093-1F0D-4CC3-B39F-263E070DAB97}" type="presParOf" srcId="{F1AF9E9A-7315-4549-AB44-AF17A318D9A1}" destId="{53649C06-1596-4B97-94C5-6E0327AAA067}" srcOrd="0" destOrd="0" presId="urn:microsoft.com/office/officeart/2005/8/layout/hList1"/>
    <dgm:cxn modelId="{67BD2D4F-0FC7-414D-92C8-FEF96BD38A16}" type="presParOf" srcId="{F1AF9E9A-7315-4549-AB44-AF17A318D9A1}" destId="{38CDA4E4-78D3-427C-AD4C-7D5B17342EC8}" srcOrd="1" destOrd="0" presId="urn:microsoft.com/office/officeart/2005/8/layout/hList1"/>
    <dgm:cxn modelId="{682D0569-779B-4013-8BF8-A0AEFA62F7E3}" type="presParOf" srcId="{531E425C-A2BF-45A9-A65A-E9446B7A88DB}" destId="{7D089DD7-64BE-4FBF-A373-78E2F1263FCA}" srcOrd="3" destOrd="0" presId="urn:microsoft.com/office/officeart/2005/8/layout/hList1"/>
    <dgm:cxn modelId="{BCD63B62-C7EC-4EA4-A85D-D01A01EC78CC}" type="presParOf" srcId="{531E425C-A2BF-45A9-A65A-E9446B7A88DB}" destId="{AA223F3A-0497-4953-B83F-F699173BCB4A}" srcOrd="4" destOrd="0" presId="urn:microsoft.com/office/officeart/2005/8/layout/hList1"/>
    <dgm:cxn modelId="{BA3B1DD9-FB9A-4015-83B4-65990E347E46}" type="presParOf" srcId="{AA223F3A-0497-4953-B83F-F699173BCB4A}" destId="{E292C1E4-2D87-4133-B3B5-3966C9AC1ED4}" srcOrd="0" destOrd="0" presId="urn:microsoft.com/office/officeart/2005/8/layout/hList1"/>
    <dgm:cxn modelId="{EFB4114D-DC50-4E98-81CE-CA787A017612}" type="presParOf" srcId="{AA223F3A-0497-4953-B83F-F699173BCB4A}" destId="{FF8C3F27-CBDC-40C5-A732-8A9C3A9C445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83BA36-1A5D-4869-8373-9BB886ACC2CD}">
      <dsp:nvSpPr>
        <dsp:cNvPr id="0" name=""/>
        <dsp:cNvSpPr/>
      </dsp:nvSpPr>
      <dsp:spPr>
        <a:xfrm>
          <a:off x="3948463" y="33549"/>
          <a:ext cx="3484761" cy="604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Characteristics:</a:t>
          </a:r>
          <a:endParaRPr lang="en-US" sz="2100" kern="1200" dirty="0"/>
        </a:p>
      </dsp:txBody>
      <dsp:txXfrm>
        <a:off x="3948463" y="33549"/>
        <a:ext cx="3484761" cy="604800"/>
      </dsp:txXfrm>
    </dsp:sp>
    <dsp:sp modelId="{BC2779C0-A3A3-48D0-BF9A-1243887F20A5}">
      <dsp:nvSpPr>
        <dsp:cNvPr id="0" name=""/>
        <dsp:cNvSpPr/>
      </dsp:nvSpPr>
      <dsp:spPr>
        <a:xfrm>
          <a:off x="3574" y="667155"/>
          <a:ext cx="3484761" cy="3347913"/>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latin typeface="Times New Roman" pitchFamily="18" charset="0"/>
              <a:cs typeface="Times New Roman" pitchFamily="18" charset="0"/>
            </a:rPr>
            <a:t>be good with numbers, </a:t>
          </a:r>
          <a:endParaRPr lang="en-US" sz="2100" kern="1200" dirty="0">
            <a:latin typeface="Times New Roman" pitchFamily="18" charset="0"/>
            <a:cs typeface="Times New Roman" pitchFamily="18" charset="0"/>
          </a:endParaRPr>
        </a:p>
        <a:p>
          <a:pPr marL="228600" lvl="1" indent="-228600" algn="l" defTabSz="933450">
            <a:lnSpc>
              <a:spcPct val="90000"/>
            </a:lnSpc>
            <a:spcBef>
              <a:spcPct val="0"/>
            </a:spcBef>
            <a:spcAft>
              <a:spcPct val="15000"/>
            </a:spcAft>
            <a:buChar char="••"/>
          </a:pPr>
          <a:r>
            <a:rPr lang="en-US" sz="2100" kern="1200" dirty="0" smtClean="0">
              <a:latin typeface="Times New Roman" pitchFamily="18" charset="0"/>
              <a:cs typeface="Times New Roman" pitchFamily="18" charset="0"/>
            </a:rPr>
            <a:t>be good with my hands, </a:t>
          </a:r>
          <a:endParaRPr lang="en-US" sz="2100" kern="1200" dirty="0">
            <a:latin typeface="Times New Roman" pitchFamily="18" charset="0"/>
            <a:cs typeface="Times New Roman" pitchFamily="18" charset="0"/>
          </a:endParaRPr>
        </a:p>
        <a:p>
          <a:pPr marL="228600" lvl="1" indent="-228600" algn="l" defTabSz="933450">
            <a:lnSpc>
              <a:spcPct val="90000"/>
            </a:lnSpc>
            <a:spcBef>
              <a:spcPct val="0"/>
            </a:spcBef>
            <a:spcAft>
              <a:spcPct val="15000"/>
            </a:spcAft>
            <a:buChar char="••"/>
          </a:pPr>
          <a:r>
            <a:rPr lang="en-US" sz="2100" kern="1200" dirty="0" smtClean="0">
              <a:latin typeface="Times New Roman" pitchFamily="18" charset="0"/>
              <a:cs typeface="Times New Roman" pitchFamily="18" charset="0"/>
            </a:rPr>
            <a:t>have good people skills</a:t>
          </a:r>
          <a:endParaRPr lang="en-US" sz="2100" kern="1200" dirty="0">
            <a:latin typeface="Times New Roman" pitchFamily="18" charset="0"/>
            <a:cs typeface="Times New Roman" pitchFamily="18" charset="0"/>
          </a:endParaRPr>
        </a:p>
        <a:p>
          <a:pPr marL="228600" lvl="1" indent="-228600" algn="l" defTabSz="933450">
            <a:lnSpc>
              <a:spcPct val="90000"/>
            </a:lnSpc>
            <a:spcBef>
              <a:spcPct val="0"/>
            </a:spcBef>
            <a:spcAft>
              <a:spcPct val="15000"/>
            </a:spcAft>
            <a:buChar char="••"/>
          </a:pPr>
          <a:r>
            <a:rPr lang="en-US" sz="2100" kern="1200" dirty="0" smtClean="0">
              <a:latin typeface="Times New Roman" pitchFamily="18" charset="0"/>
              <a:cs typeface="Times New Roman" pitchFamily="18" charset="0"/>
            </a:rPr>
            <a:t>have good communication skills</a:t>
          </a:r>
          <a:endParaRPr lang="en-US" sz="2100" kern="1200" dirty="0">
            <a:latin typeface="Times New Roman" pitchFamily="18" charset="0"/>
            <a:cs typeface="Times New Roman" pitchFamily="18" charset="0"/>
          </a:endParaRPr>
        </a:p>
      </dsp:txBody>
      <dsp:txXfrm>
        <a:off x="3574" y="667155"/>
        <a:ext cx="3484761" cy="3347913"/>
      </dsp:txXfrm>
    </dsp:sp>
    <dsp:sp modelId="{53649C06-1596-4B97-94C5-6E0327AAA067}">
      <dsp:nvSpPr>
        <dsp:cNvPr id="0" name=""/>
        <dsp:cNvSpPr/>
      </dsp:nvSpPr>
      <dsp:spPr>
        <a:xfrm>
          <a:off x="71945" y="51124"/>
          <a:ext cx="3484761" cy="604800"/>
        </a:xfrm>
        <a:prstGeom prst="rect">
          <a:avLst/>
        </a:prstGeom>
        <a:solidFill>
          <a:schemeClr val="accent3">
            <a:hueOff val="1538822"/>
            <a:satOff val="2369"/>
            <a:lumOff val="3137"/>
            <a:alphaOff val="0"/>
          </a:schemeClr>
        </a:solidFill>
        <a:ln w="12700" cap="flat" cmpd="sng" algn="ctr">
          <a:solidFill>
            <a:schemeClr val="accent3">
              <a:hueOff val="1538822"/>
              <a:satOff val="2369"/>
              <a:lumOff val="31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Skills: Talents or abilities</a:t>
          </a:r>
          <a:endParaRPr lang="en-US" sz="2100" kern="1200" dirty="0"/>
        </a:p>
      </dsp:txBody>
      <dsp:txXfrm>
        <a:off x="71945" y="51124"/>
        <a:ext cx="3484761" cy="604800"/>
      </dsp:txXfrm>
    </dsp:sp>
    <dsp:sp modelId="{38CDA4E4-78D3-427C-AD4C-7D5B17342EC8}">
      <dsp:nvSpPr>
        <dsp:cNvPr id="0" name=""/>
        <dsp:cNvSpPr/>
      </dsp:nvSpPr>
      <dsp:spPr>
        <a:xfrm>
          <a:off x="3976202" y="667155"/>
          <a:ext cx="3484761" cy="3347913"/>
        </a:xfrm>
        <a:prstGeom prst="rect">
          <a:avLst/>
        </a:prstGeom>
        <a:solidFill>
          <a:schemeClr val="accent3">
            <a:tint val="40000"/>
            <a:alpha val="90000"/>
            <a:hueOff val="1860258"/>
            <a:satOff val="3694"/>
            <a:lumOff val="679"/>
            <a:alphaOff val="0"/>
          </a:schemeClr>
        </a:solidFill>
        <a:ln w="12700" cap="flat" cmpd="sng" algn="ctr">
          <a:solidFill>
            <a:schemeClr val="accent3">
              <a:tint val="40000"/>
              <a:alpha val="90000"/>
              <a:hueOff val="1860258"/>
              <a:satOff val="3694"/>
              <a:lumOff val="6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Your strengths (strong points) and weaknesses (weak points)</a:t>
          </a:r>
          <a:endParaRPr lang="en-US" sz="2100" kern="1200" dirty="0">
            <a:latin typeface="Times New Roman" pitchFamily="18" charset="0"/>
            <a:cs typeface="Times New Roman" pitchFamily="18"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friendly</a:t>
          </a:r>
          <a:endParaRPr lang="en-US" sz="2100" kern="1200" dirty="0">
            <a:latin typeface="Times New Roman" pitchFamily="18" charset="0"/>
            <a:cs typeface="Times New Roman" pitchFamily="18"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 creative hardworking trustworthy</a:t>
          </a:r>
          <a:endParaRPr lang="en-US" sz="2100" kern="1200" dirty="0">
            <a:latin typeface="Times New Roman" pitchFamily="18" charset="0"/>
            <a:cs typeface="Times New Roman" pitchFamily="18"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a team player</a:t>
          </a:r>
          <a:endParaRPr lang="en-US" sz="2100" kern="1200" dirty="0">
            <a:latin typeface="Times New Roman" pitchFamily="18" charset="0"/>
            <a:cs typeface="Times New Roman" pitchFamily="18"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a problem solver</a:t>
          </a:r>
          <a:endParaRPr lang="en-US" sz="2100" kern="1200" dirty="0">
            <a:latin typeface="Times New Roman" pitchFamily="18" charset="0"/>
            <a:cs typeface="Times New Roman" pitchFamily="18"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a workaholic</a:t>
          </a:r>
        </a:p>
        <a:p>
          <a:pPr marL="171450" lvl="1" indent="0" algn="l" defTabSz="844550">
            <a:lnSpc>
              <a:spcPct val="90000"/>
            </a:lnSpc>
            <a:spcBef>
              <a:spcPct val="0"/>
            </a:spcBef>
            <a:spcAft>
              <a:spcPct val="15000"/>
            </a:spcAft>
            <a:buChar char="••"/>
          </a:pPr>
          <a:endParaRPr lang="en-US" sz="2100" kern="1200" dirty="0"/>
        </a:p>
      </dsp:txBody>
      <dsp:txXfrm>
        <a:off x="3976202" y="667155"/>
        <a:ext cx="3484761" cy="3347913"/>
      </dsp:txXfrm>
    </dsp:sp>
    <dsp:sp modelId="{E292C1E4-2D87-4133-B3B5-3966C9AC1ED4}">
      <dsp:nvSpPr>
        <dsp:cNvPr id="0" name=""/>
        <dsp:cNvSpPr/>
      </dsp:nvSpPr>
      <dsp:spPr>
        <a:xfrm>
          <a:off x="7948830" y="62355"/>
          <a:ext cx="3484761" cy="604800"/>
        </a:xfrm>
        <a:prstGeom prst="rect">
          <a:avLst/>
        </a:prstGeom>
        <a:solidFill>
          <a:schemeClr val="accent3">
            <a:hueOff val="3077644"/>
            <a:satOff val="4738"/>
            <a:lumOff val="6274"/>
            <a:alphaOff val="0"/>
          </a:schemeClr>
        </a:solidFill>
        <a:ln w="12700" cap="flat" cmpd="sng" algn="ctr">
          <a:solidFill>
            <a:schemeClr val="accent3">
              <a:hueOff val="3077644"/>
              <a:satOff val="4738"/>
              <a:lumOff val="627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Types of jobs</a:t>
          </a:r>
          <a:endParaRPr lang="en-US" sz="2100" kern="1200" dirty="0"/>
        </a:p>
      </dsp:txBody>
      <dsp:txXfrm>
        <a:off x="7948830" y="62355"/>
        <a:ext cx="3484761" cy="604800"/>
      </dsp:txXfrm>
    </dsp:sp>
    <dsp:sp modelId="{FF8C3F27-CBDC-40C5-A732-8A9C3A9C4458}">
      <dsp:nvSpPr>
        <dsp:cNvPr id="0" name=""/>
        <dsp:cNvSpPr/>
      </dsp:nvSpPr>
      <dsp:spPr>
        <a:xfrm>
          <a:off x="7952404" y="729511"/>
          <a:ext cx="3484761" cy="3347913"/>
        </a:xfrm>
        <a:prstGeom prst="rect">
          <a:avLst/>
        </a:prstGeom>
        <a:solidFill>
          <a:schemeClr val="accent3">
            <a:tint val="40000"/>
            <a:alpha val="90000"/>
            <a:hueOff val="3720516"/>
            <a:satOff val="7388"/>
            <a:lumOff val="1358"/>
            <a:alphaOff val="0"/>
          </a:schemeClr>
        </a:solidFill>
        <a:ln w="12700" cap="flat" cmpd="sng" algn="ctr">
          <a:solidFill>
            <a:schemeClr val="accent3">
              <a:tint val="40000"/>
              <a:alpha val="90000"/>
              <a:hueOff val="3720516"/>
              <a:satOff val="7388"/>
              <a:lumOff val="1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indoors </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outdoors</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safe</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dangerous </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high-paying</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offbeat</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stressful</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relaxing</a:t>
          </a:r>
        </a:p>
        <a:p>
          <a:pPr marL="0" marR="0" lvl="1" indent="0" algn="l" defTabSz="914400" eaLnBrk="1" fontAlgn="auto" latinLnBrk="0" hangingPunct="1">
            <a:lnSpc>
              <a:spcPct val="100000"/>
            </a:lnSpc>
            <a:spcBef>
              <a:spcPct val="0"/>
            </a:spcBef>
            <a:spcAft>
              <a:spcPts val="0"/>
            </a:spcAft>
            <a:buClrTx/>
            <a:buSzTx/>
            <a:buFontTx/>
            <a:buChar char="••"/>
            <a:tabLst/>
            <a:defRPr/>
          </a:pPr>
          <a:r>
            <a:rPr lang="en-US" sz="2100" kern="1200" dirty="0" smtClean="0">
              <a:latin typeface="Times New Roman" pitchFamily="18" charset="0"/>
              <a:cs typeface="Times New Roman" pitchFamily="18" charset="0"/>
            </a:rPr>
            <a:t>tiring</a:t>
          </a:r>
        </a:p>
      </dsp:txBody>
      <dsp:txXfrm>
        <a:off x="7952404" y="729511"/>
        <a:ext cx="3484761" cy="334791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1811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3971314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7283096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53449418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5208666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1174188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5873866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555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smtClean="0"/>
              <a:t>3/20/2022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5590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8870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465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377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smtClean="0"/>
              <a:t>3/20/2022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6794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009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smtClean="0"/>
              <a:t>3/20/2022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893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8794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9949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smtClean="0"/>
              <a:t>3/20/2022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22095933"/>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https://lh6.googleusercontent.com/WGi0CyE2It1SfXjxHBEuAJFKcoycjgcAArNvopO4ZgNCWQ3gRlNL_4w8Eh54e7X_k1NMunzycaNnTVBzd_luUSorURRLR_y2nLqb5ZtHtW5VICbsTcTS42NdrI6d9M5iF7ylp0jD"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https://lh6.googleusercontent.com/CivBTRAum_lOPkU8yzIHqLc9oGRW8UDZyXDxtZAEf0VeyWpRTpZuaKR1xPShKeP2FWwwII6DcauSL2RwE4EfqfA8wKzIvfVKmqK2dfO2HCfJG7rwxAebM2e9IOvWFtjNuyfIQpuy" TargetMode="Externa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LEAD-IN </a:t>
            </a:r>
            <a:endParaRPr lang="en-US" b="1" dirty="0"/>
          </a:p>
        </p:txBody>
      </p:sp>
      <p:sp>
        <p:nvSpPr>
          <p:cNvPr id="3" name="Content Placeholder 2"/>
          <p:cNvSpPr>
            <a:spLocks noGrp="1"/>
          </p:cNvSpPr>
          <p:nvPr>
            <p:ph idx="1"/>
          </p:nvPr>
        </p:nvSpPr>
        <p:spPr>
          <a:xfrm>
            <a:off x="118533" y="2098308"/>
            <a:ext cx="7247467" cy="4591250"/>
          </a:xfrm>
        </p:spPr>
        <p:txBody>
          <a:bodyPr>
            <a:noAutofit/>
          </a:bodyPr>
          <a:lstStyle/>
          <a:p>
            <a:pPr lvl="0"/>
            <a:r>
              <a:rPr lang="en-US" sz="2800" dirty="0" smtClean="0">
                <a:effectLst/>
              </a:rPr>
              <a:t>1. What </a:t>
            </a:r>
            <a:r>
              <a:rPr lang="en-US" sz="2800" dirty="0">
                <a:effectLst/>
              </a:rPr>
              <a:t>are the people doing? What’s the man’s job? </a:t>
            </a:r>
          </a:p>
          <a:p>
            <a:r>
              <a:rPr lang="en-US" sz="2800" dirty="0">
                <a:effectLst/>
              </a:rPr>
              <a:t> </a:t>
            </a:r>
            <a:r>
              <a:rPr lang="en-US" sz="2800" dirty="0" smtClean="0">
                <a:effectLst/>
              </a:rPr>
              <a:t>Offbeat </a:t>
            </a:r>
            <a:r>
              <a:rPr lang="en-US" sz="2800" dirty="0">
                <a:effectLst/>
              </a:rPr>
              <a:t>means unusual. Can you think of some offbeat jobs?</a:t>
            </a:r>
          </a:p>
          <a:p>
            <a:pPr lvl="0"/>
            <a:r>
              <a:rPr lang="en-US" sz="2800" dirty="0">
                <a:effectLst/>
              </a:rPr>
              <a:t>What is most important to you when choosing a job? (Salary, hours, interest, safety, workplace, education and number of jobs openings.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7415" y="601080"/>
            <a:ext cx="1442987" cy="1385233"/>
          </a:xfrm>
          <a:prstGeom prst="rect">
            <a:avLst/>
          </a:prstGeom>
        </p:spPr>
      </p:pic>
      <p:pic>
        <p:nvPicPr>
          <p:cNvPr id="2050" name="Picture 2" descr="5 nghề có lương cao bất ngờ ở Mỹ | Kinh tế | P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0952" y="2169070"/>
            <a:ext cx="4951047" cy="4309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70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ALTERNATIVE SPEAKING TOPICS</a:t>
            </a:r>
            <a:endParaRPr lang="en-US" b="1" dirty="0"/>
          </a:p>
        </p:txBody>
      </p:sp>
      <p:sp>
        <p:nvSpPr>
          <p:cNvPr id="3" name="Content Placeholder 2"/>
          <p:cNvSpPr>
            <a:spLocks noGrp="1"/>
          </p:cNvSpPr>
          <p:nvPr>
            <p:ph idx="1"/>
          </p:nvPr>
        </p:nvSpPr>
        <p:spPr>
          <a:xfrm>
            <a:off x="0" y="2111186"/>
            <a:ext cx="12192000" cy="4591250"/>
          </a:xfrm>
        </p:spPr>
        <p:style>
          <a:lnRef idx="2">
            <a:schemeClr val="accent1"/>
          </a:lnRef>
          <a:fillRef idx="1">
            <a:schemeClr val="lt1"/>
          </a:fillRef>
          <a:effectRef idx="0">
            <a:schemeClr val="accent1"/>
          </a:effectRef>
          <a:fontRef idx="minor">
            <a:schemeClr val="dk1"/>
          </a:fontRef>
        </p:style>
        <p:txBody>
          <a:bodyPr>
            <a:normAutofit/>
          </a:bodyPr>
          <a:lstStyle/>
          <a:p>
            <a:pPr marL="0" lvl="0" indent="0" algn="just" fontAlgn="base">
              <a:buNone/>
            </a:pPr>
            <a:endParaRPr lang="en-US" sz="1000" dirty="0" smtClean="0">
              <a:effectLst/>
            </a:endParaRPr>
          </a:p>
          <a:p>
            <a:pPr lvl="0" fontAlgn="base"/>
            <a:r>
              <a:rPr lang="en-US" sz="3200" dirty="0"/>
              <a:t>Why do you think some people like offbeat jobs?</a:t>
            </a:r>
          </a:p>
          <a:p>
            <a:pPr lvl="0" fontAlgn="base"/>
            <a:r>
              <a:rPr lang="en-US" sz="3200" dirty="0"/>
              <a:t>How do you think people get started in their offbeat jobs in the first place?</a:t>
            </a:r>
          </a:p>
          <a:p>
            <a:pPr lvl="0" fontAlgn="base"/>
            <a:r>
              <a:rPr lang="en-US" sz="3200" dirty="0"/>
              <a:t>What job skills do you think are the most difficult to learn? Why do you think they are difficult?</a:t>
            </a:r>
          </a:p>
          <a:p>
            <a:pPr lvl="0" fontAlgn="base"/>
            <a:r>
              <a:rPr lang="en-US" sz="3200" dirty="0"/>
              <a:t>What skills do you think are most important for students to learn so they can find a job or start a career in the future?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7789" y="601080"/>
            <a:ext cx="1442987" cy="1385233"/>
          </a:xfrm>
          <a:prstGeom prst="rect">
            <a:avLst/>
          </a:prstGeom>
        </p:spPr>
      </p:pic>
    </p:spTree>
    <p:extLst>
      <p:ext uri="{BB962C8B-B14F-4D97-AF65-F5344CB8AC3E}">
        <p14:creationId xmlns:p14="http://schemas.microsoft.com/office/powerpoint/2010/main" val="178794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CONSOLIDATION</a:t>
            </a:r>
            <a:endParaRPr lang="en-US" b="1" dirty="0"/>
          </a:p>
        </p:txBody>
      </p:sp>
      <p:sp>
        <p:nvSpPr>
          <p:cNvPr id="3" name="Content Placeholder 2"/>
          <p:cNvSpPr>
            <a:spLocks noGrp="1"/>
          </p:cNvSpPr>
          <p:nvPr>
            <p:ph idx="1"/>
          </p:nvPr>
        </p:nvSpPr>
        <p:spPr>
          <a:xfrm>
            <a:off x="298383" y="2098308"/>
            <a:ext cx="10135402" cy="4591250"/>
          </a:xfrm>
        </p:spPr>
        <p:style>
          <a:lnRef idx="2">
            <a:schemeClr val="accent1"/>
          </a:lnRef>
          <a:fillRef idx="1">
            <a:schemeClr val="lt1"/>
          </a:fillRef>
          <a:effectRef idx="0">
            <a:schemeClr val="accent1"/>
          </a:effectRef>
          <a:fontRef idx="minor">
            <a:schemeClr val="dk1"/>
          </a:fontRef>
        </p:style>
        <p:txBody>
          <a:bodyPr>
            <a:normAutofit/>
          </a:bodyPr>
          <a:lstStyle/>
          <a:p>
            <a:endParaRPr lang="en-US" sz="3200" dirty="0" smtClean="0">
              <a:effectLst/>
            </a:endParaRPr>
          </a:p>
          <a:p>
            <a:r>
              <a:rPr lang="en-US" sz="3200" dirty="0"/>
              <a:t>Jobs, especially offbeat jobs</a:t>
            </a:r>
          </a:p>
          <a:p>
            <a:r>
              <a:rPr lang="en-US" sz="3200" dirty="0"/>
              <a:t>- </a:t>
            </a:r>
            <a:r>
              <a:rPr lang="en-US" sz="3200" dirty="0" smtClean="0"/>
              <a:t>job </a:t>
            </a:r>
            <a:r>
              <a:rPr lang="en-US" sz="3200" dirty="0"/>
              <a:t>skills and describe job skills</a:t>
            </a:r>
          </a:p>
          <a:p>
            <a:r>
              <a:rPr lang="en-US" sz="3200" dirty="0"/>
              <a:t>- importance of jobs</a:t>
            </a:r>
            <a:endParaRPr lang="en-US" sz="3200"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8493" y="601080"/>
            <a:ext cx="1442987" cy="1385233"/>
          </a:xfrm>
          <a:prstGeom prst="rect">
            <a:avLst/>
          </a:prstGeom>
        </p:spPr>
      </p:pic>
    </p:spTree>
    <p:extLst>
      <p:ext uri="{BB962C8B-B14F-4D97-AF65-F5344CB8AC3E}">
        <p14:creationId xmlns:p14="http://schemas.microsoft.com/office/powerpoint/2010/main" val="4034708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992" y="27834"/>
            <a:ext cx="10972800" cy="1252728"/>
          </a:xfrm>
        </p:spPr>
        <p:txBody>
          <a:bodyPr/>
          <a:lstStyle/>
          <a:p>
            <a:r>
              <a:rPr lang="en-US" b="1" dirty="0" smtClean="0"/>
              <a:t>7. HOMEWORK</a:t>
            </a:r>
            <a:endParaRPr lang="en-US" b="1" dirty="0"/>
          </a:p>
        </p:txBody>
      </p:sp>
      <p:sp>
        <p:nvSpPr>
          <p:cNvPr id="3" name="Content Placeholder 2"/>
          <p:cNvSpPr>
            <a:spLocks noGrp="1"/>
          </p:cNvSpPr>
          <p:nvPr>
            <p:ph idx="1"/>
          </p:nvPr>
        </p:nvSpPr>
        <p:spPr>
          <a:xfrm>
            <a:off x="115910" y="2050181"/>
            <a:ext cx="12076090" cy="4236319"/>
          </a:xfrm>
        </p:spPr>
        <p:style>
          <a:lnRef idx="2">
            <a:schemeClr val="accent1"/>
          </a:lnRef>
          <a:fillRef idx="1">
            <a:schemeClr val="lt1"/>
          </a:fillRef>
          <a:effectRef idx="0">
            <a:schemeClr val="accent1"/>
          </a:effectRef>
          <a:fontRef idx="minor">
            <a:schemeClr val="dk1"/>
          </a:fontRef>
        </p:style>
        <p:txBody>
          <a:bodyPr>
            <a:noAutofit/>
          </a:bodyPr>
          <a:lstStyle/>
          <a:p>
            <a:r>
              <a:rPr lang="en-US" dirty="0">
                <a:latin typeface="Times New Roman" pitchFamily="18" charset="0"/>
                <a:cs typeface="Times New Roman" pitchFamily="18" charset="0"/>
              </a:rPr>
              <a:t>Would you like to find an offbeat job? Follow these steps:</a:t>
            </a:r>
          </a:p>
          <a:p>
            <a:r>
              <a:rPr lang="en-US" dirty="0">
                <a:latin typeface="Times New Roman" pitchFamily="18" charset="0"/>
                <a:cs typeface="Times New Roman" pitchFamily="18" charset="0"/>
              </a:rPr>
              <a:t>STEP l: Work in small groups. Brainstorm some offbeat jobs and make a list. You can include jobs from the unit or other offbeat jobs that you know.</a:t>
            </a:r>
          </a:p>
          <a:p>
            <a:r>
              <a:rPr lang="en-US" dirty="0">
                <a:latin typeface="Times New Roman" pitchFamily="18" charset="0"/>
                <a:cs typeface="Times New Roman" pitchFamily="18" charset="0"/>
              </a:rPr>
              <a:t>STEP 2: Now, work alone. Choose one offbeat job you would like to have. Go to the library, look on the Internet, or interview someone who does the job to get information about it. Take notes. Your notes should include this information: Job title:	Workplace:</a:t>
            </a:r>
          </a:p>
          <a:p>
            <a:r>
              <a:rPr lang="en-US" dirty="0">
                <a:latin typeface="Times New Roman" pitchFamily="18" charset="0"/>
                <a:cs typeface="Times New Roman" pitchFamily="18" charset="0"/>
              </a:rPr>
              <a:t>Person has to be:</a:t>
            </a:r>
          </a:p>
          <a:p>
            <a:r>
              <a:rPr lang="en-US" dirty="0">
                <a:latin typeface="Times New Roman" pitchFamily="18" charset="0"/>
                <a:cs typeface="Times New Roman" pitchFamily="18" charset="0"/>
              </a:rPr>
              <a:t>Person has to like:</a:t>
            </a:r>
          </a:p>
          <a:p>
            <a:r>
              <a:rPr lang="en-US" dirty="0">
                <a:latin typeface="Times New Roman" pitchFamily="18" charset="0"/>
                <a:cs typeface="Times New Roman" pitchFamily="18" charset="0"/>
              </a:rPr>
              <a:t>Why the job is interesting:</a:t>
            </a:r>
          </a:p>
          <a:p>
            <a:r>
              <a:rPr lang="en-US" dirty="0">
                <a:latin typeface="Times New Roman" pitchFamily="18" charset="0"/>
                <a:cs typeface="Times New Roman" pitchFamily="18" charset="0"/>
              </a:rPr>
              <a:t>STEP 3: Report your information to the class.</a:t>
            </a:r>
            <a:endParaRPr lang="en-US" dirty="0">
              <a:effectLst/>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6665" y="587945"/>
            <a:ext cx="1442987" cy="1385233"/>
          </a:xfrm>
          <a:prstGeom prst="rect">
            <a:avLst/>
          </a:prstGeom>
        </p:spPr>
      </p:pic>
      <p:pic>
        <p:nvPicPr>
          <p:cNvPr id="4103" name="Picture 7" descr="https://lh6.googleusercontent.com/WGi0CyE2It1SfXjxHBEuAJFKcoycjgcAArNvopO4ZgNCWQ3gRlNL_4w8Eh54e7X_k1NMunzycaNnTVBzd_luUSorURRLR_y2nLqb5ZtHtW5VICbsTcTS42NdrI6d9M5iF7ylp0jD"/>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457200"/>
            <a:ext cx="6350" cy="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935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5074" y="2563403"/>
            <a:ext cx="1678397" cy="1678397"/>
          </a:xfrm>
          <a:prstGeom prst="rect">
            <a:avLst/>
          </a:prstGeom>
        </p:spPr>
      </p:pic>
    </p:spTree>
    <p:extLst>
      <p:ext uri="{BB962C8B-B14F-4D97-AF65-F5344CB8AC3E}">
        <p14:creationId xmlns:p14="http://schemas.microsoft.com/office/powerpoint/2010/main" val="149419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UNIT </a:t>
            </a:r>
            <a:r>
              <a:rPr lang="en-US" dirty="0">
                <a:latin typeface="Times New Roman" pitchFamily="18" charset="0"/>
                <a:cs typeface="Times New Roman" pitchFamily="18" charset="0"/>
              </a:rPr>
              <a:t>1</a:t>
            </a:r>
            <a:r>
              <a:rPr lang="en-US" dirty="0" smtClean="0">
                <a:latin typeface="Times New Roman" pitchFamily="18" charset="0"/>
                <a:cs typeface="Times New Roman" pitchFamily="18" charset="0"/>
              </a:rPr>
              <a:t>. OFFBEAT JOBS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dirty="0" smtClean="0">
                <a:latin typeface="Times New Roman" pitchFamily="18" charset="0"/>
                <a:cs typeface="Times New Roman" pitchFamily="18" charset="0"/>
              </a:rPr>
              <a:t>MSc. DƯƠNG THỊ HỒNG PHÚC</a:t>
            </a:r>
            <a:endParaRPr lang="en-US" sz="36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5124" y="2570910"/>
            <a:ext cx="1674796" cy="1674796"/>
          </a:xfrm>
          <a:prstGeom prst="rect">
            <a:avLst/>
          </a:prstGeom>
        </p:spPr>
      </p:pic>
    </p:spTree>
    <p:extLst>
      <p:ext uri="{BB962C8B-B14F-4D97-AF65-F5344CB8AC3E}">
        <p14:creationId xmlns:p14="http://schemas.microsoft.com/office/powerpoint/2010/main" val="110621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0" y="315090"/>
            <a:ext cx="9613861" cy="1080938"/>
          </a:xfrm>
        </p:spPr>
        <p:txBody>
          <a:bodyPr/>
          <a:lstStyle/>
          <a:p>
            <a:r>
              <a:rPr lang="en-US" b="1" dirty="0" smtClean="0"/>
              <a:t>Objectives</a:t>
            </a:r>
            <a:endParaRPr lang="en-US" b="1" dirty="0"/>
          </a:p>
        </p:txBody>
      </p:sp>
      <p:sp>
        <p:nvSpPr>
          <p:cNvPr id="3" name="Content Placeholder 2"/>
          <p:cNvSpPr>
            <a:spLocks noGrp="1"/>
          </p:cNvSpPr>
          <p:nvPr>
            <p:ph idx="1"/>
          </p:nvPr>
        </p:nvSpPr>
        <p:spPr>
          <a:xfrm>
            <a:off x="298383" y="1531638"/>
            <a:ext cx="10135402" cy="5216892"/>
          </a:xfrm>
        </p:spPr>
        <p:style>
          <a:lnRef idx="2">
            <a:schemeClr val="accent1"/>
          </a:lnRef>
          <a:fillRef idx="1">
            <a:schemeClr val="lt1"/>
          </a:fillRef>
          <a:effectRef idx="0">
            <a:schemeClr val="accent1"/>
          </a:effectRef>
          <a:fontRef idx="minor">
            <a:schemeClr val="dk1"/>
          </a:fontRef>
        </p:style>
        <p:txBody>
          <a:bodyPr>
            <a:noAutofit/>
          </a:bodyPr>
          <a:lstStyle/>
          <a:p>
            <a:r>
              <a:rPr lang="en-US" sz="2800" b="1" dirty="0">
                <a:effectLst/>
                <a:latin typeface="Times New Roman" pitchFamily="18" charset="0"/>
                <a:cs typeface="Times New Roman" pitchFamily="18" charset="0"/>
              </a:rPr>
              <a:t>Knowledge:</a:t>
            </a:r>
            <a:r>
              <a:rPr lang="en-US" sz="2800" dirty="0">
                <a:effectLst/>
                <a:latin typeface="Times New Roman" pitchFamily="18" charset="0"/>
                <a:cs typeface="Times New Roman" pitchFamily="18" charset="0"/>
              </a:rPr>
              <a:t> </a:t>
            </a:r>
          </a:p>
          <a:p>
            <a:r>
              <a:rPr lang="en-US" sz="2800" dirty="0">
                <a:effectLst/>
                <a:latin typeface="Times New Roman" pitchFamily="18" charset="0"/>
                <a:cs typeface="Times New Roman" pitchFamily="18" charset="0"/>
              </a:rPr>
              <a:t>- List some types of jobs</a:t>
            </a:r>
          </a:p>
          <a:p>
            <a:r>
              <a:rPr lang="en-US" sz="2800" dirty="0">
                <a:effectLst/>
                <a:latin typeface="Times New Roman" pitchFamily="18" charset="0"/>
                <a:cs typeface="Times New Roman" pitchFamily="18" charset="0"/>
              </a:rPr>
              <a:t>- List and describe some jobs and offbeat jobs </a:t>
            </a:r>
          </a:p>
          <a:p>
            <a:r>
              <a:rPr lang="en-US" sz="2800" dirty="0" smtClean="0">
                <a:effectLst/>
                <a:latin typeface="Times New Roman" pitchFamily="18" charset="0"/>
                <a:cs typeface="Times New Roman" pitchFamily="18" charset="0"/>
              </a:rPr>
              <a:t>- </a:t>
            </a:r>
            <a:r>
              <a:rPr lang="en-US" sz="2800" dirty="0">
                <a:effectLst/>
                <a:latin typeface="Times New Roman" pitchFamily="18" charset="0"/>
                <a:cs typeface="Times New Roman" pitchFamily="18" charset="0"/>
              </a:rPr>
              <a:t>Name job skills</a:t>
            </a:r>
          </a:p>
          <a:p>
            <a:r>
              <a:rPr lang="en-US" sz="2800" b="1" dirty="0">
                <a:effectLst/>
                <a:latin typeface="Times New Roman" pitchFamily="18" charset="0"/>
                <a:cs typeface="Times New Roman" pitchFamily="18" charset="0"/>
              </a:rPr>
              <a:t>Skills: </a:t>
            </a:r>
            <a:endParaRPr lang="en-US" sz="2800" dirty="0">
              <a:effectLst/>
              <a:latin typeface="Times New Roman" pitchFamily="18" charset="0"/>
              <a:cs typeface="Times New Roman" pitchFamily="18" charset="0"/>
            </a:endParaRPr>
          </a:p>
          <a:p>
            <a:r>
              <a:rPr lang="en-US" sz="2800" dirty="0">
                <a:effectLst/>
                <a:latin typeface="Times New Roman" pitchFamily="18" charset="0"/>
                <a:cs typeface="Times New Roman" pitchFamily="18" charset="0"/>
              </a:rPr>
              <a:t>- Improve language skills: speaking and listening, </a:t>
            </a:r>
          </a:p>
          <a:p>
            <a:r>
              <a:rPr lang="en-US" sz="2800" dirty="0">
                <a:effectLst/>
                <a:latin typeface="Times New Roman" pitchFamily="18" charset="0"/>
                <a:cs typeface="Times New Roman" pitchFamily="18" charset="0"/>
              </a:rPr>
              <a:t>- Use expressions of reacting positively </a:t>
            </a:r>
          </a:p>
          <a:p>
            <a:r>
              <a:rPr lang="en-US" sz="2800" dirty="0">
                <a:effectLst/>
                <a:latin typeface="Times New Roman" pitchFamily="18" charset="0"/>
                <a:cs typeface="Times New Roman" pitchFamily="18" charset="0"/>
              </a:rPr>
              <a:t>- Describe job routines and duties</a:t>
            </a:r>
          </a:p>
          <a:p>
            <a:r>
              <a:rPr lang="en-US" sz="2800" dirty="0">
                <a:effectLst/>
                <a:latin typeface="Times New Roman" pitchFamily="18" charset="0"/>
                <a:cs typeface="Times New Roman" pitchFamily="18" charset="0"/>
              </a:rPr>
              <a:t>- Describe job skills </a:t>
            </a:r>
          </a:p>
          <a:p>
            <a:r>
              <a:rPr lang="en-US" sz="2800" dirty="0">
                <a:effectLst/>
                <a:latin typeface="Times New Roman" pitchFamily="18" charset="0"/>
                <a:cs typeface="Times New Roman" pitchFamily="18" charset="0"/>
              </a:rPr>
              <a:t>- Talk about favorite jobs and offbeat jobs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3617" y="587946"/>
            <a:ext cx="1442987" cy="1385233"/>
          </a:xfrm>
          <a:prstGeom prst="rect">
            <a:avLst/>
          </a:prstGeom>
        </p:spPr>
      </p:pic>
    </p:spTree>
    <p:extLst>
      <p:ext uri="{BB962C8B-B14F-4D97-AF65-F5344CB8AC3E}">
        <p14:creationId xmlns:p14="http://schemas.microsoft.com/office/powerpoint/2010/main" val="2827645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0" y="315090"/>
            <a:ext cx="9613861" cy="1080938"/>
          </a:xfrm>
        </p:spPr>
        <p:txBody>
          <a:bodyPr/>
          <a:lstStyle/>
          <a:p>
            <a:r>
              <a:rPr lang="en-US" b="1" dirty="0" smtClean="0"/>
              <a:t>Objectives</a:t>
            </a:r>
            <a:endParaRPr lang="en-US" b="1" dirty="0"/>
          </a:p>
        </p:txBody>
      </p:sp>
      <p:sp>
        <p:nvSpPr>
          <p:cNvPr id="3" name="Content Placeholder 2"/>
          <p:cNvSpPr>
            <a:spLocks noGrp="1"/>
          </p:cNvSpPr>
          <p:nvPr>
            <p:ph idx="1"/>
          </p:nvPr>
        </p:nvSpPr>
        <p:spPr>
          <a:xfrm>
            <a:off x="298383" y="1531638"/>
            <a:ext cx="10135402" cy="4591250"/>
          </a:xfrm>
        </p:spPr>
        <p:style>
          <a:lnRef idx="2">
            <a:schemeClr val="accent1"/>
          </a:lnRef>
          <a:fillRef idx="1">
            <a:schemeClr val="lt1"/>
          </a:fillRef>
          <a:effectRef idx="0">
            <a:schemeClr val="accent1"/>
          </a:effectRef>
          <a:fontRef idx="minor">
            <a:schemeClr val="dk1"/>
          </a:fontRef>
        </p:style>
        <p:txBody>
          <a:bodyPr>
            <a:noAutofit/>
          </a:bodyPr>
          <a:lstStyle/>
          <a:p>
            <a:r>
              <a:rPr lang="en-US" sz="2800" b="1" dirty="0" smtClean="0">
                <a:effectLst/>
                <a:latin typeface="Times New Roman" pitchFamily="18" charset="0"/>
                <a:cs typeface="Times New Roman" pitchFamily="18" charset="0"/>
              </a:rPr>
              <a:t>Attitude</a:t>
            </a:r>
            <a:r>
              <a:rPr lang="en-US" sz="2800" b="1" dirty="0">
                <a:effectLst/>
                <a:latin typeface="Times New Roman" pitchFamily="18" charset="0"/>
                <a:cs typeface="Times New Roman" pitchFamily="18" charset="0"/>
              </a:rPr>
              <a:t>: </a:t>
            </a:r>
            <a:endParaRPr lang="en-US" sz="2800" dirty="0">
              <a:effectLst/>
              <a:latin typeface="Times New Roman" pitchFamily="18" charset="0"/>
              <a:cs typeface="Times New Roman" pitchFamily="18" charset="0"/>
            </a:endParaRPr>
          </a:p>
          <a:p>
            <a:r>
              <a:rPr lang="en-US" sz="2800" dirty="0">
                <a:effectLst/>
                <a:latin typeface="Times New Roman" pitchFamily="18" charset="0"/>
                <a:cs typeface="Times New Roman" pitchFamily="18" charset="0"/>
              </a:rPr>
              <a:t>- Be active, excited and enthusiastic in learning. </a:t>
            </a:r>
          </a:p>
          <a:p>
            <a:r>
              <a:rPr lang="en-US" sz="2800" dirty="0">
                <a:effectLst/>
                <a:latin typeface="Times New Roman" pitchFamily="18" charset="0"/>
                <a:cs typeface="Times New Roman" pitchFamily="18" charset="0"/>
              </a:rPr>
              <a:t>- Build a habit of using English in their careers.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0914" y="566057"/>
            <a:ext cx="1442987" cy="1385233"/>
          </a:xfrm>
          <a:prstGeom prst="rect">
            <a:avLst/>
          </a:prstGeom>
        </p:spPr>
      </p:pic>
    </p:spTree>
    <p:extLst>
      <p:ext uri="{BB962C8B-B14F-4D97-AF65-F5344CB8AC3E}">
        <p14:creationId xmlns:p14="http://schemas.microsoft.com/office/powerpoint/2010/main" val="368516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350"/>
            <a:ext cx="10459495" cy="1026833"/>
          </a:xfrm>
        </p:spPr>
        <p:txBody>
          <a:bodyPr>
            <a:normAutofit/>
          </a:bodyPr>
          <a:lstStyle/>
          <a:p>
            <a:r>
              <a:rPr lang="en-US" sz="2800" b="1" dirty="0" smtClean="0">
                <a:latin typeface="Times New Roman" pitchFamily="18" charset="0"/>
                <a:cs typeface="Times New Roman" pitchFamily="18" charset="0"/>
              </a:rPr>
              <a:t>1. VOCABULARY</a:t>
            </a:r>
            <a:endParaRPr lang="en-US" sz="2800" b="1"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9926" y="6350"/>
            <a:ext cx="1442987" cy="1385233"/>
          </a:xfrm>
          <a:prstGeom prst="rect">
            <a:avLst/>
          </a:prstGeom>
        </p:spPr>
      </p:pic>
      <p:pic>
        <p:nvPicPr>
          <p:cNvPr id="1025" name="Picture 1" descr="rI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350" cy="63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224474" y="739070"/>
            <a:ext cx="10463621" cy="523220"/>
          </a:xfrm>
          <a:prstGeom prst="rect">
            <a:avLst/>
          </a:prstGeom>
        </p:spPr>
        <p:txBody>
          <a:bodyPr wrap="square">
            <a:spAutoFit/>
          </a:bodyPr>
          <a:lstStyle/>
          <a:p>
            <a:r>
              <a:rPr lang="en-US" sz="2800" dirty="0">
                <a:latin typeface="Times New Roman" pitchFamily="18" charset="0"/>
                <a:cs typeface="Times New Roman" pitchFamily="18" charset="0"/>
              </a:rPr>
              <a:t>Match the statement on the left with the best response on the right</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841530190"/>
              </p:ext>
            </p:extLst>
          </p:nvPr>
        </p:nvGraphicFramePr>
        <p:xfrm>
          <a:off x="27693" y="1312840"/>
          <a:ext cx="12192000" cy="5429804"/>
        </p:xfrm>
        <a:graphic>
          <a:graphicData uri="http://schemas.openxmlformats.org/drawingml/2006/table">
            <a:tbl>
              <a:tblPr firstRow="1" bandRow="1">
                <a:tableStyleId>{69CF1AB2-1976-4502-BF36-3FF5EA218861}</a:tableStyleId>
              </a:tblPr>
              <a:tblGrid>
                <a:gridCol w="5920720">
                  <a:extLst>
                    <a:ext uri="{9D8B030D-6E8A-4147-A177-3AD203B41FA5}">
                      <a16:colId xmlns:a16="http://schemas.microsoft.com/office/drawing/2014/main" val="20000"/>
                    </a:ext>
                  </a:extLst>
                </a:gridCol>
                <a:gridCol w="6271280">
                  <a:extLst>
                    <a:ext uri="{9D8B030D-6E8A-4147-A177-3AD203B41FA5}">
                      <a16:colId xmlns:a16="http://schemas.microsoft.com/office/drawing/2014/main" val="20001"/>
                    </a:ext>
                  </a:extLst>
                </a:gridCol>
              </a:tblGrid>
              <a:tr h="7212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u="none" strike="noStrike" cap="none" normalizeH="0" baseline="0" dirty="0" smtClean="0">
                          <a:ln>
                            <a:noFill/>
                          </a:ln>
                          <a:effectLst/>
                        </a:rPr>
                        <a:t>1. She just got her first job cooking in a French restaurant. She loves her job.</a:t>
                      </a:r>
                      <a:endParaRPr lang="en-US" sz="1800" b="0" dirty="0">
                        <a:solidFill>
                          <a:schemeClr val="bg1"/>
                        </a:solidFill>
                        <a:latin typeface="Times New Roman" pitchFamily="18" charset="0"/>
                        <a:cs typeface="Times New Roman" pitchFamily="18" charset="0"/>
                      </a:endParaRPr>
                    </a:p>
                  </a:txBody>
                  <a:tcPr/>
                </a:tc>
                <a:tc>
                  <a:txBody>
                    <a:bodyPr/>
                    <a:lstStyle/>
                    <a:p>
                      <a:r>
                        <a:rPr lang="en-US" sz="1800" b="0" kern="1200" dirty="0" smtClean="0">
                          <a:effectLst/>
                        </a:rPr>
                        <a:t>a. It sounds like you want to quit!</a:t>
                      </a:r>
                      <a:endParaRPr lang="en-US" sz="1800" b="0" kern="1200" dirty="0" smtClean="0">
                        <a:solidFill>
                          <a:schemeClr val="bg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0"/>
                  </a:ext>
                </a:extLst>
              </a:tr>
              <a:tr h="721217">
                <a:tc>
                  <a:txBody>
                    <a:bodyPr/>
                    <a:lstStyle/>
                    <a:p>
                      <a:r>
                        <a:rPr kumimoji="0" lang="en-US" sz="1800" u="none" strike="noStrike" cap="none" normalizeH="0" baseline="0" dirty="0" smtClean="0">
                          <a:ln>
                            <a:noFill/>
                          </a:ln>
                          <a:effectLst/>
                        </a:rPr>
                        <a:t>2. Working for myself isn't easy. I have a lot of work to do.</a:t>
                      </a:r>
                      <a:endParaRPr lang="en-US" sz="1800" dirty="0">
                        <a:solidFill>
                          <a:schemeClr val="bg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b. </a:t>
                      </a:r>
                      <a:r>
                        <a:rPr lang="en-US" sz="1800" kern="1200" dirty="0" smtClean="0">
                          <a:effectLst/>
                        </a:rPr>
                        <a:t>you’re very lucky your friend is a professional chef. Does she ever cook for you? </a:t>
                      </a:r>
                      <a:endParaRPr lang="en-US" sz="1800" b="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4791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3. I don't like my job. I want to get a new job</a:t>
                      </a:r>
                      <a:endParaRPr lang="en-US" sz="1800" dirty="0">
                        <a:solidFill>
                          <a:schemeClr val="bg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c. Wow</a:t>
                      </a:r>
                      <a:r>
                        <a:rPr lang="en-US" sz="1800" kern="1200" dirty="0" smtClean="0">
                          <a:effectLst/>
                        </a:rPr>
                        <a:t>, having your own business sounds really stressful.</a:t>
                      </a:r>
                      <a:endParaRPr lang="en-US" sz="1800" b="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2171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4. I need to work where it is very quiet. I have to pay very close attention so I don't make any mistakes.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5. I love making up stories. Someday I want to write my own book.</a:t>
                      </a:r>
                      <a:endParaRPr lang="en-US" sz="1800" dirty="0">
                        <a:solidFill>
                          <a:schemeClr val="bg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d. You </a:t>
                      </a:r>
                      <a:r>
                        <a:rPr lang="en-US" sz="1800" kern="1200" dirty="0" smtClean="0">
                          <a:effectLst/>
                        </a:rPr>
                        <a:t>are very creative.</a:t>
                      </a:r>
                    </a:p>
                    <a:p>
                      <a:endParaRPr lang="en-US" sz="1800" b="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6.  My friend went to school to learn to cook.</a:t>
                      </a:r>
                      <a:endParaRPr lang="en-US" sz="1800" dirty="0">
                        <a:solidFill>
                          <a:schemeClr val="bg1"/>
                        </a:solidFill>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e. That </a:t>
                      </a:r>
                      <a:r>
                        <a:rPr lang="en-US" sz="1800" kern="1200" dirty="0" smtClean="0">
                          <a:effectLst/>
                        </a:rPr>
                        <a:t>sounds very relaxing!</a:t>
                      </a:r>
                      <a:endParaRPr lang="en-US" sz="1800" b="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7. I want to be a doctor. I know I need to be in school for a long time, but being a doctor is my dream.</a:t>
                      </a:r>
                      <a:endParaRPr lang="en-US" sz="1800" dirty="0">
                        <a:solidFill>
                          <a:schemeClr val="bg1"/>
                        </a:solidFill>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f. If </a:t>
                      </a:r>
                      <a:r>
                        <a:rPr lang="en-US" sz="1800" kern="1200" dirty="0" smtClean="0">
                          <a:effectLst/>
                        </a:rPr>
                        <a:t>that's really what you want to do, I think it's a career you will enjoy.</a:t>
                      </a:r>
                      <a:endParaRPr lang="en-US" sz="1800" b="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8. I worked really hard all week, so last weekend I just stayed home and watched movies.</a:t>
                      </a:r>
                      <a:endParaRPr lang="en-US" sz="1800" dirty="0">
                        <a:solidFill>
                          <a:schemeClr val="bg1"/>
                        </a:solidFill>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g. Yes</a:t>
                      </a:r>
                      <a:r>
                        <a:rPr lang="en-US" sz="1800" kern="1200" dirty="0" smtClean="0">
                          <a:effectLst/>
                        </a:rPr>
                        <a:t>, it is a very tiring job.</a:t>
                      </a:r>
                    </a:p>
                    <a:p>
                      <a:endParaRPr lang="en-US" sz="1800" b="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9. I think walking dogs for a job is fun. The only problem is that all the walking is a lot of work!</a:t>
                      </a:r>
                      <a:endParaRPr lang="en-US" sz="1800" dirty="0">
                        <a:solidFill>
                          <a:schemeClr val="bg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rPr>
                        <a:t>h.</a:t>
                      </a:r>
                      <a:r>
                        <a:rPr lang="en-US" sz="1800" kern="1200" baseline="0" dirty="0" smtClean="0">
                          <a:effectLst/>
                        </a:rPr>
                        <a:t> </a:t>
                      </a:r>
                      <a:r>
                        <a:rPr lang="en-US" sz="1800" kern="1200" dirty="0" smtClean="0">
                          <a:effectLst/>
                        </a:rPr>
                        <a:t>You </a:t>
                      </a:r>
                      <a:r>
                        <a:rPr lang="en-US" sz="1800" kern="1200" dirty="0" smtClean="0">
                          <a:effectLst/>
                        </a:rPr>
                        <a:t>really need to concentrate.</a:t>
                      </a:r>
                      <a:endParaRPr lang="en-US" sz="1800" b="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7"/>
                  </a:ext>
                </a:extLst>
              </a:tr>
            </a:tbl>
          </a:graphicData>
        </a:graphic>
      </p:graphicFrame>
      <p:pic>
        <p:nvPicPr>
          <p:cNvPr id="1029" name="Picture 5" descr="https://lh6.googleusercontent.com/CivBTRAum_lOPkU8yzIHqLc9oGRW8UDZyXDxtZAEf0VeyWpRTpZuaKR1xPShKeP2FWwwII6DcauSL2RwE4EfqfA8wKzIvfVKmqK2dfO2HCfJG7rwxAebM2e9IOvWFtjNuyfIQpuy"/>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54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CREATE</a:t>
            </a:r>
            <a:endParaRPr lang="en-US" b="1" dirty="0"/>
          </a:p>
        </p:txBody>
      </p:sp>
      <p:sp>
        <p:nvSpPr>
          <p:cNvPr id="3" name="Content Placeholder 2"/>
          <p:cNvSpPr>
            <a:spLocks noGrp="1"/>
          </p:cNvSpPr>
          <p:nvPr>
            <p:ph idx="1"/>
          </p:nvPr>
        </p:nvSpPr>
        <p:spPr>
          <a:xfrm>
            <a:off x="298383" y="2098308"/>
            <a:ext cx="10135402" cy="4591250"/>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endParaRPr lang="en-US" dirty="0" smtClean="0">
              <a:effectLst/>
            </a:endParaRPr>
          </a:p>
          <a:p>
            <a:pPr algn="just"/>
            <a:r>
              <a:rPr lang="en-US" dirty="0" smtClean="0">
                <a:effectLst/>
              </a:rPr>
              <a:t>Work </a:t>
            </a:r>
            <a:r>
              <a:rPr lang="en-US" dirty="0">
                <a:effectLst/>
              </a:rPr>
              <a:t>in a small group. Take turns asking and answering the questions. </a:t>
            </a:r>
            <a:endParaRPr lang="en-US" dirty="0" smtClean="0">
              <a:effectLst/>
            </a:endParaRPr>
          </a:p>
          <a:p>
            <a:pPr algn="just"/>
            <a:r>
              <a:rPr lang="en-US" dirty="0">
                <a:effectLst/>
              </a:rPr>
              <a:t>Situation 1: You are roommates in college. </a:t>
            </a:r>
            <a:endParaRPr lang="en-US" dirty="0" smtClean="0">
              <a:effectLst/>
            </a:endParaRPr>
          </a:p>
          <a:p>
            <a:pPr lvl="1" algn="just"/>
            <a:r>
              <a:rPr lang="en-US" dirty="0" smtClean="0">
                <a:effectLst/>
              </a:rPr>
              <a:t>Student </a:t>
            </a:r>
            <a:r>
              <a:rPr lang="en-US" dirty="0">
                <a:effectLst/>
              </a:rPr>
              <a:t>A, you have a big test tomorrow and want to study. You're nervous. </a:t>
            </a:r>
            <a:endParaRPr lang="en-US" dirty="0" smtClean="0">
              <a:effectLst/>
            </a:endParaRPr>
          </a:p>
          <a:p>
            <a:pPr lvl="1" algn="just"/>
            <a:r>
              <a:rPr lang="en-US" dirty="0" smtClean="0">
                <a:effectLst/>
              </a:rPr>
              <a:t>Student </a:t>
            </a:r>
            <a:r>
              <a:rPr lang="en-US" dirty="0">
                <a:effectLst/>
              </a:rPr>
              <a:t>B, you want to have a party, but your roommate disagrees. You're upset with your roommate.</a:t>
            </a:r>
          </a:p>
          <a:p>
            <a:pPr algn="just"/>
            <a:r>
              <a:rPr lang="en-US" dirty="0">
                <a:effectLst/>
              </a:rPr>
              <a:t>Situation 2: You are a student and a counselor. </a:t>
            </a:r>
            <a:endParaRPr lang="en-US" dirty="0" smtClean="0">
              <a:effectLst/>
            </a:endParaRPr>
          </a:p>
          <a:p>
            <a:pPr lvl="1" algn="just"/>
            <a:r>
              <a:rPr lang="en-US" dirty="0" smtClean="0">
                <a:effectLst/>
              </a:rPr>
              <a:t>Student </a:t>
            </a:r>
            <a:r>
              <a:rPr lang="en-US" dirty="0">
                <a:effectLst/>
              </a:rPr>
              <a:t>A, you need some help managing your time and learning better study habits. You ask the counselor for some help.</a:t>
            </a:r>
          </a:p>
          <a:p>
            <a:pPr algn="just"/>
            <a:r>
              <a:rPr lang="en-US" dirty="0">
                <a:effectLst/>
              </a:rPr>
              <a:t>Situation 3: You are a student and a parent talking about school. </a:t>
            </a:r>
            <a:endParaRPr lang="en-US" dirty="0" smtClean="0">
              <a:effectLst/>
            </a:endParaRPr>
          </a:p>
          <a:p>
            <a:pPr lvl="1" algn="just"/>
            <a:r>
              <a:rPr lang="en-US" dirty="0" smtClean="0">
                <a:effectLst/>
              </a:rPr>
              <a:t>Student </a:t>
            </a:r>
            <a:r>
              <a:rPr lang="en-US" dirty="0">
                <a:effectLst/>
              </a:rPr>
              <a:t>A, you are not doing very well in school. Your parent wants you to explain why.</a:t>
            </a:r>
          </a:p>
          <a:p>
            <a:pPr algn="just"/>
            <a:r>
              <a:rPr lang="en-US" dirty="0">
                <a:effectLst/>
              </a:rPr>
              <a:t>Situation 4: You are a student and a professor discussing an assignment that is due. </a:t>
            </a:r>
            <a:endParaRPr lang="en-US" dirty="0" smtClean="0">
              <a:effectLst/>
            </a:endParaRPr>
          </a:p>
          <a:p>
            <a:pPr lvl="1" algn="just"/>
            <a:r>
              <a:rPr lang="en-US" dirty="0" smtClean="0">
                <a:effectLst/>
              </a:rPr>
              <a:t>Student </a:t>
            </a:r>
            <a:r>
              <a:rPr lang="en-US" dirty="0">
                <a:effectLst/>
              </a:rPr>
              <a:t>A, you ask your professor for more time to finish the assignment. Your professor wants you to turn it in on time.</a:t>
            </a:r>
          </a:p>
          <a:p>
            <a:pPr algn="just"/>
            <a:endParaRPr lang="en-US"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5217" y="587946"/>
            <a:ext cx="1442987" cy="1385233"/>
          </a:xfrm>
          <a:prstGeom prst="rect">
            <a:avLst/>
          </a:prstGeom>
        </p:spPr>
      </p:pic>
    </p:spTree>
    <p:extLst>
      <p:ext uri="{BB962C8B-B14F-4D97-AF65-F5344CB8AC3E}">
        <p14:creationId xmlns:p14="http://schemas.microsoft.com/office/powerpoint/2010/main" val="1746970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753" y="800954"/>
            <a:ext cx="10972800" cy="1015355"/>
          </a:xfrm>
        </p:spPr>
        <p:txBody>
          <a:bodyPr/>
          <a:lstStyle/>
          <a:p>
            <a:r>
              <a:rPr lang="en-US" b="1" dirty="0" smtClean="0"/>
              <a:t>3. SPEAKING SKILL</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790915330"/>
              </p:ext>
            </p:extLst>
          </p:nvPr>
        </p:nvGraphicFramePr>
        <p:xfrm>
          <a:off x="369753" y="2187187"/>
          <a:ext cx="11437166" cy="4077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597415" y="616016"/>
            <a:ext cx="1442987" cy="1385233"/>
          </a:xfrm>
          <a:prstGeom prst="rect">
            <a:avLst/>
          </a:prstGeom>
        </p:spPr>
      </p:pic>
    </p:spTree>
    <p:extLst>
      <p:ext uri="{BB962C8B-B14F-4D97-AF65-F5344CB8AC3E}">
        <p14:creationId xmlns:p14="http://schemas.microsoft.com/office/powerpoint/2010/main" val="1215844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3. SPEAKING SKILL</a:t>
            </a:r>
            <a:endParaRPr lang="en-US" dirty="0"/>
          </a:p>
        </p:txBody>
      </p:sp>
      <p:sp>
        <p:nvSpPr>
          <p:cNvPr id="2" name="Content Placeholder 1"/>
          <p:cNvSpPr>
            <a:spLocks noGrp="1"/>
          </p:cNvSpPr>
          <p:nvPr>
            <p:ph idx="1"/>
          </p:nvPr>
        </p:nvSpPr>
        <p:spPr/>
        <p:txBody>
          <a:bodyPr/>
          <a:lstStyle/>
          <a:p>
            <a:r>
              <a:rPr lang="en-US" dirty="0"/>
              <a:t>l. Tell me about yourself. What do you do now? What kind of person are you? Give an example.</a:t>
            </a:r>
          </a:p>
          <a:p>
            <a:r>
              <a:rPr lang="en-US" dirty="0"/>
              <a:t>2. What type of job do you want?</a:t>
            </a:r>
          </a:p>
          <a:p>
            <a:r>
              <a:rPr lang="en-US" dirty="0"/>
              <a:t>3. What skills do you have? Give an example of when you used that skill.</a:t>
            </a:r>
          </a:p>
          <a:p>
            <a:r>
              <a:rPr lang="en-US" dirty="0"/>
              <a:t>4.  What are your strengths? Give an example.</a:t>
            </a:r>
          </a:p>
          <a:p>
            <a:r>
              <a:rPr lang="en-US" dirty="0"/>
              <a:t>5. What are your weaknesses? Give an example.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7415" y="616016"/>
            <a:ext cx="1442987" cy="1385233"/>
          </a:xfrm>
          <a:prstGeom prst="rect">
            <a:avLst/>
          </a:prstGeom>
        </p:spPr>
      </p:pic>
    </p:spTree>
    <p:extLst>
      <p:ext uri="{BB962C8B-B14F-4D97-AF65-F5344CB8AC3E}">
        <p14:creationId xmlns:p14="http://schemas.microsoft.com/office/powerpoint/2010/main" val="13638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274" y="417422"/>
            <a:ext cx="10972800" cy="1252728"/>
          </a:xfrm>
        </p:spPr>
        <p:txBody>
          <a:bodyPr/>
          <a:lstStyle/>
          <a:p>
            <a:r>
              <a:rPr lang="en-US" b="1" dirty="0" smtClean="0"/>
              <a:t>4. FINAL SPEAKING TASK</a:t>
            </a:r>
            <a:endParaRPr lang="en-US" b="1" dirty="0"/>
          </a:p>
        </p:txBody>
      </p:sp>
      <p:sp>
        <p:nvSpPr>
          <p:cNvPr id="5" name="Content Placeholder 4"/>
          <p:cNvSpPr>
            <a:spLocks noGrp="1"/>
          </p:cNvSpPr>
          <p:nvPr>
            <p:ph idx="1"/>
          </p:nvPr>
        </p:nvSpPr>
        <p:spPr>
          <a:xfrm>
            <a:off x="1121668" y="2252713"/>
            <a:ext cx="1753597" cy="692617"/>
          </a:xfrm>
        </p:spPr>
        <p:txBody>
          <a:bodyPr>
            <a:normAutofit/>
          </a:bodyPr>
          <a:lstStyle/>
          <a:p>
            <a:pPr marL="0" indent="0">
              <a:buNone/>
            </a:pPr>
            <a:r>
              <a:rPr lang="en-US" sz="3200" b="1" dirty="0" smtClean="0"/>
              <a:t>STEP 1</a:t>
            </a:r>
            <a:endParaRPr lang="en-US" sz="3200" b="1" dirty="0"/>
          </a:p>
        </p:txBody>
      </p:sp>
      <p:graphicFrame>
        <p:nvGraphicFramePr>
          <p:cNvPr id="3" name="Table 2"/>
          <p:cNvGraphicFramePr>
            <a:graphicFrameLocks noGrp="1"/>
          </p:cNvGraphicFramePr>
          <p:nvPr>
            <p:extLst>
              <p:ext uri="{D42A27DB-BD31-4B8C-83A1-F6EECF244321}">
                <p14:modId xmlns:p14="http://schemas.microsoft.com/office/powerpoint/2010/main" val="251205654"/>
              </p:ext>
            </p:extLst>
          </p:nvPr>
        </p:nvGraphicFramePr>
        <p:xfrm>
          <a:off x="109404" y="3041318"/>
          <a:ext cx="4778062" cy="2288741"/>
        </p:xfrm>
        <a:graphic>
          <a:graphicData uri="http://schemas.openxmlformats.org/drawingml/2006/table">
            <a:tbl>
              <a:tblPr firstRow="1" firstCol="1" bandRow="1">
                <a:tableStyleId>{5C22544A-7EE6-4342-B048-85BDC9FD1C3A}</a:tableStyleId>
              </a:tblPr>
              <a:tblGrid>
                <a:gridCol w="2266682">
                  <a:extLst>
                    <a:ext uri="{9D8B030D-6E8A-4147-A177-3AD203B41FA5}">
                      <a16:colId xmlns:a16="http://schemas.microsoft.com/office/drawing/2014/main" val="20000"/>
                    </a:ext>
                  </a:extLst>
                </a:gridCol>
                <a:gridCol w="2511380">
                  <a:extLst>
                    <a:ext uri="{9D8B030D-6E8A-4147-A177-3AD203B41FA5}">
                      <a16:colId xmlns:a16="http://schemas.microsoft.com/office/drawing/2014/main" val="20001"/>
                    </a:ext>
                  </a:extLst>
                </a:gridCol>
              </a:tblGrid>
              <a:tr h="1153361">
                <a:tc>
                  <a:txBody>
                    <a:bodyPr/>
                    <a:lstStyle/>
                    <a:p>
                      <a:pPr marL="4445" marR="0">
                        <a:lnSpc>
                          <a:spcPct val="150000"/>
                        </a:lnSpc>
                        <a:spcBef>
                          <a:spcPts val="0"/>
                        </a:spcBef>
                        <a:spcAft>
                          <a:spcPts val="0"/>
                        </a:spcAft>
                      </a:pPr>
                      <a:r>
                        <a:rPr lang="en-US" sz="2400" kern="0" dirty="0">
                          <a:solidFill>
                            <a:srgbClr val="FF0000"/>
                          </a:solidFill>
                          <a:effectLst/>
                          <a:latin typeface="Times New Roman" pitchFamily="18" charset="0"/>
                          <a:cs typeface="Times New Roman" pitchFamily="18" charset="0"/>
                        </a:rPr>
                        <a:t>animation artist</a:t>
                      </a:r>
                      <a:endParaRPr lang="en-US" sz="2400" kern="100" dirty="0">
                        <a:solidFill>
                          <a:srgbClr val="FF0000"/>
                        </a:solidFill>
                        <a:effectLst/>
                        <a:latin typeface="Times New Roman" pitchFamily="18" charset="0"/>
                        <a:ea typeface="SimSun"/>
                        <a:cs typeface="Times New Roman" pitchFamily="18" charset="0"/>
                      </a:endParaRPr>
                    </a:p>
                  </a:txBody>
                  <a:tcPr marL="9525" marR="9525" marT="9525" marB="9525"/>
                </a:tc>
                <a:tc>
                  <a:txBody>
                    <a:bodyPr/>
                    <a:lstStyle/>
                    <a:p>
                      <a:pPr marL="41275" marR="0">
                        <a:lnSpc>
                          <a:spcPct val="150000"/>
                        </a:lnSpc>
                        <a:spcBef>
                          <a:spcPts val="0"/>
                        </a:spcBef>
                        <a:spcAft>
                          <a:spcPts val="0"/>
                        </a:spcAft>
                      </a:pPr>
                      <a:r>
                        <a:rPr lang="en-US" sz="2400" kern="0" dirty="0">
                          <a:solidFill>
                            <a:srgbClr val="FF0000"/>
                          </a:solidFill>
                          <a:effectLst/>
                          <a:latin typeface="Times New Roman" pitchFamily="18" charset="0"/>
                          <a:cs typeface="Times New Roman" pitchFamily="18" charset="0"/>
                        </a:rPr>
                        <a:t>restaurant blogger</a:t>
                      </a:r>
                      <a:endParaRPr lang="en-US" sz="2400" kern="100" dirty="0">
                        <a:solidFill>
                          <a:srgbClr val="FF0000"/>
                        </a:solidFill>
                        <a:effectLst/>
                        <a:latin typeface="Times New Roman" pitchFamily="18" charset="0"/>
                        <a:ea typeface="SimSun"/>
                        <a:cs typeface="Times New Roman" pitchFamily="18" charset="0"/>
                      </a:endParaRPr>
                    </a:p>
                  </a:txBody>
                  <a:tcPr marL="9525" marR="9525" marT="9525" marB="9525"/>
                </a:tc>
                <a:extLst>
                  <a:ext uri="{0D108BD9-81ED-4DB2-BD59-A6C34878D82A}">
                    <a16:rowId xmlns:a16="http://schemas.microsoft.com/office/drawing/2014/main" val="10000"/>
                  </a:ext>
                </a:extLst>
              </a:tr>
              <a:tr h="564025">
                <a:tc>
                  <a:txBody>
                    <a:bodyPr/>
                    <a:lstStyle/>
                    <a:p>
                      <a:pPr marL="0" marR="0">
                        <a:lnSpc>
                          <a:spcPct val="150000"/>
                        </a:lnSpc>
                        <a:spcBef>
                          <a:spcPts val="0"/>
                        </a:spcBef>
                        <a:spcAft>
                          <a:spcPts val="0"/>
                        </a:spcAft>
                      </a:pPr>
                      <a:r>
                        <a:rPr lang="en-US" sz="2400" kern="0">
                          <a:solidFill>
                            <a:srgbClr val="FF0000"/>
                          </a:solidFill>
                          <a:effectLst/>
                          <a:latin typeface="Times New Roman" pitchFamily="18" charset="0"/>
                          <a:cs typeface="Times New Roman" pitchFamily="18" charset="0"/>
                        </a:rPr>
                        <a:t>game show host</a:t>
                      </a:r>
                      <a:endParaRPr lang="en-US" sz="2400" kern="100">
                        <a:solidFill>
                          <a:srgbClr val="FF0000"/>
                        </a:solidFill>
                        <a:effectLst/>
                        <a:latin typeface="Times New Roman" pitchFamily="18" charset="0"/>
                        <a:ea typeface="SimSun"/>
                        <a:cs typeface="Times New Roman" pitchFamily="18" charset="0"/>
                      </a:endParaRPr>
                    </a:p>
                  </a:txBody>
                  <a:tcPr marL="9525" marR="9525" marT="9525" marB="9525"/>
                </a:tc>
                <a:tc>
                  <a:txBody>
                    <a:bodyPr/>
                    <a:lstStyle/>
                    <a:p>
                      <a:pPr marL="41275" marR="0">
                        <a:lnSpc>
                          <a:spcPct val="150000"/>
                        </a:lnSpc>
                        <a:spcBef>
                          <a:spcPts val="0"/>
                        </a:spcBef>
                        <a:spcAft>
                          <a:spcPts val="0"/>
                        </a:spcAft>
                      </a:pPr>
                      <a:r>
                        <a:rPr lang="en-US" sz="2400" kern="0" dirty="0">
                          <a:solidFill>
                            <a:srgbClr val="FF0000"/>
                          </a:solidFill>
                          <a:effectLst/>
                          <a:latin typeface="Times New Roman" pitchFamily="18" charset="0"/>
                          <a:cs typeface="Times New Roman" pitchFamily="18" charset="0"/>
                        </a:rPr>
                        <a:t>window washer</a:t>
                      </a:r>
                      <a:endParaRPr lang="en-US" sz="2400" kern="100" dirty="0">
                        <a:solidFill>
                          <a:srgbClr val="FF0000"/>
                        </a:solidFill>
                        <a:effectLst/>
                        <a:latin typeface="Times New Roman" pitchFamily="18" charset="0"/>
                        <a:ea typeface="SimSun"/>
                        <a:cs typeface="Times New Roman" pitchFamily="18" charset="0"/>
                      </a:endParaRPr>
                    </a:p>
                  </a:txBody>
                  <a:tcPr marL="9525" marR="9525" marT="9525" marB="9525"/>
                </a:tc>
                <a:extLst>
                  <a:ext uri="{0D108BD9-81ED-4DB2-BD59-A6C34878D82A}">
                    <a16:rowId xmlns:a16="http://schemas.microsoft.com/office/drawing/2014/main" val="10001"/>
                  </a:ext>
                </a:extLst>
              </a:tr>
              <a:tr h="564025">
                <a:tc>
                  <a:txBody>
                    <a:bodyPr/>
                    <a:lstStyle/>
                    <a:p>
                      <a:pPr marL="4445" marR="0">
                        <a:lnSpc>
                          <a:spcPct val="150000"/>
                        </a:lnSpc>
                        <a:spcBef>
                          <a:spcPts val="0"/>
                        </a:spcBef>
                        <a:spcAft>
                          <a:spcPts val="0"/>
                        </a:spcAft>
                      </a:pPr>
                      <a:r>
                        <a:rPr lang="en-US" sz="2400" kern="0">
                          <a:solidFill>
                            <a:srgbClr val="FF0000"/>
                          </a:solidFill>
                          <a:effectLst/>
                          <a:latin typeface="Times New Roman" pitchFamily="18" charset="0"/>
                          <a:cs typeface="Times New Roman" pitchFamily="18" charset="0"/>
                        </a:rPr>
                        <a:t>ice-cream taster</a:t>
                      </a:r>
                      <a:endParaRPr lang="en-US" sz="2400" kern="100">
                        <a:solidFill>
                          <a:srgbClr val="FF0000"/>
                        </a:solidFill>
                        <a:effectLst/>
                        <a:latin typeface="Times New Roman" pitchFamily="18" charset="0"/>
                        <a:ea typeface="SimSun"/>
                        <a:cs typeface="Times New Roman" pitchFamily="18" charset="0"/>
                      </a:endParaRPr>
                    </a:p>
                  </a:txBody>
                  <a:tcPr marL="9525" marR="9525" marT="9525" marB="9525"/>
                </a:tc>
                <a:tc>
                  <a:txBody>
                    <a:bodyPr/>
                    <a:lstStyle/>
                    <a:p>
                      <a:endParaRPr lang="en-US" sz="2400" dirty="0">
                        <a:solidFill>
                          <a:srgbClr val="FF0000"/>
                        </a:solidFill>
                        <a:effectLst/>
                        <a:latin typeface="Times New Roman" pitchFamily="18" charset="0"/>
                        <a:cs typeface="Times New Roman" pitchFamily="18" charset="0"/>
                      </a:endParaRPr>
                    </a:p>
                  </a:txBody>
                  <a:tcPr marL="9525" marR="9525" marT="9525" marB="9525"/>
                </a:tc>
                <a:extLst>
                  <a:ext uri="{0D108BD9-81ED-4DB2-BD59-A6C34878D82A}">
                    <a16:rowId xmlns:a16="http://schemas.microsoft.com/office/drawing/2014/main" val="10002"/>
                  </a:ext>
                </a:extLst>
              </a:tr>
            </a:tbl>
          </a:graphicData>
        </a:graphic>
      </p:graphicFrame>
      <p:sp>
        <p:nvSpPr>
          <p:cNvPr id="11" name="Content Placeholder 4"/>
          <p:cNvSpPr txBox="1">
            <a:spLocks/>
          </p:cNvSpPr>
          <p:nvPr/>
        </p:nvSpPr>
        <p:spPr>
          <a:xfrm>
            <a:off x="6694989" y="2459541"/>
            <a:ext cx="1753597" cy="692617"/>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Font typeface="Symbol" pitchFamily="18" charset="2"/>
              <a:buNone/>
            </a:pPr>
            <a:r>
              <a:rPr lang="en-US" sz="3200" b="1" dirty="0" smtClean="0"/>
              <a:t>STEP 2</a:t>
            </a:r>
            <a:endParaRPr lang="en-US" sz="3200" b="1" dirty="0"/>
          </a:p>
        </p:txBody>
      </p:sp>
      <p:sp>
        <p:nvSpPr>
          <p:cNvPr id="9" name="Rectangle 8"/>
          <p:cNvSpPr/>
          <p:nvPr/>
        </p:nvSpPr>
        <p:spPr>
          <a:xfrm>
            <a:off x="5108620" y="3041318"/>
            <a:ext cx="7083380" cy="1815882"/>
          </a:xfrm>
          <a:prstGeom prst="rect">
            <a:avLst/>
          </a:prstGeom>
        </p:spPr>
        <p:txBody>
          <a:bodyPr wrap="square">
            <a:spAutoFit/>
          </a:bodyPr>
          <a:lstStyle/>
          <a:p>
            <a:r>
              <a:rPr lang="en-US" sz="2800" b="1" dirty="0">
                <a:latin typeface="Times New Roman" pitchFamily="18" charset="0"/>
                <a:cs typeface="Times New Roman" pitchFamily="18" charset="0"/>
              </a:rPr>
              <a:t>Write five questions to ask the job holders.</a:t>
            </a:r>
          </a:p>
          <a:p>
            <a:r>
              <a:rPr lang="en-US" sz="2800" b="1" dirty="0">
                <a:latin typeface="Times New Roman" pitchFamily="18" charset="0"/>
                <a:cs typeface="Times New Roman" pitchFamily="18" charset="0"/>
              </a:rPr>
              <a:t>Examples</a:t>
            </a:r>
          </a:p>
          <a:p>
            <a:r>
              <a:rPr lang="en-US" sz="2800" b="1" dirty="0">
                <a:latin typeface="Times New Roman" pitchFamily="18" charset="0"/>
                <a:cs typeface="Times New Roman" pitchFamily="18" charset="0"/>
              </a:rPr>
              <a:t>What skills do you have?</a:t>
            </a:r>
          </a:p>
          <a:p>
            <a:r>
              <a:rPr lang="en-US" sz="2800" b="1" dirty="0">
                <a:latin typeface="Times New Roman" pitchFamily="18" charset="0"/>
                <a:cs typeface="Times New Roman" pitchFamily="18" charset="0"/>
              </a:rPr>
              <a:t>Why do you want to change jobs?</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7415" y="616016"/>
            <a:ext cx="1442987" cy="1385233"/>
          </a:xfrm>
          <a:prstGeom prst="rect">
            <a:avLst/>
          </a:prstGeom>
        </p:spPr>
      </p:pic>
    </p:spTree>
    <p:extLst>
      <p:ext uri="{BB962C8B-B14F-4D97-AF65-F5344CB8AC3E}">
        <p14:creationId xmlns:p14="http://schemas.microsoft.com/office/powerpoint/2010/main" val="119151577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451</TotalTime>
  <Words>966</Words>
  <Application>Microsoft Office PowerPoint</Application>
  <PresentationFormat>Widescreen</PresentationFormat>
  <Paragraphs>113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SimSun</vt:lpstr>
      <vt:lpstr>Arial</vt:lpstr>
      <vt:lpstr>Symbol</vt:lpstr>
      <vt:lpstr>Times New Roman</vt:lpstr>
      <vt:lpstr>Trebuchet MS</vt:lpstr>
      <vt:lpstr>Berlin</vt:lpstr>
      <vt:lpstr>LEAD-IN </vt:lpstr>
      <vt:lpstr>UNIT 1. OFFBEAT JOBS</vt:lpstr>
      <vt:lpstr>Objectives</vt:lpstr>
      <vt:lpstr>Objectives</vt:lpstr>
      <vt:lpstr>1. VOCABULARY</vt:lpstr>
      <vt:lpstr>2. CREATE</vt:lpstr>
      <vt:lpstr>3. SPEAKING SKILL</vt:lpstr>
      <vt:lpstr>3. SPEAKING SKILL</vt:lpstr>
      <vt:lpstr>4. FINAL SPEAKING TASK</vt:lpstr>
      <vt:lpstr>5. ALTERNATIVE SPEAKING TOPICS</vt:lpstr>
      <vt:lpstr>6. CONSOLIDATION</vt:lpstr>
      <vt:lpstr>7. HOMEWORK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STUDENT LIFE</dc:title>
  <dc:creator>DELL</dc:creator>
  <cp:lastModifiedBy>DELL</cp:lastModifiedBy>
  <cp:revision>32</cp:revision>
  <dcterms:created xsi:type="dcterms:W3CDTF">2022-02-24T15:42:41Z</dcterms:created>
  <dcterms:modified xsi:type="dcterms:W3CDTF">2022-03-20T02:14:27Z</dcterms:modified>
</cp:coreProperties>
</file>